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31"/>
  </p:notesMasterIdLst>
  <p:sldIdLst>
    <p:sldId id="256" r:id="rId2"/>
    <p:sldId id="259" r:id="rId3"/>
    <p:sldId id="257" r:id="rId4"/>
    <p:sldId id="258" r:id="rId5"/>
    <p:sldId id="281" r:id="rId6"/>
    <p:sldId id="261" r:id="rId7"/>
    <p:sldId id="282" r:id="rId8"/>
    <p:sldId id="283" r:id="rId9"/>
    <p:sldId id="284" r:id="rId10"/>
    <p:sldId id="276" r:id="rId11"/>
    <p:sldId id="285" r:id="rId12"/>
    <p:sldId id="262" r:id="rId13"/>
    <p:sldId id="277" r:id="rId14"/>
    <p:sldId id="286" r:id="rId15"/>
    <p:sldId id="260" r:id="rId16"/>
    <p:sldId id="287" r:id="rId17"/>
    <p:sldId id="288" r:id="rId18"/>
    <p:sldId id="263" r:id="rId19"/>
    <p:sldId id="264" r:id="rId20"/>
    <p:sldId id="266" r:id="rId21"/>
    <p:sldId id="265" r:id="rId22"/>
    <p:sldId id="268" r:id="rId23"/>
    <p:sldId id="289" r:id="rId24"/>
    <p:sldId id="290" r:id="rId25"/>
    <p:sldId id="291" r:id="rId26"/>
    <p:sldId id="270" r:id="rId27"/>
    <p:sldId id="272" r:id="rId28"/>
    <p:sldId id="273" r:id="rId29"/>
    <p:sldId id="275"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D90998-4FA6-47D1-A24B-E1E8587E78A8}" v="41" dt="2023-11-27T21:13:15.561"/>
  </p1510:revLst>
</p1510:revInfo>
</file>

<file path=ppt/tableStyles.xml><?xml version="1.0" encoding="utf-8"?>
<a:tblStyleLst xmlns:a="http://schemas.openxmlformats.org/drawingml/2006/main" def="{C91AC367-0048-4925-825E-B3F0A4616F39}">
  <a:tblStyle styleId="{C91AC367-0048-4925-825E-B3F0A4616F3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00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rycha, Valerie S" userId="e5ed3580-8ece-4be1-ab53-4d80a62114df" providerId="ADAL" clId="{7ED90998-4FA6-47D1-A24B-E1E8587E78A8}"/>
    <pc:docChg chg="undo custSel addSld delSld modSld sldOrd delMainMaster">
      <pc:chgData name="Warycha, Valerie S" userId="e5ed3580-8ece-4be1-ab53-4d80a62114df" providerId="ADAL" clId="{7ED90998-4FA6-47D1-A24B-E1E8587E78A8}" dt="2023-12-01T15:38:33.155" v="6490" actId="20577"/>
      <pc:docMkLst>
        <pc:docMk/>
      </pc:docMkLst>
      <pc:sldChg chg="modSp mod">
        <pc:chgData name="Warycha, Valerie S" userId="e5ed3580-8ece-4be1-ab53-4d80a62114df" providerId="ADAL" clId="{7ED90998-4FA6-47D1-A24B-E1E8587E78A8}" dt="2023-11-22T20:32:24.319" v="454" actId="1076"/>
        <pc:sldMkLst>
          <pc:docMk/>
          <pc:sldMk cId="0" sldId="256"/>
        </pc:sldMkLst>
        <pc:spChg chg="mod">
          <ac:chgData name="Warycha, Valerie S" userId="e5ed3580-8ece-4be1-ab53-4d80a62114df" providerId="ADAL" clId="{7ED90998-4FA6-47D1-A24B-E1E8587E78A8}" dt="2023-11-22T18:24:35.105" v="54" actId="14100"/>
          <ac:spMkLst>
            <pc:docMk/>
            <pc:sldMk cId="0" sldId="256"/>
            <ac:spMk id="887" creationId="{00000000-0000-0000-0000-000000000000}"/>
          </ac:spMkLst>
        </pc:spChg>
        <pc:spChg chg="mod">
          <ac:chgData name="Warycha, Valerie S" userId="e5ed3580-8ece-4be1-ab53-4d80a62114df" providerId="ADAL" clId="{7ED90998-4FA6-47D1-A24B-E1E8587E78A8}" dt="2023-11-22T20:00:53.561" v="293" actId="20577"/>
          <ac:spMkLst>
            <pc:docMk/>
            <pc:sldMk cId="0" sldId="256"/>
            <ac:spMk id="888" creationId="{00000000-0000-0000-0000-000000000000}"/>
          </ac:spMkLst>
        </pc:spChg>
        <pc:spChg chg="mod">
          <ac:chgData name="Warycha, Valerie S" userId="e5ed3580-8ece-4be1-ab53-4d80a62114df" providerId="ADAL" clId="{7ED90998-4FA6-47D1-A24B-E1E8587E78A8}" dt="2023-11-22T20:01:00.720" v="299" actId="14100"/>
          <ac:spMkLst>
            <pc:docMk/>
            <pc:sldMk cId="0" sldId="256"/>
            <ac:spMk id="891" creationId="{00000000-0000-0000-0000-000000000000}"/>
          </ac:spMkLst>
        </pc:spChg>
        <pc:grpChg chg="mod">
          <ac:chgData name="Warycha, Valerie S" userId="e5ed3580-8ece-4be1-ab53-4d80a62114df" providerId="ADAL" clId="{7ED90998-4FA6-47D1-A24B-E1E8587E78A8}" dt="2023-11-22T20:32:24.319" v="454" actId="1076"/>
          <ac:grpSpMkLst>
            <pc:docMk/>
            <pc:sldMk cId="0" sldId="256"/>
            <ac:grpSpMk id="831" creationId="{00000000-0000-0000-0000-000000000000}"/>
          </ac:grpSpMkLst>
        </pc:grpChg>
        <pc:grpChg chg="mod">
          <ac:chgData name="Warycha, Valerie S" userId="e5ed3580-8ece-4be1-ab53-4d80a62114df" providerId="ADAL" clId="{7ED90998-4FA6-47D1-A24B-E1E8587E78A8}" dt="2023-11-22T20:32:21.819" v="453" actId="1076"/>
          <ac:grpSpMkLst>
            <pc:docMk/>
            <pc:sldMk cId="0" sldId="256"/>
            <ac:grpSpMk id="919" creationId="{00000000-0000-0000-0000-000000000000}"/>
          </ac:grpSpMkLst>
        </pc:grpChg>
      </pc:sldChg>
      <pc:sldChg chg="addSp delSp modSp mod ord">
        <pc:chgData name="Warycha, Valerie S" userId="e5ed3580-8ece-4be1-ab53-4d80a62114df" providerId="ADAL" clId="{7ED90998-4FA6-47D1-A24B-E1E8587E78A8}" dt="2023-11-22T20:22:29.281" v="315"/>
        <pc:sldMkLst>
          <pc:docMk/>
          <pc:sldMk cId="0" sldId="257"/>
        </pc:sldMkLst>
        <pc:spChg chg="add mod">
          <ac:chgData name="Warycha, Valerie S" userId="e5ed3580-8ece-4be1-ab53-4d80a62114df" providerId="ADAL" clId="{7ED90998-4FA6-47D1-A24B-E1E8587E78A8}" dt="2023-11-22T18:32:10.866" v="144" actId="1076"/>
          <ac:spMkLst>
            <pc:docMk/>
            <pc:sldMk cId="0" sldId="257"/>
            <ac:spMk id="3" creationId="{92B11D9E-006A-617A-115B-692AC2327D44}"/>
          </ac:spMkLst>
        </pc:spChg>
        <pc:spChg chg="mod">
          <ac:chgData name="Warycha, Valerie S" userId="e5ed3580-8ece-4be1-ab53-4d80a62114df" providerId="ADAL" clId="{7ED90998-4FA6-47D1-A24B-E1E8587E78A8}" dt="2023-11-22T18:29:08.549" v="133" actId="20577"/>
          <ac:spMkLst>
            <pc:docMk/>
            <pc:sldMk cId="0" sldId="257"/>
            <ac:spMk id="970" creationId="{00000000-0000-0000-0000-000000000000}"/>
          </ac:spMkLst>
        </pc:spChg>
        <pc:spChg chg="del">
          <ac:chgData name="Warycha, Valerie S" userId="e5ed3580-8ece-4be1-ab53-4d80a62114df" providerId="ADAL" clId="{7ED90998-4FA6-47D1-A24B-E1E8587E78A8}" dt="2023-11-22T18:29:33.619" v="137" actId="478"/>
          <ac:spMkLst>
            <pc:docMk/>
            <pc:sldMk cId="0" sldId="257"/>
            <ac:spMk id="972" creationId="{00000000-0000-0000-0000-000000000000}"/>
          </ac:spMkLst>
        </pc:spChg>
        <pc:spChg chg="del">
          <ac:chgData name="Warycha, Valerie S" userId="e5ed3580-8ece-4be1-ab53-4d80a62114df" providerId="ADAL" clId="{7ED90998-4FA6-47D1-A24B-E1E8587E78A8}" dt="2023-11-22T18:29:27.458" v="135" actId="478"/>
          <ac:spMkLst>
            <pc:docMk/>
            <pc:sldMk cId="0" sldId="257"/>
            <ac:spMk id="973" creationId="{00000000-0000-0000-0000-000000000000}"/>
          </ac:spMkLst>
        </pc:spChg>
        <pc:spChg chg="del">
          <ac:chgData name="Warycha, Valerie S" userId="e5ed3580-8ece-4be1-ab53-4d80a62114df" providerId="ADAL" clId="{7ED90998-4FA6-47D1-A24B-E1E8587E78A8}" dt="2023-11-22T18:29:24.892" v="134" actId="478"/>
          <ac:spMkLst>
            <pc:docMk/>
            <pc:sldMk cId="0" sldId="257"/>
            <ac:spMk id="974" creationId="{00000000-0000-0000-0000-000000000000}"/>
          </ac:spMkLst>
        </pc:spChg>
        <pc:graphicFrameChg chg="del">
          <ac:chgData name="Warycha, Valerie S" userId="e5ed3580-8ece-4be1-ab53-4d80a62114df" providerId="ADAL" clId="{7ED90998-4FA6-47D1-A24B-E1E8587E78A8}" dt="2023-11-22T18:29:31.031" v="136" actId="478"/>
          <ac:graphicFrameMkLst>
            <pc:docMk/>
            <pc:sldMk cId="0" sldId="257"/>
            <ac:graphicFrameMk id="971" creationId="{00000000-0000-0000-0000-000000000000}"/>
          </ac:graphicFrameMkLst>
        </pc:graphicFrameChg>
      </pc:sldChg>
      <pc:sldChg chg="addSp delSp modSp mod ord">
        <pc:chgData name="Warycha, Valerie S" userId="e5ed3580-8ece-4be1-ab53-4d80a62114df" providerId="ADAL" clId="{7ED90998-4FA6-47D1-A24B-E1E8587E78A8}" dt="2023-11-27T21:19:07.046" v="5966" actId="113"/>
        <pc:sldMkLst>
          <pc:docMk/>
          <pc:sldMk cId="0" sldId="258"/>
        </pc:sldMkLst>
        <pc:spChg chg="add del mod">
          <ac:chgData name="Warycha, Valerie S" userId="e5ed3580-8ece-4be1-ab53-4d80a62114df" providerId="ADAL" clId="{7ED90998-4FA6-47D1-A24B-E1E8587E78A8}" dt="2023-11-22T18:33:14.227" v="198" actId="478"/>
          <ac:spMkLst>
            <pc:docMk/>
            <pc:sldMk cId="0" sldId="258"/>
            <ac:spMk id="3" creationId="{55C617B0-E4C9-B393-6BE2-78EFB2EDB45A}"/>
          </ac:spMkLst>
        </pc:spChg>
        <pc:spChg chg="add del mod">
          <ac:chgData name="Warycha, Valerie S" userId="e5ed3580-8ece-4be1-ab53-4d80a62114df" providerId="ADAL" clId="{7ED90998-4FA6-47D1-A24B-E1E8587E78A8}" dt="2023-11-22T18:33:12.069" v="197" actId="478"/>
          <ac:spMkLst>
            <pc:docMk/>
            <pc:sldMk cId="0" sldId="258"/>
            <ac:spMk id="5" creationId="{019D4AEB-07C1-D369-7AA2-EA728831165C}"/>
          </ac:spMkLst>
        </pc:spChg>
        <pc:spChg chg="add del mod">
          <ac:chgData name="Warycha, Valerie S" userId="e5ed3580-8ece-4be1-ab53-4d80a62114df" providerId="ADAL" clId="{7ED90998-4FA6-47D1-A24B-E1E8587E78A8}" dt="2023-11-22T18:33:20.406" v="200" actId="478"/>
          <ac:spMkLst>
            <pc:docMk/>
            <pc:sldMk cId="0" sldId="258"/>
            <ac:spMk id="7" creationId="{A2E45EDC-E9AC-A1B8-D440-6C5F09E4E6B9}"/>
          </ac:spMkLst>
        </pc:spChg>
        <pc:spChg chg="add del mod">
          <ac:chgData name="Warycha, Valerie S" userId="e5ed3580-8ece-4be1-ab53-4d80a62114df" providerId="ADAL" clId="{7ED90998-4FA6-47D1-A24B-E1E8587E78A8}" dt="2023-11-22T18:33:27.363" v="202" actId="478"/>
          <ac:spMkLst>
            <pc:docMk/>
            <pc:sldMk cId="0" sldId="258"/>
            <ac:spMk id="9" creationId="{53DFCB5B-C862-271E-7C9C-D7A6CF090AB2}"/>
          </ac:spMkLst>
        </pc:spChg>
        <pc:spChg chg="add del mod">
          <ac:chgData name="Warycha, Valerie S" userId="e5ed3580-8ece-4be1-ab53-4d80a62114df" providerId="ADAL" clId="{7ED90998-4FA6-47D1-A24B-E1E8587E78A8}" dt="2023-11-22T18:33:32.259" v="204" actId="478"/>
          <ac:spMkLst>
            <pc:docMk/>
            <pc:sldMk cId="0" sldId="258"/>
            <ac:spMk id="11" creationId="{AF2C2665-2571-262D-5DCD-74DAC60DABC4}"/>
          </ac:spMkLst>
        </pc:spChg>
        <pc:spChg chg="add del mod">
          <ac:chgData name="Warycha, Valerie S" userId="e5ed3580-8ece-4be1-ab53-4d80a62114df" providerId="ADAL" clId="{7ED90998-4FA6-47D1-A24B-E1E8587E78A8}" dt="2023-11-22T18:33:39.111" v="206" actId="478"/>
          <ac:spMkLst>
            <pc:docMk/>
            <pc:sldMk cId="0" sldId="258"/>
            <ac:spMk id="13" creationId="{03EFE6B9-5744-A168-D7DC-FD5E519298CF}"/>
          </ac:spMkLst>
        </pc:spChg>
        <pc:spChg chg="add del mod">
          <ac:chgData name="Warycha, Valerie S" userId="e5ed3580-8ece-4be1-ab53-4d80a62114df" providerId="ADAL" clId="{7ED90998-4FA6-47D1-A24B-E1E8587E78A8}" dt="2023-11-22T18:33:42.872" v="208" actId="478"/>
          <ac:spMkLst>
            <pc:docMk/>
            <pc:sldMk cId="0" sldId="258"/>
            <ac:spMk id="15" creationId="{7A9D5209-9F3C-C5F8-AC39-58A941E251B9}"/>
          </ac:spMkLst>
        </pc:spChg>
        <pc:spChg chg="add del mod">
          <ac:chgData name="Warycha, Valerie S" userId="e5ed3580-8ece-4be1-ab53-4d80a62114df" providerId="ADAL" clId="{7ED90998-4FA6-47D1-A24B-E1E8587E78A8}" dt="2023-11-22T18:33:52.918" v="210" actId="478"/>
          <ac:spMkLst>
            <pc:docMk/>
            <pc:sldMk cId="0" sldId="258"/>
            <ac:spMk id="17" creationId="{E600B60A-C899-0055-B484-EA11A8EEC7C8}"/>
          </ac:spMkLst>
        </pc:spChg>
        <pc:spChg chg="add del mod">
          <ac:chgData name="Warycha, Valerie S" userId="e5ed3580-8ece-4be1-ab53-4d80a62114df" providerId="ADAL" clId="{7ED90998-4FA6-47D1-A24B-E1E8587E78A8}" dt="2023-11-22T18:34:02.212" v="212" actId="478"/>
          <ac:spMkLst>
            <pc:docMk/>
            <pc:sldMk cId="0" sldId="258"/>
            <ac:spMk id="19" creationId="{57744434-974D-8A38-C282-46CC931ABC9B}"/>
          </ac:spMkLst>
        </pc:spChg>
        <pc:spChg chg="add del mod">
          <ac:chgData name="Warycha, Valerie S" userId="e5ed3580-8ece-4be1-ab53-4d80a62114df" providerId="ADAL" clId="{7ED90998-4FA6-47D1-A24B-E1E8587E78A8}" dt="2023-11-22T18:34:11.399" v="214" actId="478"/>
          <ac:spMkLst>
            <pc:docMk/>
            <pc:sldMk cId="0" sldId="258"/>
            <ac:spMk id="21" creationId="{6F133D18-DE03-8923-2410-F14801666028}"/>
          </ac:spMkLst>
        </pc:spChg>
        <pc:spChg chg="add del mod">
          <ac:chgData name="Warycha, Valerie S" userId="e5ed3580-8ece-4be1-ab53-4d80a62114df" providerId="ADAL" clId="{7ED90998-4FA6-47D1-A24B-E1E8587E78A8}" dt="2023-11-22T18:35:46.694" v="225" actId="478"/>
          <ac:spMkLst>
            <pc:docMk/>
            <pc:sldMk cId="0" sldId="258"/>
            <ac:spMk id="23" creationId="{FEFA75AD-28D2-DB37-BEE2-69393461D643}"/>
          </ac:spMkLst>
        </pc:spChg>
        <pc:spChg chg="add del mod">
          <ac:chgData name="Warycha, Valerie S" userId="e5ed3580-8ece-4be1-ab53-4d80a62114df" providerId="ADAL" clId="{7ED90998-4FA6-47D1-A24B-E1E8587E78A8}" dt="2023-11-22T18:36:04.896" v="230" actId="478"/>
          <ac:spMkLst>
            <pc:docMk/>
            <pc:sldMk cId="0" sldId="258"/>
            <ac:spMk id="25" creationId="{4DFA17F7-AC06-8062-96C2-03AB3645F14B}"/>
          </ac:spMkLst>
        </pc:spChg>
        <pc:spChg chg="mod">
          <ac:chgData name="Warycha, Valerie S" userId="e5ed3580-8ece-4be1-ab53-4d80a62114df" providerId="ADAL" clId="{7ED90998-4FA6-47D1-A24B-E1E8587E78A8}" dt="2023-11-22T20:25:28.285" v="389" actId="1076"/>
          <ac:spMkLst>
            <pc:docMk/>
            <pc:sldMk cId="0" sldId="258"/>
            <ac:spMk id="1009" creationId="{00000000-0000-0000-0000-000000000000}"/>
          </ac:spMkLst>
        </pc:spChg>
        <pc:spChg chg="del">
          <ac:chgData name="Warycha, Valerie S" userId="e5ed3580-8ece-4be1-ab53-4d80a62114df" providerId="ADAL" clId="{7ED90998-4FA6-47D1-A24B-E1E8587E78A8}" dt="2023-11-22T18:33:05.633" v="195" actId="478"/>
          <ac:spMkLst>
            <pc:docMk/>
            <pc:sldMk cId="0" sldId="258"/>
            <ac:spMk id="1010" creationId="{00000000-0000-0000-0000-000000000000}"/>
          </ac:spMkLst>
        </pc:spChg>
        <pc:spChg chg="add del mod">
          <ac:chgData name="Warycha, Valerie S" userId="e5ed3580-8ece-4be1-ab53-4d80a62114df" providerId="ADAL" clId="{7ED90998-4FA6-47D1-A24B-E1E8587E78A8}" dt="2023-11-27T21:19:07.046" v="5966" actId="113"/>
          <ac:spMkLst>
            <pc:docMk/>
            <pc:sldMk cId="0" sldId="258"/>
            <ac:spMk id="1011" creationId="{00000000-0000-0000-0000-000000000000}"/>
          </ac:spMkLst>
        </pc:spChg>
        <pc:spChg chg="del">
          <ac:chgData name="Warycha, Valerie S" userId="e5ed3580-8ece-4be1-ab53-4d80a62114df" providerId="ADAL" clId="{7ED90998-4FA6-47D1-A24B-E1E8587E78A8}" dt="2023-11-22T18:33:56.617" v="211" actId="478"/>
          <ac:spMkLst>
            <pc:docMk/>
            <pc:sldMk cId="0" sldId="258"/>
            <ac:spMk id="1012" creationId="{00000000-0000-0000-0000-000000000000}"/>
          </ac:spMkLst>
        </pc:spChg>
        <pc:spChg chg="del">
          <ac:chgData name="Warycha, Valerie S" userId="e5ed3580-8ece-4be1-ab53-4d80a62114df" providerId="ADAL" clId="{7ED90998-4FA6-47D1-A24B-E1E8587E78A8}" dt="2023-11-22T18:33:48.389" v="209" actId="478"/>
          <ac:spMkLst>
            <pc:docMk/>
            <pc:sldMk cId="0" sldId="258"/>
            <ac:spMk id="1013" creationId="{00000000-0000-0000-0000-000000000000}"/>
          </ac:spMkLst>
        </pc:spChg>
        <pc:spChg chg="del">
          <ac:chgData name="Warycha, Valerie S" userId="e5ed3580-8ece-4be1-ab53-4d80a62114df" providerId="ADAL" clId="{7ED90998-4FA6-47D1-A24B-E1E8587E78A8}" dt="2023-11-22T18:33:10.476" v="196" actId="478"/>
          <ac:spMkLst>
            <pc:docMk/>
            <pc:sldMk cId="0" sldId="258"/>
            <ac:spMk id="1014" creationId="{00000000-0000-0000-0000-000000000000}"/>
          </ac:spMkLst>
        </pc:spChg>
        <pc:spChg chg="del">
          <ac:chgData name="Warycha, Valerie S" userId="e5ed3580-8ece-4be1-ab53-4d80a62114df" providerId="ADAL" clId="{7ED90998-4FA6-47D1-A24B-E1E8587E78A8}" dt="2023-11-22T18:33:30.538" v="203" actId="478"/>
          <ac:spMkLst>
            <pc:docMk/>
            <pc:sldMk cId="0" sldId="258"/>
            <ac:spMk id="1015" creationId="{00000000-0000-0000-0000-000000000000}"/>
          </ac:spMkLst>
        </pc:spChg>
        <pc:spChg chg="del">
          <ac:chgData name="Warycha, Valerie S" userId="e5ed3580-8ece-4be1-ab53-4d80a62114df" providerId="ADAL" clId="{7ED90998-4FA6-47D1-A24B-E1E8587E78A8}" dt="2023-11-22T18:34:07.865" v="213" actId="478"/>
          <ac:spMkLst>
            <pc:docMk/>
            <pc:sldMk cId="0" sldId="258"/>
            <ac:spMk id="1026" creationId="{00000000-0000-0000-0000-000000000000}"/>
          </ac:spMkLst>
        </pc:spChg>
        <pc:spChg chg="del">
          <ac:chgData name="Warycha, Valerie S" userId="e5ed3580-8ece-4be1-ab53-4d80a62114df" providerId="ADAL" clId="{7ED90998-4FA6-47D1-A24B-E1E8587E78A8}" dt="2023-11-22T18:33:18.299" v="199" actId="478"/>
          <ac:spMkLst>
            <pc:docMk/>
            <pc:sldMk cId="0" sldId="258"/>
            <ac:spMk id="1027" creationId="{00000000-0000-0000-0000-000000000000}"/>
          </ac:spMkLst>
        </pc:spChg>
        <pc:spChg chg="del mod">
          <ac:chgData name="Warycha, Valerie S" userId="e5ed3580-8ece-4be1-ab53-4d80a62114df" providerId="ADAL" clId="{7ED90998-4FA6-47D1-A24B-E1E8587E78A8}" dt="2023-11-22T18:35:40.289" v="224" actId="478"/>
          <ac:spMkLst>
            <pc:docMk/>
            <pc:sldMk cId="0" sldId="258"/>
            <ac:spMk id="1028" creationId="{00000000-0000-0000-0000-000000000000}"/>
          </ac:spMkLst>
        </pc:spChg>
        <pc:spChg chg="del">
          <ac:chgData name="Warycha, Valerie S" userId="e5ed3580-8ece-4be1-ab53-4d80a62114df" providerId="ADAL" clId="{7ED90998-4FA6-47D1-A24B-E1E8587E78A8}" dt="2023-11-22T18:33:35.901" v="205" actId="478"/>
          <ac:spMkLst>
            <pc:docMk/>
            <pc:sldMk cId="0" sldId="258"/>
            <ac:spMk id="1029" creationId="{00000000-0000-0000-0000-000000000000}"/>
          </ac:spMkLst>
        </pc:spChg>
        <pc:spChg chg="del">
          <ac:chgData name="Warycha, Valerie S" userId="e5ed3580-8ece-4be1-ab53-4d80a62114df" providerId="ADAL" clId="{7ED90998-4FA6-47D1-A24B-E1E8587E78A8}" dt="2023-11-22T18:33:41.457" v="207" actId="478"/>
          <ac:spMkLst>
            <pc:docMk/>
            <pc:sldMk cId="0" sldId="258"/>
            <ac:spMk id="1030" creationId="{00000000-0000-0000-0000-000000000000}"/>
          </ac:spMkLst>
        </pc:spChg>
        <pc:spChg chg="del">
          <ac:chgData name="Warycha, Valerie S" userId="e5ed3580-8ece-4be1-ab53-4d80a62114df" providerId="ADAL" clId="{7ED90998-4FA6-47D1-A24B-E1E8587E78A8}" dt="2023-11-22T18:33:23.982" v="201" actId="478"/>
          <ac:spMkLst>
            <pc:docMk/>
            <pc:sldMk cId="0" sldId="258"/>
            <ac:spMk id="1031" creationId="{00000000-0000-0000-0000-000000000000}"/>
          </ac:spMkLst>
        </pc:spChg>
        <pc:grpChg chg="del mod">
          <ac:chgData name="Warycha, Valerie S" userId="e5ed3580-8ece-4be1-ab53-4d80a62114df" providerId="ADAL" clId="{7ED90998-4FA6-47D1-A24B-E1E8587E78A8}" dt="2023-11-22T18:37:12.266" v="245" actId="478"/>
          <ac:grpSpMkLst>
            <pc:docMk/>
            <pc:sldMk cId="0" sldId="258"/>
            <ac:grpSpMk id="979" creationId="{00000000-0000-0000-0000-000000000000}"/>
          </ac:grpSpMkLst>
        </pc:grpChg>
        <pc:grpChg chg="mod">
          <ac:chgData name="Warycha, Valerie S" userId="e5ed3580-8ece-4be1-ab53-4d80a62114df" providerId="ADAL" clId="{7ED90998-4FA6-47D1-A24B-E1E8587E78A8}" dt="2023-11-22T18:37:24.024" v="247" actId="1076"/>
          <ac:grpSpMkLst>
            <pc:docMk/>
            <pc:sldMk cId="0" sldId="258"/>
            <ac:grpSpMk id="989" creationId="{00000000-0000-0000-0000-000000000000}"/>
          </ac:grpSpMkLst>
        </pc:grpChg>
        <pc:grpChg chg="del mod">
          <ac:chgData name="Warycha, Valerie S" userId="e5ed3580-8ece-4be1-ab53-4d80a62114df" providerId="ADAL" clId="{7ED90998-4FA6-47D1-A24B-E1E8587E78A8}" dt="2023-11-22T18:37:10.244" v="244" actId="478"/>
          <ac:grpSpMkLst>
            <pc:docMk/>
            <pc:sldMk cId="0" sldId="258"/>
            <ac:grpSpMk id="999" creationId="{00000000-0000-0000-0000-000000000000}"/>
          </ac:grpSpMkLst>
        </pc:grpChg>
        <pc:grpChg chg="mod">
          <ac:chgData name="Warycha, Valerie S" userId="e5ed3580-8ece-4be1-ab53-4d80a62114df" providerId="ADAL" clId="{7ED90998-4FA6-47D1-A24B-E1E8587E78A8}" dt="2023-11-22T18:36:27.732" v="235" actId="1076"/>
          <ac:grpSpMkLst>
            <pc:docMk/>
            <pc:sldMk cId="0" sldId="258"/>
            <ac:grpSpMk id="1016" creationId="{00000000-0000-0000-0000-000000000000}"/>
          </ac:grpSpMkLst>
        </pc:grpChg>
        <pc:picChg chg="add mod">
          <ac:chgData name="Warycha, Valerie S" userId="e5ed3580-8ece-4be1-ab53-4d80a62114df" providerId="ADAL" clId="{7ED90998-4FA6-47D1-A24B-E1E8587E78A8}" dt="2023-11-22T19:59:27.431" v="271" actId="1037"/>
          <ac:picMkLst>
            <pc:docMk/>
            <pc:sldMk cId="0" sldId="258"/>
            <ac:picMk id="26" creationId="{9ABFD983-AD6B-D3B3-E794-1A194AA38E74}"/>
          </ac:picMkLst>
        </pc:picChg>
      </pc:sldChg>
      <pc:sldChg chg="addSp delSp modSp mod ord modTransition modNotes">
        <pc:chgData name="Warycha, Valerie S" userId="e5ed3580-8ece-4be1-ab53-4d80a62114df" providerId="ADAL" clId="{7ED90998-4FA6-47D1-A24B-E1E8587E78A8}" dt="2023-11-22T20:32:07.698" v="452" actId="1076"/>
        <pc:sldMkLst>
          <pc:docMk/>
          <pc:sldMk cId="0" sldId="259"/>
        </pc:sldMkLst>
        <pc:spChg chg="add del mod">
          <ac:chgData name="Warycha, Valerie S" userId="e5ed3580-8ece-4be1-ab53-4d80a62114df" providerId="ADAL" clId="{7ED90998-4FA6-47D1-A24B-E1E8587E78A8}" dt="2023-11-22T20:20:58.002" v="306" actId="478"/>
          <ac:spMkLst>
            <pc:docMk/>
            <pc:sldMk cId="0" sldId="259"/>
            <ac:spMk id="3" creationId="{2E1B6FB4-254B-5E09-8858-16A077F830CA}"/>
          </ac:spMkLst>
        </pc:spChg>
        <pc:spChg chg="add del mod">
          <ac:chgData name="Warycha, Valerie S" userId="e5ed3580-8ece-4be1-ab53-4d80a62114df" providerId="ADAL" clId="{7ED90998-4FA6-47D1-A24B-E1E8587E78A8}" dt="2023-11-22T20:21:02.513" v="308" actId="478"/>
          <ac:spMkLst>
            <pc:docMk/>
            <pc:sldMk cId="0" sldId="259"/>
            <ac:spMk id="5" creationId="{29A45D28-70F4-CD79-F4C3-607C25BDADD4}"/>
          </ac:spMkLst>
        </pc:spChg>
        <pc:spChg chg="add mod">
          <ac:chgData name="Warycha, Valerie S" userId="e5ed3580-8ece-4be1-ab53-4d80a62114df" providerId="ADAL" clId="{7ED90998-4FA6-47D1-A24B-E1E8587E78A8}" dt="2023-11-22T20:32:07.698" v="452" actId="1076"/>
          <ac:spMkLst>
            <pc:docMk/>
            <pc:sldMk cId="0" sldId="259"/>
            <ac:spMk id="8" creationId="{23B94839-A7CF-74D5-79B9-C42928C01B41}"/>
          </ac:spMkLst>
        </pc:spChg>
        <pc:spChg chg="del">
          <ac:chgData name="Warycha, Valerie S" userId="e5ed3580-8ece-4be1-ab53-4d80a62114df" providerId="ADAL" clId="{7ED90998-4FA6-47D1-A24B-E1E8587E78A8}" dt="2023-11-22T20:20:54.424" v="305" actId="478"/>
          <ac:spMkLst>
            <pc:docMk/>
            <pc:sldMk cId="0" sldId="259"/>
            <ac:spMk id="1037" creationId="{00000000-0000-0000-0000-000000000000}"/>
          </ac:spMkLst>
        </pc:spChg>
        <pc:spChg chg="del">
          <ac:chgData name="Warycha, Valerie S" userId="e5ed3580-8ece-4be1-ab53-4d80a62114df" providerId="ADAL" clId="{7ED90998-4FA6-47D1-A24B-E1E8587E78A8}" dt="2023-11-22T20:21:00.572" v="307" actId="478"/>
          <ac:spMkLst>
            <pc:docMk/>
            <pc:sldMk cId="0" sldId="259"/>
            <ac:spMk id="1038" creationId="{00000000-0000-0000-0000-000000000000}"/>
          </ac:spMkLst>
        </pc:spChg>
        <pc:grpChg chg="mod">
          <ac:chgData name="Warycha, Valerie S" userId="e5ed3580-8ece-4be1-ab53-4d80a62114df" providerId="ADAL" clId="{7ED90998-4FA6-47D1-A24B-E1E8587E78A8}" dt="2023-11-22T20:26:41.682" v="437" actId="1076"/>
          <ac:grpSpMkLst>
            <pc:docMk/>
            <pc:sldMk cId="0" sldId="259"/>
            <ac:grpSpMk id="1139" creationId="{00000000-0000-0000-0000-000000000000}"/>
          </ac:grpSpMkLst>
        </pc:grpChg>
        <pc:grpChg chg="mod">
          <ac:chgData name="Warycha, Valerie S" userId="e5ed3580-8ece-4be1-ab53-4d80a62114df" providerId="ADAL" clId="{7ED90998-4FA6-47D1-A24B-E1E8587E78A8}" dt="2023-11-22T20:26:44.837" v="438" actId="1076"/>
          <ac:grpSpMkLst>
            <pc:docMk/>
            <pc:sldMk cId="0" sldId="259"/>
            <ac:grpSpMk id="1196" creationId="{00000000-0000-0000-0000-000000000000}"/>
          </ac:grpSpMkLst>
        </pc:grpChg>
        <pc:picChg chg="add mod">
          <ac:chgData name="Warycha, Valerie S" userId="e5ed3580-8ece-4be1-ab53-4d80a62114df" providerId="ADAL" clId="{7ED90998-4FA6-47D1-A24B-E1E8587E78A8}" dt="2023-11-22T20:30:24.509" v="442" actId="1440"/>
          <ac:picMkLst>
            <pc:docMk/>
            <pc:sldMk cId="0" sldId="259"/>
            <ac:picMk id="6" creationId="{C05C9046-A5DA-2449-4850-C032D76DA293}"/>
          </ac:picMkLst>
        </pc:picChg>
      </pc:sldChg>
      <pc:sldChg chg="addSp delSp modSp mod">
        <pc:chgData name="Warycha, Valerie S" userId="e5ed3580-8ece-4be1-ab53-4d80a62114df" providerId="ADAL" clId="{7ED90998-4FA6-47D1-A24B-E1E8587E78A8}" dt="2023-11-27T15:22:33.454" v="3037" actId="114"/>
        <pc:sldMkLst>
          <pc:docMk/>
          <pc:sldMk cId="0" sldId="260"/>
        </pc:sldMkLst>
        <pc:spChg chg="add del mod">
          <ac:chgData name="Warycha, Valerie S" userId="e5ed3580-8ece-4be1-ab53-4d80a62114df" providerId="ADAL" clId="{7ED90998-4FA6-47D1-A24B-E1E8587E78A8}" dt="2023-11-27T15:12:11.018" v="2899" actId="478"/>
          <ac:spMkLst>
            <pc:docMk/>
            <pc:sldMk cId="0" sldId="260"/>
            <ac:spMk id="3" creationId="{D6425869-193B-40C0-9BE2-8DB06A217993}"/>
          </ac:spMkLst>
        </pc:spChg>
        <pc:spChg chg="mod">
          <ac:chgData name="Warycha, Valerie S" userId="e5ed3580-8ece-4be1-ab53-4d80a62114df" providerId="ADAL" clId="{7ED90998-4FA6-47D1-A24B-E1E8587E78A8}" dt="2023-11-27T15:18:08.165" v="3001"/>
          <ac:spMkLst>
            <pc:docMk/>
            <pc:sldMk cId="0" sldId="260"/>
            <ac:spMk id="5" creationId="{509E97E7-2B3F-9684-AEDE-8268A6D9A374}"/>
          </ac:spMkLst>
        </pc:spChg>
        <pc:spChg chg="mod">
          <ac:chgData name="Warycha, Valerie S" userId="e5ed3580-8ece-4be1-ab53-4d80a62114df" providerId="ADAL" clId="{7ED90998-4FA6-47D1-A24B-E1E8587E78A8}" dt="2023-11-27T15:18:08.165" v="3001"/>
          <ac:spMkLst>
            <pc:docMk/>
            <pc:sldMk cId="0" sldId="260"/>
            <ac:spMk id="6" creationId="{0358C0A2-8248-550F-7443-7D10112B28B5}"/>
          </ac:spMkLst>
        </pc:spChg>
        <pc:spChg chg="mod">
          <ac:chgData name="Warycha, Valerie S" userId="e5ed3580-8ece-4be1-ab53-4d80a62114df" providerId="ADAL" clId="{7ED90998-4FA6-47D1-A24B-E1E8587E78A8}" dt="2023-11-27T15:18:08.165" v="3001"/>
          <ac:spMkLst>
            <pc:docMk/>
            <pc:sldMk cId="0" sldId="260"/>
            <ac:spMk id="7" creationId="{0FF5C785-3FC2-9D16-ED48-629FD6E1DDC2}"/>
          </ac:spMkLst>
        </pc:spChg>
        <pc:spChg chg="mod">
          <ac:chgData name="Warycha, Valerie S" userId="e5ed3580-8ece-4be1-ab53-4d80a62114df" providerId="ADAL" clId="{7ED90998-4FA6-47D1-A24B-E1E8587E78A8}" dt="2023-11-27T15:18:08.165" v="3001"/>
          <ac:spMkLst>
            <pc:docMk/>
            <pc:sldMk cId="0" sldId="260"/>
            <ac:spMk id="8" creationId="{5AF62411-0AD6-F134-6621-E34380633CBE}"/>
          </ac:spMkLst>
        </pc:spChg>
        <pc:spChg chg="mod">
          <ac:chgData name="Warycha, Valerie S" userId="e5ed3580-8ece-4be1-ab53-4d80a62114df" providerId="ADAL" clId="{7ED90998-4FA6-47D1-A24B-E1E8587E78A8}" dt="2023-11-27T15:18:08.165" v="3001"/>
          <ac:spMkLst>
            <pc:docMk/>
            <pc:sldMk cId="0" sldId="260"/>
            <ac:spMk id="9" creationId="{14329BD5-80B6-2A6B-3D82-4D55FFCAF097}"/>
          </ac:spMkLst>
        </pc:spChg>
        <pc:spChg chg="mod">
          <ac:chgData name="Warycha, Valerie S" userId="e5ed3580-8ece-4be1-ab53-4d80a62114df" providerId="ADAL" clId="{7ED90998-4FA6-47D1-A24B-E1E8587E78A8}" dt="2023-11-27T15:18:08.165" v="3001"/>
          <ac:spMkLst>
            <pc:docMk/>
            <pc:sldMk cId="0" sldId="260"/>
            <ac:spMk id="10" creationId="{6B546FF3-F5A1-5977-5143-4DD8E21AB03C}"/>
          </ac:spMkLst>
        </pc:spChg>
        <pc:spChg chg="mod">
          <ac:chgData name="Warycha, Valerie S" userId="e5ed3580-8ece-4be1-ab53-4d80a62114df" providerId="ADAL" clId="{7ED90998-4FA6-47D1-A24B-E1E8587E78A8}" dt="2023-11-27T15:18:08.165" v="3001"/>
          <ac:spMkLst>
            <pc:docMk/>
            <pc:sldMk cId="0" sldId="260"/>
            <ac:spMk id="11" creationId="{46136FC9-F6DB-015B-7770-0D8C3AFFAC37}"/>
          </ac:spMkLst>
        </pc:spChg>
        <pc:spChg chg="mod">
          <ac:chgData name="Warycha, Valerie S" userId="e5ed3580-8ece-4be1-ab53-4d80a62114df" providerId="ADAL" clId="{7ED90998-4FA6-47D1-A24B-E1E8587E78A8}" dt="2023-11-27T15:18:08.165" v="3001"/>
          <ac:spMkLst>
            <pc:docMk/>
            <pc:sldMk cId="0" sldId="260"/>
            <ac:spMk id="12" creationId="{722F5525-0661-391F-1A4E-33E6BC50D4E3}"/>
          </ac:spMkLst>
        </pc:spChg>
        <pc:spChg chg="mod">
          <ac:chgData name="Warycha, Valerie S" userId="e5ed3580-8ece-4be1-ab53-4d80a62114df" providerId="ADAL" clId="{7ED90998-4FA6-47D1-A24B-E1E8587E78A8}" dt="2023-11-27T15:18:08.165" v="3001"/>
          <ac:spMkLst>
            <pc:docMk/>
            <pc:sldMk cId="0" sldId="260"/>
            <ac:spMk id="13" creationId="{10C1C587-78DC-BFEA-81E7-03D61E08A7FA}"/>
          </ac:spMkLst>
        </pc:spChg>
        <pc:spChg chg="mod">
          <ac:chgData name="Warycha, Valerie S" userId="e5ed3580-8ece-4be1-ab53-4d80a62114df" providerId="ADAL" clId="{7ED90998-4FA6-47D1-A24B-E1E8587E78A8}" dt="2023-11-27T15:18:08.165" v="3001"/>
          <ac:spMkLst>
            <pc:docMk/>
            <pc:sldMk cId="0" sldId="260"/>
            <ac:spMk id="14" creationId="{8E0A9051-2A4F-D02C-D03D-0E42823E6953}"/>
          </ac:spMkLst>
        </pc:spChg>
        <pc:spChg chg="mod">
          <ac:chgData name="Warycha, Valerie S" userId="e5ed3580-8ece-4be1-ab53-4d80a62114df" providerId="ADAL" clId="{7ED90998-4FA6-47D1-A24B-E1E8587E78A8}" dt="2023-11-27T15:18:08.165" v="3001"/>
          <ac:spMkLst>
            <pc:docMk/>
            <pc:sldMk cId="0" sldId="260"/>
            <ac:spMk id="15" creationId="{1F4C163B-0018-190B-A0EC-F8D0C3204208}"/>
          </ac:spMkLst>
        </pc:spChg>
        <pc:spChg chg="mod">
          <ac:chgData name="Warycha, Valerie S" userId="e5ed3580-8ece-4be1-ab53-4d80a62114df" providerId="ADAL" clId="{7ED90998-4FA6-47D1-A24B-E1E8587E78A8}" dt="2023-11-27T15:18:08.165" v="3001"/>
          <ac:spMkLst>
            <pc:docMk/>
            <pc:sldMk cId="0" sldId="260"/>
            <ac:spMk id="16" creationId="{F7046449-6344-8280-A6A5-52A8F4E6284A}"/>
          </ac:spMkLst>
        </pc:spChg>
        <pc:spChg chg="mod">
          <ac:chgData name="Warycha, Valerie S" userId="e5ed3580-8ece-4be1-ab53-4d80a62114df" providerId="ADAL" clId="{7ED90998-4FA6-47D1-A24B-E1E8587E78A8}" dt="2023-11-27T15:18:08.165" v="3001"/>
          <ac:spMkLst>
            <pc:docMk/>
            <pc:sldMk cId="0" sldId="260"/>
            <ac:spMk id="17" creationId="{A8223808-39E1-F532-CA05-81CA5E277AF5}"/>
          </ac:spMkLst>
        </pc:spChg>
        <pc:spChg chg="mod">
          <ac:chgData name="Warycha, Valerie S" userId="e5ed3580-8ece-4be1-ab53-4d80a62114df" providerId="ADAL" clId="{7ED90998-4FA6-47D1-A24B-E1E8587E78A8}" dt="2023-11-27T15:18:08.165" v="3001"/>
          <ac:spMkLst>
            <pc:docMk/>
            <pc:sldMk cId="0" sldId="260"/>
            <ac:spMk id="18" creationId="{BA3E12A6-62CF-CC0A-B040-C3C6E4A7DA7E}"/>
          </ac:spMkLst>
        </pc:spChg>
        <pc:spChg chg="mod">
          <ac:chgData name="Warycha, Valerie S" userId="e5ed3580-8ece-4be1-ab53-4d80a62114df" providerId="ADAL" clId="{7ED90998-4FA6-47D1-A24B-E1E8587E78A8}" dt="2023-11-27T15:18:08.165" v="3001"/>
          <ac:spMkLst>
            <pc:docMk/>
            <pc:sldMk cId="0" sldId="260"/>
            <ac:spMk id="19" creationId="{6338620B-72A5-1503-10A7-A808B3EEF10F}"/>
          </ac:spMkLst>
        </pc:spChg>
        <pc:spChg chg="mod">
          <ac:chgData name="Warycha, Valerie S" userId="e5ed3580-8ece-4be1-ab53-4d80a62114df" providerId="ADAL" clId="{7ED90998-4FA6-47D1-A24B-E1E8587E78A8}" dt="2023-11-27T15:18:08.165" v="3001"/>
          <ac:spMkLst>
            <pc:docMk/>
            <pc:sldMk cId="0" sldId="260"/>
            <ac:spMk id="20" creationId="{69D1B894-BC50-56AA-6D14-CA85CCBAA21D}"/>
          </ac:spMkLst>
        </pc:spChg>
        <pc:spChg chg="mod">
          <ac:chgData name="Warycha, Valerie S" userId="e5ed3580-8ece-4be1-ab53-4d80a62114df" providerId="ADAL" clId="{7ED90998-4FA6-47D1-A24B-E1E8587E78A8}" dt="2023-11-27T15:18:08.165" v="3001"/>
          <ac:spMkLst>
            <pc:docMk/>
            <pc:sldMk cId="0" sldId="260"/>
            <ac:spMk id="21" creationId="{214C88FF-BAF2-3299-562E-1484EF5C690C}"/>
          </ac:spMkLst>
        </pc:spChg>
        <pc:spChg chg="mod">
          <ac:chgData name="Warycha, Valerie S" userId="e5ed3580-8ece-4be1-ab53-4d80a62114df" providerId="ADAL" clId="{7ED90998-4FA6-47D1-A24B-E1E8587E78A8}" dt="2023-11-27T15:18:08.165" v="3001"/>
          <ac:spMkLst>
            <pc:docMk/>
            <pc:sldMk cId="0" sldId="260"/>
            <ac:spMk id="22" creationId="{5B0751EF-208C-9F66-5194-E4EFE64915E8}"/>
          </ac:spMkLst>
        </pc:spChg>
        <pc:spChg chg="mod">
          <ac:chgData name="Warycha, Valerie S" userId="e5ed3580-8ece-4be1-ab53-4d80a62114df" providerId="ADAL" clId="{7ED90998-4FA6-47D1-A24B-E1E8587E78A8}" dt="2023-11-27T15:18:08.165" v="3001"/>
          <ac:spMkLst>
            <pc:docMk/>
            <pc:sldMk cId="0" sldId="260"/>
            <ac:spMk id="23" creationId="{C1831C87-FCCA-A690-DF1E-758EE702433B}"/>
          </ac:spMkLst>
        </pc:spChg>
        <pc:spChg chg="mod">
          <ac:chgData name="Warycha, Valerie S" userId="e5ed3580-8ece-4be1-ab53-4d80a62114df" providerId="ADAL" clId="{7ED90998-4FA6-47D1-A24B-E1E8587E78A8}" dt="2023-11-27T15:18:08.165" v="3001"/>
          <ac:spMkLst>
            <pc:docMk/>
            <pc:sldMk cId="0" sldId="260"/>
            <ac:spMk id="24" creationId="{C6CCC2FC-F6EB-D235-550F-A21952DFEF48}"/>
          </ac:spMkLst>
        </pc:spChg>
        <pc:spChg chg="mod">
          <ac:chgData name="Warycha, Valerie S" userId="e5ed3580-8ece-4be1-ab53-4d80a62114df" providerId="ADAL" clId="{7ED90998-4FA6-47D1-A24B-E1E8587E78A8}" dt="2023-11-27T15:18:08.165" v="3001"/>
          <ac:spMkLst>
            <pc:docMk/>
            <pc:sldMk cId="0" sldId="260"/>
            <ac:spMk id="25" creationId="{855D158B-DFF9-7087-61F2-E9D3BCB2ADDA}"/>
          </ac:spMkLst>
        </pc:spChg>
        <pc:spChg chg="mod">
          <ac:chgData name="Warycha, Valerie S" userId="e5ed3580-8ece-4be1-ab53-4d80a62114df" providerId="ADAL" clId="{7ED90998-4FA6-47D1-A24B-E1E8587E78A8}" dt="2023-11-27T15:18:08.165" v="3001"/>
          <ac:spMkLst>
            <pc:docMk/>
            <pc:sldMk cId="0" sldId="260"/>
            <ac:spMk id="26" creationId="{C011BA37-6377-7101-D09A-D87788B19F7B}"/>
          </ac:spMkLst>
        </pc:spChg>
        <pc:spChg chg="mod">
          <ac:chgData name="Warycha, Valerie S" userId="e5ed3580-8ece-4be1-ab53-4d80a62114df" providerId="ADAL" clId="{7ED90998-4FA6-47D1-A24B-E1E8587E78A8}" dt="2023-11-27T15:18:08.165" v="3001"/>
          <ac:spMkLst>
            <pc:docMk/>
            <pc:sldMk cId="0" sldId="260"/>
            <ac:spMk id="27" creationId="{284E0CCD-4F84-189C-3580-42FCBD49100C}"/>
          </ac:spMkLst>
        </pc:spChg>
        <pc:spChg chg="mod">
          <ac:chgData name="Warycha, Valerie S" userId="e5ed3580-8ece-4be1-ab53-4d80a62114df" providerId="ADAL" clId="{7ED90998-4FA6-47D1-A24B-E1E8587E78A8}" dt="2023-11-27T15:18:08.165" v="3001"/>
          <ac:spMkLst>
            <pc:docMk/>
            <pc:sldMk cId="0" sldId="260"/>
            <ac:spMk id="28" creationId="{6F4A855A-EDCD-7AC1-1D59-1FB59BC1625D}"/>
          </ac:spMkLst>
        </pc:spChg>
        <pc:spChg chg="mod">
          <ac:chgData name="Warycha, Valerie S" userId="e5ed3580-8ece-4be1-ab53-4d80a62114df" providerId="ADAL" clId="{7ED90998-4FA6-47D1-A24B-E1E8587E78A8}" dt="2023-11-27T15:18:08.165" v="3001"/>
          <ac:spMkLst>
            <pc:docMk/>
            <pc:sldMk cId="0" sldId="260"/>
            <ac:spMk id="29" creationId="{7A91C551-3A95-FF6C-0CF1-74828F1143A6}"/>
          </ac:spMkLst>
        </pc:spChg>
        <pc:spChg chg="mod">
          <ac:chgData name="Warycha, Valerie S" userId="e5ed3580-8ece-4be1-ab53-4d80a62114df" providerId="ADAL" clId="{7ED90998-4FA6-47D1-A24B-E1E8587E78A8}" dt="2023-11-27T15:18:08.165" v="3001"/>
          <ac:spMkLst>
            <pc:docMk/>
            <pc:sldMk cId="0" sldId="260"/>
            <ac:spMk id="30" creationId="{66C599C7-D044-4121-0B91-EF829524E78F}"/>
          </ac:spMkLst>
        </pc:spChg>
        <pc:spChg chg="mod">
          <ac:chgData name="Warycha, Valerie S" userId="e5ed3580-8ece-4be1-ab53-4d80a62114df" providerId="ADAL" clId="{7ED90998-4FA6-47D1-A24B-E1E8587E78A8}" dt="2023-11-27T15:18:08.165" v="3001"/>
          <ac:spMkLst>
            <pc:docMk/>
            <pc:sldMk cId="0" sldId="260"/>
            <ac:spMk id="31" creationId="{F351A7BF-A10F-8D9D-5095-86C76877100D}"/>
          </ac:spMkLst>
        </pc:spChg>
        <pc:spChg chg="mod">
          <ac:chgData name="Warycha, Valerie S" userId="e5ed3580-8ece-4be1-ab53-4d80a62114df" providerId="ADAL" clId="{7ED90998-4FA6-47D1-A24B-E1E8587E78A8}" dt="2023-11-27T15:18:08.165" v="3001"/>
          <ac:spMkLst>
            <pc:docMk/>
            <pc:sldMk cId="0" sldId="260"/>
            <ac:spMk id="32" creationId="{1C3A68C5-72EE-F08C-413F-46AA1AA1FB64}"/>
          </ac:spMkLst>
        </pc:spChg>
        <pc:spChg chg="mod">
          <ac:chgData name="Warycha, Valerie S" userId="e5ed3580-8ece-4be1-ab53-4d80a62114df" providerId="ADAL" clId="{7ED90998-4FA6-47D1-A24B-E1E8587E78A8}" dt="2023-11-27T15:18:08.165" v="3001"/>
          <ac:spMkLst>
            <pc:docMk/>
            <pc:sldMk cId="0" sldId="260"/>
            <ac:spMk id="33" creationId="{7076DC71-EBA0-1D84-A2D4-04F7E5C3361D}"/>
          </ac:spMkLst>
        </pc:spChg>
        <pc:spChg chg="mod">
          <ac:chgData name="Warycha, Valerie S" userId="e5ed3580-8ece-4be1-ab53-4d80a62114df" providerId="ADAL" clId="{7ED90998-4FA6-47D1-A24B-E1E8587E78A8}" dt="2023-11-27T15:18:08.165" v="3001"/>
          <ac:spMkLst>
            <pc:docMk/>
            <pc:sldMk cId="0" sldId="260"/>
            <ac:spMk id="34" creationId="{09C1C6D8-DFC1-B768-ED3A-6B1B36060794}"/>
          </ac:spMkLst>
        </pc:spChg>
        <pc:spChg chg="mod">
          <ac:chgData name="Warycha, Valerie S" userId="e5ed3580-8ece-4be1-ab53-4d80a62114df" providerId="ADAL" clId="{7ED90998-4FA6-47D1-A24B-E1E8587E78A8}" dt="2023-11-27T15:18:08.165" v="3001"/>
          <ac:spMkLst>
            <pc:docMk/>
            <pc:sldMk cId="0" sldId="260"/>
            <ac:spMk id="35" creationId="{A0202609-4D81-81AB-A588-0544E97917EA}"/>
          </ac:spMkLst>
        </pc:spChg>
        <pc:spChg chg="mod">
          <ac:chgData name="Warycha, Valerie S" userId="e5ed3580-8ece-4be1-ab53-4d80a62114df" providerId="ADAL" clId="{7ED90998-4FA6-47D1-A24B-E1E8587E78A8}" dt="2023-11-27T15:18:08.165" v="3001"/>
          <ac:spMkLst>
            <pc:docMk/>
            <pc:sldMk cId="0" sldId="260"/>
            <ac:spMk id="36" creationId="{680933BC-C159-62FE-DA26-F031D2256D4A}"/>
          </ac:spMkLst>
        </pc:spChg>
        <pc:spChg chg="mod">
          <ac:chgData name="Warycha, Valerie S" userId="e5ed3580-8ece-4be1-ab53-4d80a62114df" providerId="ADAL" clId="{7ED90998-4FA6-47D1-A24B-E1E8587E78A8}" dt="2023-11-27T15:18:08.165" v="3001"/>
          <ac:spMkLst>
            <pc:docMk/>
            <pc:sldMk cId="0" sldId="260"/>
            <ac:spMk id="37" creationId="{22B560FB-741D-2CB5-D4C9-ACF92AB0CE12}"/>
          </ac:spMkLst>
        </pc:spChg>
        <pc:spChg chg="mod">
          <ac:chgData name="Warycha, Valerie S" userId="e5ed3580-8ece-4be1-ab53-4d80a62114df" providerId="ADAL" clId="{7ED90998-4FA6-47D1-A24B-E1E8587E78A8}" dt="2023-11-27T15:18:08.165" v="3001"/>
          <ac:spMkLst>
            <pc:docMk/>
            <pc:sldMk cId="0" sldId="260"/>
            <ac:spMk id="38" creationId="{80820AEC-F0EE-B431-4F0B-D7C3CD1B718C}"/>
          </ac:spMkLst>
        </pc:spChg>
        <pc:spChg chg="mod">
          <ac:chgData name="Warycha, Valerie S" userId="e5ed3580-8ece-4be1-ab53-4d80a62114df" providerId="ADAL" clId="{7ED90998-4FA6-47D1-A24B-E1E8587E78A8}" dt="2023-11-27T15:18:08.165" v="3001"/>
          <ac:spMkLst>
            <pc:docMk/>
            <pc:sldMk cId="0" sldId="260"/>
            <ac:spMk id="39" creationId="{053B9C1B-5029-2CF6-0408-2D447F805725}"/>
          </ac:spMkLst>
        </pc:spChg>
        <pc:spChg chg="mod">
          <ac:chgData name="Warycha, Valerie S" userId="e5ed3580-8ece-4be1-ab53-4d80a62114df" providerId="ADAL" clId="{7ED90998-4FA6-47D1-A24B-E1E8587E78A8}" dt="2023-11-27T15:18:08.165" v="3001"/>
          <ac:spMkLst>
            <pc:docMk/>
            <pc:sldMk cId="0" sldId="260"/>
            <ac:spMk id="41" creationId="{DC2E1208-02BB-2170-A15E-F3B906A14D97}"/>
          </ac:spMkLst>
        </pc:spChg>
        <pc:spChg chg="mod">
          <ac:chgData name="Warycha, Valerie S" userId="e5ed3580-8ece-4be1-ab53-4d80a62114df" providerId="ADAL" clId="{7ED90998-4FA6-47D1-A24B-E1E8587E78A8}" dt="2023-11-27T15:18:08.165" v="3001"/>
          <ac:spMkLst>
            <pc:docMk/>
            <pc:sldMk cId="0" sldId="260"/>
            <ac:spMk id="42" creationId="{76A51621-ED0F-EE9D-136F-6EE626487E38}"/>
          </ac:spMkLst>
        </pc:spChg>
        <pc:spChg chg="mod">
          <ac:chgData name="Warycha, Valerie S" userId="e5ed3580-8ece-4be1-ab53-4d80a62114df" providerId="ADAL" clId="{7ED90998-4FA6-47D1-A24B-E1E8587E78A8}" dt="2023-11-27T15:18:08.165" v="3001"/>
          <ac:spMkLst>
            <pc:docMk/>
            <pc:sldMk cId="0" sldId="260"/>
            <ac:spMk id="43" creationId="{23F7A9B1-2EC2-98F2-0739-7DC63812C5C3}"/>
          </ac:spMkLst>
        </pc:spChg>
        <pc:spChg chg="mod">
          <ac:chgData name="Warycha, Valerie S" userId="e5ed3580-8ece-4be1-ab53-4d80a62114df" providerId="ADAL" clId="{7ED90998-4FA6-47D1-A24B-E1E8587E78A8}" dt="2023-11-27T15:18:08.165" v="3001"/>
          <ac:spMkLst>
            <pc:docMk/>
            <pc:sldMk cId="0" sldId="260"/>
            <ac:spMk id="44" creationId="{ACAE42CC-20BC-3DCA-E6D9-43F2F6E9772E}"/>
          </ac:spMkLst>
        </pc:spChg>
        <pc:spChg chg="mod">
          <ac:chgData name="Warycha, Valerie S" userId="e5ed3580-8ece-4be1-ab53-4d80a62114df" providerId="ADAL" clId="{7ED90998-4FA6-47D1-A24B-E1E8587E78A8}" dt="2023-11-27T15:18:08.165" v="3001"/>
          <ac:spMkLst>
            <pc:docMk/>
            <pc:sldMk cId="0" sldId="260"/>
            <ac:spMk id="45" creationId="{44C06A19-FF5F-8B31-F17F-4B72F3E90E17}"/>
          </ac:spMkLst>
        </pc:spChg>
        <pc:spChg chg="mod">
          <ac:chgData name="Warycha, Valerie S" userId="e5ed3580-8ece-4be1-ab53-4d80a62114df" providerId="ADAL" clId="{7ED90998-4FA6-47D1-A24B-E1E8587E78A8}" dt="2023-11-27T15:18:08.165" v="3001"/>
          <ac:spMkLst>
            <pc:docMk/>
            <pc:sldMk cId="0" sldId="260"/>
            <ac:spMk id="46" creationId="{BFD0BE1D-D154-8E3E-2826-4F76936722E0}"/>
          </ac:spMkLst>
        </pc:spChg>
        <pc:spChg chg="mod">
          <ac:chgData name="Warycha, Valerie S" userId="e5ed3580-8ece-4be1-ab53-4d80a62114df" providerId="ADAL" clId="{7ED90998-4FA6-47D1-A24B-E1E8587E78A8}" dt="2023-11-27T15:18:08.165" v="3001"/>
          <ac:spMkLst>
            <pc:docMk/>
            <pc:sldMk cId="0" sldId="260"/>
            <ac:spMk id="47" creationId="{309E08E9-F4D5-DA28-0E6D-5D947F4106B4}"/>
          </ac:spMkLst>
        </pc:spChg>
        <pc:spChg chg="mod">
          <ac:chgData name="Warycha, Valerie S" userId="e5ed3580-8ece-4be1-ab53-4d80a62114df" providerId="ADAL" clId="{7ED90998-4FA6-47D1-A24B-E1E8587E78A8}" dt="2023-11-27T15:18:08.165" v="3001"/>
          <ac:spMkLst>
            <pc:docMk/>
            <pc:sldMk cId="0" sldId="260"/>
            <ac:spMk id="48" creationId="{A0C1E2FA-008E-6449-69FD-5C3A45D00F34}"/>
          </ac:spMkLst>
        </pc:spChg>
        <pc:spChg chg="mod">
          <ac:chgData name="Warycha, Valerie S" userId="e5ed3580-8ece-4be1-ab53-4d80a62114df" providerId="ADAL" clId="{7ED90998-4FA6-47D1-A24B-E1E8587E78A8}" dt="2023-11-27T15:18:08.165" v="3001"/>
          <ac:spMkLst>
            <pc:docMk/>
            <pc:sldMk cId="0" sldId="260"/>
            <ac:spMk id="49" creationId="{325450FA-68A4-6797-4A67-EF5C81BB53A9}"/>
          </ac:spMkLst>
        </pc:spChg>
        <pc:spChg chg="mod">
          <ac:chgData name="Warycha, Valerie S" userId="e5ed3580-8ece-4be1-ab53-4d80a62114df" providerId="ADAL" clId="{7ED90998-4FA6-47D1-A24B-E1E8587E78A8}" dt="2023-11-27T15:18:08.165" v="3001"/>
          <ac:spMkLst>
            <pc:docMk/>
            <pc:sldMk cId="0" sldId="260"/>
            <ac:spMk id="50" creationId="{EAE7343C-916C-9A10-D0F8-D3321F819171}"/>
          </ac:spMkLst>
        </pc:spChg>
        <pc:spChg chg="mod">
          <ac:chgData name="Warycha, Valerie S" userId="e5ed3580-8ece-4be1-ab53-4d80a62114df" providerId="ADAL" clId="{7ED90998-4FA6-47D1-A24B-E1E8587E78A8}" dt="2023-11-27T15:18:08.165" v="3001"/>
          <ac:spMkLst>
            <pc:docMk/>
            <pc:sldMk cId="0" sldId="260"/>
            <ac:spMk id="51" creationId="{E0C22043-C814-CAFF-BF55-C89A7A192928}"/>
          </ac:spMkLst>
        </pc:spChg>
        <pc:spChg chg="mod">
          <ac:chgData name="Warycha, Valerie S" userId="e5ed3580-8ece-4be1-ab53-4d80a62114df" providerId="ADAL" clId="{7ED90998-4FA6-47D1-A24B-E1E8587E78A8}" dt="2023-11-27T15:18:08.165" v="3001"/>
          <ac:spMkLst>
            <pc:docMk/>
            <pc:sldMk cId="0" sldId="260"/>
            <ac:spMk id="52" creationId="{ACB9F1E0-2649-9111-4881-61F7A88BC8EE}"/>
          </ac:spMkLst>
        </pc:spChg>
        <pc:spChg chg="mod">
          <ac:chgData name="Warycha, Valerie S" userId="e5ed3580-8ece-4be1-ab53-4d80a62114df" providerId="ADAL" clId="{7ED90998-4FA6-47D1-A24B-E1E8587E78A8}" dt="2023-11-27T15:18:08.165" v="3001"/>
          <ac:spMkLst>
            <pc:docMk/>
            <pc:sldMk cId="0" sldId="260"/>
            <ac:spMk id="53" creationId="{91F4D67D-4523-BA17-5A4F-867324B47635}"/>
          </ac:spMkLst>
        </pc:spChg>
        <pc:spChg chg="mod">
          <ac:chgData name="Warycha, Valerie S" userId="e5ed3580-8ece-4be1-ab53-4d80a62114df" providerId="ADAL" clId="{7ED90998-4FA6-47D1-A24B-E1E8587E78A8}" dt="2023-11-27T15:18:08.165" v="3001"/>
          <ac:spMkLst>
            <pc:docMk/>
            <pc:sldMk cId="0" sldId="260"/>
            <ac:spMk id="54" creationId="{CBCDDD33-9681-47AD-B774-C2A59B1F0A37}"/>
          </ac:spMkLst>
        </pc:spChg>
        <pc:spChg chg="mod">
          <ac:chgData name="Warycha, Valerie S" userId="e5ed3580-8ece-4be1-ab53-4d80a62114df" providerId="ADAL" clId="{7ED90998-4FA6-47D1-A24B-E1E8587E78A8}" dt="2023-11-27T15:18:08.165" v="3001"/>
          <ac:spMkLst>
            <pc:docMk/>
            <pc:sldMk cId="0" sldId="260"/>
            <ac:spMk id="55" creationId="{82912932-B07C-69F9-6CB1-708C4493EF92}"/>
          </ac:spMkLst>
        </pc:spChg>
        <pc:spChg chg="mod">
          <ac:chgData name="Warycha, Valerie S" userId="e5ed3580-8ece-4be1-ab53-4d80a62114df" providerId="ADAL" clId="{7ED90998-4FA6-47D1-A24B-E1E8587E78A8}" dt="2023-11-27T15:18:08.165" v="3001"/>
          <ac:spMkLst>
            <pc:docMk/>
            <pc:sldMk cId="0" sldId="260"/>
            <ac:spMk id="56" creationId="{93C348C9-E04F-7ACE-8B7F-E4E79570F326}"/>
          </ac:spMkLst>
        </pc:spChg>
        <pc:spChg chg="mod">
          <ac:chgData name="Warycha, Valerie S" userId="e5ed3580-8ece-4be1-ab53-4d80a62114df" providerId="ADAL" clId="{7ED90998-4FA6-47D1-A24B-E1E8587E78A8}" dt="2023-11-27T15:18:08.165" v="3001"/>
          <ac:spMkLst>
            <pc:docMk/>
            <pc:sldMk cId="0" sldId="260"/>
            <ac:spMk id="57" creationId="{EB17C59F-E2CF-DC74-EBC1-0E2363D0BE4F}"/>
          </ac:spMkLst>
        </pc:spChg>
        <pc:spChg chg="mod">
          <ac:chgData name="Warycha, Valerie S" userId="e5ed3580-8ece-4be1-ab53-4d80a62114df" providerId="ADAL" clId="{7ED90998-4FA6-47D1-A24B-E1E8587E78A8}" dt="2023-11-27T15:18:08.165" v="3001"/>
          <ac:spMkLst>
            <pc:docMk/>
            <pc:sldMk cId="0" sldId="260"/>
            <ac:spMk id="58" creationId="{6B59BF8A-3EF2-4776-CAF9-1FB6899AB74D}"/>
          </ac:spMkLst>
        </pc:spChg>
        <pc:spChg chg="mod">
          <ac:chgData name="Warycha, Valerie S" userId="e5ed3580-8ece-4be1-ab53-4d80a62114df" providerId="ADAL" clId="{7ED90998-4FA6-47D1-A24B-E1E8587E78A8}" dt="2023-11-27T15:18:08.165" v="3001"/>
          <ac:spMkLst>
            <pc:docMk/>
            <pc:sldMk cId="0" sldId="260"/>
            <ac:spMk id="60" creationId="{085BB182-6416-F828-FEA0-17291A8072A4}"/>
          </ac:spMkLst>
        </pc:spChg>
        <pc:spChg chg="mod">
          <ac:chgData name="Warycha, Valerie S" userId="e5ed3580-8ece-4be1-ab53-4d80a62114df" providerId="ADAL" clId="{7ED90998-4FA6-47D1-A24B-E1E8587E78A8}" dt="2023-11-27T15:18:08.165" v="3001"/>
          <ac:spMkLst>
            <pc:docMk/>
            <pc:sldMk cId="0" sldId="260"/>
            <ac:spMk id="61" creationId="{E60C2774-9D92-046C-6BBD-1B7B4EE87CFA}"/>
          </ac:spMkLst>
        </pc:spChg>
        <pc:spChg chg="mod">
          <ac:chgData name="Warycha, Valerie S" userId="e5ed3580-8ece-4be1-ab53-4d80a62114df" providerId="ADAL" clId="{7ED90998-4FA6-47D1-A24B-E1E8587E78A8}" dt="2023-11-27T15:18:08.165" v="3001"/>
          <ac:spMkLst>
            <pc:docMk/>
            <pc:sldMk cId="0" sldId="260"/>
            <ac:spMk id="62" creationId="{F615C18C-6292-6E9E-64A5-BC954CD5A093}"/>
          </ac:spMkLst>
        </pc:spChg>
        <pc:spChg chg="mod">
          <ac:chgData name="Warycha, Valerie S" userId="e5ed3580-8ece-4be1-ab53-4d80a62114df" providerId="ADAL" clId="{7ED90998-4FA6-47D1-A24B-E1E8587E78A8}" dt="2023-11-27T15:18:08.165" v="3001"/>
          <ac:spMkLst>
            <pc:docMk/>
            <pc:sldMk cId="0" sldId="260"/>
            <ac:spMk id="63" creationId="{940145E0-AD75-B656-0115-7B9B5EE5BE4F}"/>
          </ac:spMkLst>
        </pc:spChg>
        <pc:spChg chg="del mod">
          <ac:chgData name="Warycha, Valerie S" userId="e5ed3580-8ece-4be1-ab53-4d80a62114df" providerId="ADAL" clId="{7ED90998-4FA6-47D1-A24B-E1E8587E78A8}" dt="2023-11-27T15:21:04.064" v="3020" actId="478"/>
          <ac:spMkLst>
            <pc:docMk/>
            <pc:sldMk cId="0" sldId="260"/>
            <ac:spMk id="1251" creationId="{00000000-0000-0000-0000-000000000000}"/>
          </ac:spMkLst>
        </pc:spChg>
        <pc:spChg chg="mod">
          <ac:chgData name="Warycha, Valerie S" userId="e5ed3580-8ece-4be1-ab53-4d80a62114df" providerId="ADAL" clId="{7ED90998-4FA6-47D1-A24B-E1E8587E78A8}" dt="2023-11-27T15:21:21.756" v="3025"/>
          <ac:spMkLst>
            <pc:docMk/>
            <pc:sldMk cId="0" sldId="260"/>
            <ac:spMk id="1361" creationId="{00000000-0000-0000-0000-000000000000}"/>
          </ac:spMkLst>
        </pc:spChg>
        <pc:spChg chg="mod">
          <ac:chgData name="Warycha, Valerie S" userId="e5ed3580-8ece-4be1-ab53-4d80a62114df" providerId="ADAL" clId="{7ED90998-4FA6-47D1-A24B-E1E8587E78A8}" dt="2023-11-27T15:10:26.349" v="2888" actId="1076"/>
          <ac:spMkLst>
            <pc:docMk/>
            <pc:sldMk cId="0" sldId="260"/>
            <ac:spMk id="1362" creationId="{00000000-0000-0000-0000-000000000000}"/>
          </ac:spMkLst>
        </pc:spChg>
        <pc:spChg chg="del">
          <ac:chgData name="Warycha, Valerie S" userId="e5ed3580-8ece-4be1-ab53-4d80a62114df" providerId="ADAL" clId="{7ED90998-4FA6-47D1-A24B-E1E8587E78A8}" dt="2023-11-27T15:12:06.391" v="2898" actId="478"/>
          <ac:spMkLst>
            <pc:docMk/>
            <pc:sldMk cId="0" sldId="260"/>
            <ac:spMk id="1399" creationId="{00000000-0000-0000-0000-000000000000}"/>
          </ac:spMkLst>
        </pc:spChg>
        <pc:spChg chg="mod">
          <ac:chgData name="Warycha, Valerie S" userId="e5ed3580-8ece-4be1-ab53-4d80a62114df" providerId="ADAL" clId="{7ED90998-4FA6-47D1-A24B-E1E8587E78A8}" dt="2023-11-27T15:18:08.165" v="3001"/>
          <ac:spMkLst>
            <pc:docMk/>
            <pc:sldMk cId="0" sldId="260"/>
            <ac:spMk id="1401" creationId="{1710A3C0-2099-223B-DBD2-E78A10FD57E1}"/>
          </ac:spMkLst>
        </pc:spChg>
        <pc:spChg chg="mod">
          <ac:chgData name="Warycha, Valerie S" userId="e5ed3580-8ece-4be1-ab53-4d80a62114df" providerId="ADAL" clId="{7ED90998-4FA6-47D1-A24B-E1E8587E78A8}" dt="2023-11-27T15:18:08.165" v="3001"/>
          <ac:spMkLst>
            <pc:docMk/>
            <pc:sldMk cId="0" sldId="260"/>
            <ac:spMk id="1402" creationId="{8D72D49B-2FC8-9915-CC07-57DEC86BE2F8}"/>
          </ac:spMkLst>
        </pc:spChg>
        <pc:spChg chg="add mod">
          <ac:chgData name="Warycha, Valerie S" userId="e5ed3580-8ece-4be1-ab53-4d80a62114df" providerId="ADAL" clId="{7ED90998-4FA6-47D1-A24B-E1E8587E78A8}" dt="2023-11-27T15:22:33.454" v="3037" actId="114"/>
          <ac:spMkLst>
            <pc:docMk/>
            <pc:sldMk cId="0" sldId="260"/>
            <ac:spMk id="1403" creationId="{8F484F03-A715-80A7-C47D-52642E2ABA87}"/>
          </ac:spMkLst>
        </pc:spChg>
        <pc:grpChg chg="add mod">
          <ac:chgData name="Warycha, Valerie S" userId="e5ed3580-8ece-4be1-ab53-4d80a62114df" providerId="ADAL" clId="{7ED90998-4FA6-47D1-A24B-E1E8587E78A8}" dt="2023-11-27T15:22:02.347" v="3032" actId="1076"/>
          <ac:grpSpMkLst>
            <pc:docMk/>
            <pc:sldMk cId="0" sldId="260"/>
            <ac:grpSpMk id="4" creationId="{C306AF78-5ED4-9D14-6A52-9117CBF19890}"/>
          </ac:grpSpMkLst>
        </pc:grpChg>
        <pc:grpChg chg="add mod">
          <ac:chgData name="Warycha, Valerie S" userId="e5ed3580-8ece-4be1-ab53-4d80a62114df" providerId="ADAL" clId="{7ED90998-4FA6-47D1-A24B-E1E8587E78A8}" dt="2023-11-27T15:21:59.347" v="3031" actId="1076"/>
          <ac:grpSpMkLst>
            <pc:docMk/>
            <pc:sldMk cId="0" sldId="260"/>
            <ac:grpSpMk id="40" creationId="{753CA548-5550-25A9-FE25-1F9E8B4FD28C}"/>
          </ac:grpSpMkLst>
        </pc:grpChg>
        <pc:grpChg chg="mod">
          <ac:chgData name="Warycha, Valerie S" userId="e5ed3580-8ece-4be1-ab53-4d80a62114df" providerId="ADAL" clId="{7ED90998-4FA6-47D1-A24B-E1E8587E78A8}" dt="2023-11-27T15:18:08.165" v="3001"/>
          <ac:grpSpMkLst>
            <pc:docMk/>
            <pc:sldMk cId="0" sldId="260"/>
            <ac:grpSpMk id="59" creationId="{37215298-D6CC-ADDB-F69E-47D7054E54D3}"/>
          </ac:grpSpMkLst>
        </pc:grpChg>
        <pc:grpChg chg="del mod">
          <ac:chgData name="Warycha, Valerie S" userId="e5ed3580-8ece-4be1-ab53-4d80a62114df" providerId="ADAL" clId="{7ED90998-4FA6-47D1-A24B-E1E8587E78A8}" dt="2023-11-27T15:21:06.495" v="3021" actId="478"/>
          <ac:grpSpMkLst>
            <pc:docMk/>
            <pc:sldMk cId="0" sldId="260"/>
            <ac:grpSpMk id="1250" creationId="{00000000-0000-0000-0000-000000000000}"/>
          </ac:grpSpMkLst>
        </pc:grpChg>
        <pc:grpChg chg="del">
          <ac:chgData name="Warycha, Valerie S" userId="e5ed3580-8ece-4be1-ab53-4d80a62114df" providerId="ADAL" clId="{7ED90998-4FA6-47D1-A24B-E1E8587E78A8}" dt="2023-11-27T15:19:22.517" v="3011" actId="478"/>
          <ac:grpSpMkLst>
            <pc:docMk/>
            <pc:sldMk cId="0" sldId="260"/>
            <ac:grpSpMk id="1276" creationId="{00000000-0000-0000-0000-000000000000}"/>
          </ac:grpSpMkLst>
        </pc:grpChg>
        <pc:grpChg chg="del">
          <ac:chgData name="Warycha, Valerie S" userId="e5ed3580-8ece-4be1-ab53-4d80a62114df" providerId="ADAL" clId="{7ED90998-4FA6-47D1-A24B-E1E8587E78A8}" dt="2023-11-27T15:12:14.087" v="2900" actId="478"/>
          <ac:grpSpMkLst>
            <pc:docMk/>
            <pc:sldMk cId="0" sldId="260"/>
            <ac:grpSpMk id="1363" creationId="{00000000-0000-0000-0000-000000000000}"/>
          </ac:grpSpMkLst>
        </pc:grpChg>
      </pc:sldChg>
      <pc:sldChg chg="modSp mod ord modNotes">
        <pc:chgData name="Warycha, Valerie S" userId="e5ed3580-8ece-4be1-ab53-4d80a62114df" providerId="ADAL" clId="{7ED90998-4FA6-47D1-A24B-E1E8587E78A8}" dt="2023-11-22T20:45:31.394" v="939" actId="113"/>
        <pc:sldMkLst>
          <pc:docMk/>
          <pc:sldMk cId="0" sldId="261"/>
        </pc:sldMkLst>
        <pc:spChg chg="mod">
          <ac:chgData name="Warycha, Valerie S" userId="e5ed3580-8ece-4be1-ab53-4d80a62114df" providerId="ADAL" clId="{7ED90998-4FA6-47D1-A24B-E1E8587E78A8}" dt="2023-11-22T20:36:18.897" v="532" actId="20577"/>
          <ac:spMkLst>
            <pc:docMk/>
            <pc:sldMk cId="0" sldId="261"/>
            <ac:spMk id="1436" creationId="{00000000-0000-0000-0000-000000000000}"/>
          </ac:spMkLst>
        </pc:spChg>
        <pc:spChg chg="mod">
          <ac:chgData name="Warycha, Valerie S" userId="e5ed3580-8ece-4be1-ab53-4d80a62114df" providerId="ADAL" clId="{7ED90998-4FA6-47D1-A24B-E1E8587E78A8}" dt="2023-11-22T20:45:31.394" v="939" actId="113"/>
          <ac:spMkLst>
            <pc:docMk/>
            <pc:sldMk cId="0" sldId="261"/>
            <ac:spMk id="1437" creationId="{00000000-0000-0000-0000-000000000000}"/>
          </ac:spMkLst>
        </pc:spChg>
      </pc:sldChg>
      <pc:sldChg chg="addSp delSp modSp mod ord modNotes">
        <pc:chgData name="Warycha, Valerie S" userId="e5ed3580-8ece-4be1-ab53-4d80a62114df" providerId="ADAL" clId="{7ED90998-4FA6-47D1-A24B-E1E8587E78A8}" dt="2023-12-01T15:11:57.987" v="6315" actId="207"/>
        <pc:sldMkLst>
          <pc:docMk/>
          <pc:sldMk cId="0" sldId="262"/>
        </pc:sldMkLst>
        <pc:spChg chg="add del mod">
          <ac:chgData name="Warycha, Valerie S" userId="e5ed3580-8ece-4be1-ab53-4d80a62114df" providerId="ADAL" clId="{7ED90998-4FA6-47D1-A24B-E1E8587E78A8}" dt="2023-11-27T14:45:31.561" v="2684" actId="1076"/>
          <ac:spMkLst>
            <pc:docMk/>
            <pc:sldMk cId="0" sldId="262"/>
            <ac:spMk id="3" creationId="{785A5EE2-B6DD-73EB-C045-C11CBDED3748}"/>
          </ac:spMkLst>
        </pc:spChg>
        <pc:spChg chg="add del mod">
          <ac:chgData name="Warycha, Valerie S" userId="e5ed3580-8ece-4be1-ab53-4d80a62114df" providerId="ADAL" clId="{7ED90998-4FA6-47D1-A24B-E1E8587E78A8}" dt="2023-11-27T14:42:15.378" v="2605" actId="478"/>
          <ac:spMkLst>
            <pc:docMk/>
            <pc:sldMk cId="0" sldId="262"/>
            <ac:spMk id="5" creationId="{960F3EB7-E469-9B78-36FD-ED3EE00A1DF9}"/>
          </ac:spMkLst>
        </pc:spChg>
        <pc:spChg chg="add del">
          <ac:chgData name="Warycha, Valerie S" userId="e5ed3580-8ece-4be1-ab53-4d80a62114df" providerId="ADAL" clId="{7ED90998-4FA6-47D1-A24B-E1E8587E78A8}" dt="2023-11-27T14:42:12.402" v="2598" actId="22"/>
          <ac:spMkLst>
            <pc:docMk/>
            <pc:sldMk cId="0" sldId="262"/>
            <ac:spMk id="7" creationId="{E4ED4F63-C18D-AE74-AC8F-0BC7E3FD8906}"/>
          </ac:spMkLst>
        </pc:spChg>
        <pc:spChg chg="add mod">
          <ac:chgData name="Warycha, Valerie S" userId="e5ed3580-8ece-4be1-ab53-4d80a62114df" providerId="ADAL" clId="{7ED90998-4FA6-47D1-A24B-E1E8587E78A8}" dt="2023-11-27T14:44:57.048" v="2679" actId="1076"/>
          <ac:spMkLst>
            <pc:docMk/>
            <pc:sldMk cId="0" sldId="262"/>
            <ac:spMk id="9" creationId="{60B698D3-A5BF-870A-80D8-4425A9E85610}"/>
          </ac:spMkLst>
        </pc:spChg>
        <pc:spChg chg="mod">
          <ac:chgData name="Warycha, Valerie S" userId="e5ed3580-8ece-4be1-ab53-4d80a62114df" providerId="ADAL" clId="{7ED90998-4FA6-47D1-A24B-E1E8587E78A8}" dt="2023-11-27T14:45:14.353" v="2681" actId="1076"/>
          <ac:spMkLst>
            <pc:docMk/>
            <pc:sldMk cId="0" sldId="262"/>
            <ac:spMk id="1443" creationId="{00000000-0000-0000-0000-000000000000}"/>
          </ac:spMkLst>
        </pc:spChg>
        <pc:spChg chg="mod">
          <ac:chgData name="Warycha, Valerie S" userId="e5ed3580-8ece-4be1-ab53-4d80a62114df" providerId="ADAL" clId="{7ED90998-4FA6-47D1-A24B-E1E8587E78A8}" dt="2023-11-27T14:45:24.524" v="2683" actId="14100"/>
          <ac:spMkLst>
            <pc:docMk/>
            <pc:sldMk cId="0" sldId="262"/>
            <ac:spMk id="1444" creationId="{00000000-0000-0000-0000-000000000000}"/>
          </ac:spMkLst>
        </pc:spChg>
        <pc:spChg chg="add del mod">
          <ac:chgData name="Warycha, Valerie S" userId="e5ed3580-8ece-4be1-ab53-4d80a62114df" providerId="ADAL" clId="{7ED90998-4FA6-47D1-A24B-E1E8587E78A8}" dt="2023-12-01T15:11:57.987" v="6315" actId="207"/>
          <ac:spMkLst>
            <pc:docMk/>
            <pc:sldMk cId="0" sldId="262"/>
            <ac:spMk id="1445" creationId="{00000000-0000-0000-0000-000000000000}"/>
          </ac:spMkLst>
        </pc:spChg>
        <pc:spChg chg="mod">
          <ac:chgData name="Warycha, Valerie S" userId="e5ed3580-8ece-4be1-ab53-4d80a62114df" providerId="ADAL" clId="{7ED90998-4FA6-47D1-A24B-E1E8587E78A8}" dt="2023-11-27T14:45:17.424" v="2682" actId="1076"/>
          <ac:spMkLst>
            <pc:docMk/>
            <pc:sldMk cId="0" sldId="262"/>
            <ac:spMk id="1446" creationId="{00000000-0000-0000-0000-000000000000}"/>
          </ac:spMkLst>
        </pc:spChg>
        <pc:spChg chg="del">
          <ac:chgData name="Warycha, Valerie S" userId="e5ed3580-8ece-4be1-ab53-4d80a62114df" providerId="ADAL" clId="{7ED90998-4FA6-47D1-A24B-E1E8587E78A8}" dt="2023-11-27T14:41:31.508" v="2558" actId="478"/>
          <ac:spMkLst>
            <pc:docMk/>
            <pc:sldMk cId="0" sldId="262"/>
            <ac:spMk id="1447" creationId="{00000000-0000-0000-0000-000000000000}"/>
          </ac:spMkLst>
        </pc:spChg>
        <pc:grpChg chg="add del">
          <ac:chgData name="Warycha, Valerie S" userId="e5ed3580-8ece-4be1-ab53-4d80a62114df" providerId="ADAL" clId="{7ED90998-4FA6-47D1-A24B-E1E8587E78A8}" dt="2023-11-27T14:42:19.575" v="2607" actId="478"/>
          <ac:grpSpMkLst>
            <pc:docMk/>
            <pc:sldMk cId="0" sldId="262"/>
            <ac:grpSpMk id="1448" creationId="{00000000-0000-0000-0000-000000000000}"/>
          </ac:grpSpMkLst>
        </pc:grpChg>
        <pc:grpChg chg="add del">
          <ac:chgData name="Warycha, Valerie S" userId="e5ed3580-8ece-4be1-ab53-4d80a62114df" providerId="ADAL" clId="{7ED90998-4FA6-47D1-A24B-E1E8587E78A8}" dt="2023-11-27T14:42:21.585" v="2608" actId="478"/>
          <ac:grpSpMkLst>
            <pc:docMk/>
            <pc:sldMk cId="0" sldId="262"/>
            <ac:grpSpMk id="1458" creationId="{00000000-0000-0000-0000-000000000000}"/>
          </ac:grpSpMkLst>
        </pc:grpChg>
        <pc:grpChg chg="mod">
          <ac:chgData name="Warycha, Valerie S" userId="e5ed3580-8ece-4be1-ab53-4d80a62114df" providerId="ADAL" clId="{7ED90998-4FA6-47D1-A24B-E1E8587E78A8}" dt="2023-11-27T14:41:26.796" v="2556" actId="1076"/>
          <ac:grpSpMkLst>
            <pc:docMk/>
            <pc:sldMk cId="0" sldId="262"/>
            <ac:grpSpMk id="1468" creationId="{00000000-0000-0000-0000-000000000000}"/>
          </ac:grpSpMkLst>
        </pc:grpChg>
        <pc:grpChg chg="mod">
          <ac:chgData name="Warycha, Valerie S" userId="e5ed3580-8ece-4be1-ab53-4d80a62114df" providerId="ADAL" clId="{7ED90998-4FA6-47D1-A24B-E1E8587E78A8}" dt="2023-11-27T14:41:28.878" v="2557" actId="1076"/>
          <ac:grpSpMkLst>
            <pc:docMk/>
            <pc:sldMk cId="0" sldId="262"/>
            <ac:grpSpMk id="1512" creationId="{00000000-0000-0000-0000-000000000000}"/>
          </ac:grpSpMkLst>
        </pc:grpChg>
      </pc:sldChg>
      <pc:sldChg chg="addSp modSp mod ord modNotes">
        <pc:chgData name="Warycha, Valerie S" userId="e5ed3580-8ece-4be1-ab53-4d80a62114df" providerId="ADAL" clId="{7ED90998-4FA6-47D1-A24B-E1E8587E78A8}" dt="2023-11-27T16:34:24.662" v="3495" actId="20577"/>
        <pc:sldMkLst>
          <pc:docMk/>
          <pc:sldMk cId="0" sldId="263"/>
        </pc:sldMkLst>
        <pc:spChg chg="mod">
          <ac:chgData name="Warycha, Valerie S" userId="e5ed3580-8ece-4be1-ab53-4d80a62114df" providerId="ADAL" clId="{7ED90998-4FA6-47D1-A24B-E1E8587E78A8}" dt="2023-11-27T16:34:02.596" v="3488" actId="20577"/>
          <ac:spMkLst>
            <pc:docMk/>
            <pc:sldMk cId="0" sldId="263"/>
            <ac:spMk id="1552" creationId="{00000000-0000-0000-0000-000000000000}"/>
          </ac:spMkLst>
        </pc:spChg>
        <pc:spChg chg="mod">
          <ac:chgData name="Warycha, Valerie S" userId="e5ed3580-8ece-4be1-ab53-4d80a62114df" providerId="ADAL" clId="{7ED90998-4FA6-47D1-A24B-E1E8587E78A8}" dt="2023-11-27T16:33:21.419" v="3484" actId="1076"/>
          <ac:spMkLst>
            <pc:docMk/>
            <pc:sldMk cId="0" sldId="263"/>
            <ac:spMk id="1553" creationId="{00000000-0000-0000-0000-000000000000}"/>
          </ac:spMkLst>
        </pc:spChg>
        <pc:spChg chg="mod">
          <ac:chgData name="Warycha, Valerie S" userId="e5ed3580-8ece-4be1-ab53-4d80a62114df" providerId="ADAL" clId="{7ED90998-4FA6-47D1-A24B-E1E8587E78A8}" dt="2023-11-27T16:34:24.662" v="3495" actId="20577"/>
          <ac:spMkLst>
            <pc:docMk/>
            <pc:sldMk cId="0" sldId="263"/>
            <ac:spMk id="1614" creationId="{00000000-0000-0000-0000-000000000000}"/>
          </ac:spMkLst>
        </pc:spChg>
        <pc:picChg chg="add mod">
          <ac:chgData name="Warycha, Valerie S" userId="e5ed3580-8ece-4be1-ab53-4d80a62114df" providerId="ADAL" clId="{7ED90998-4FA6-47D1-A24B-E1E8587E78A8}" dt="2023-11-27T16:29:59.146" v="3433" actId="1076"/>
          <ac:picMkLst>
            <pc:docMk/>
            <pc:sldMk cId="0" sldId="263"/>
            <ac:picMk id="3" creationId="{C9528793-5418-9CFB-7472-8ABEAC9CEDDF}"/>
          </ac:picMkLst>
        </pc:picChg>
      </pc:sldChg>
      <pc:sldChg chg="addSp delSp modSp mod ord modNotes">
        <pc:chgData name="Warycha, Valerie S" userId="e5ed3580-8ece-4be1-ab53-4d80a62114df" providerId="ADAL" clId="{7ED90998-4FA6-47D1-A24B-E1E8587E78A8}" dt="2023-11-27T19:55:38.651" v="3601" actId="1076"/>
        <pc:sldMkLst>
          <pc:docMk/>
          <pc:sldMk cId="0" sldId="264"/>
        </pc:sldMkLst>
        <pc:spChg chg="add del mod ord">
          <ac:chgData name="Warycha, Valerie S" userId="e5ed3580-8ece-4be1-ab53-4d80a62114df" providerId="ADAL" clId="{7ED90998-4FA6-47D1-A24B-E1E8587E78A8}" dt="2023-11-27T19:54:30.375" v="3594" actId="11529"/>
          <ac:spMkLst>
            <pc:docMk/>
            <pc:sldMk cId="0" sldId="264"/>
            <ac:spMk id="2" creationId="{6B0CF4EB-72AA-D4B0-2CDF-C7190A1CB8A4}"/>
          </ac:spMkLst>
        </pc:spChg>
        <pc:spChg chg="add mod">
          <ac:chgData name="Warycha, Valerie S" userId="e5ed3580-8ece-4be1-ab53-4d80a62114df" providerId="ADAL" clId="{7ED90998-4FA6-47D1-A24B-E1E8587E78A8}" dt="2023-11-27T19:55:17.273" v="3597" actId="13822"/>
          <ac:spMkLst>
            <pc:docMk/>
            <pc:sldMk cId="0" sldId="264"/>
            <ac:spMk id="4" creationId="{D1260E25-D08B-A852-132B-27CE7505DABE}"/>
          </ac:spMkLst>
        </pc:spChg>
        <pc:spChg chg="add mod">
          <ac:chgData name="Warycha, Valerie S" userId="e5ed3580-8ece-4be1-ab53-4d80a62114df" providerId="ADAL" clId="{7ED90998-4FA6-47D1-A24B-E1E8587E78A8}" dt="2023-11-27T19:55:38.651" v="3601" actId="1076"/>
          <ac:spMkLst>
            <pc:docMk/>
            <pc:sldMk cId="0" sldId="264"/>
            <ac:spMk id="5" creationId="{1D689BAF-9C3C-BB26-474D-6A6A020376D2}"/>
          </ac:spMkLst>
        </pc:spChg>
        <pc:spChg chg="add del mod">
          <ac:chgData name="Warycha, Valerie S" userId="e5ed3580-8ece-4be1-ab53-4d80a62114df" providerId="ADAL" clId="{7ED90998-4FA6-47D1-A24B-E1E8587E78A8}" dt="2023-11-27T16:37:08.915" v="3543" actId="478"/>
          <ac:spMkLst>
            <pc:docMk/>
            <pc:sldMk cId="0" sldId="264"/>
            <ac:spMk id="5" creationId="{836AB27D-16A8-2FBF-77B6-62111E8FFBBA}"/>
          </ac:spMkLst>
        </pc:spChg>
        <pc:spChg chg="add del mod">
          <ac:chgData name="Warycha, Valerie S" userId="e5ed3580-8ece-4be1-ab53-4d80a62114df" providerId="ADAL" clId="{7ED90998-4FA6-47D1-A24B-E1E8587E78A8}" dt="2023-11-27T16:37:12.908" v="3545" actId="478"/>
          <ac:spMkLst>
            <pc:docMk/>
            <pc:sldMk cId="0" sldId="264"/>
            <ac:spMk id="7" creationId="{82E0D99C-4265-B695-67C1-F3FCDA8378ED}"/>
          </ac:spMkLst>
        </pc:spChg>
        <pc:spChg chg="add del mod">
          <ac:chgData name="Warycha, Valerie S" userId="e5ed3580-8ece-4be1-ab53-4d80a62114df" providerId="ADAL" clId="{7ED90998-4FA6-47D1-A24B-E1E8587E78A8}" dt="2023-11-27T16:37:22.975" v="3549" actId="478"/>
          <ac:spMkLst>
            <pc:docMk/>
            <pc:sldMk cId="0" sldId="264"/>
            <ac:spMk id="9" creationId="{2996DE0C-240C-66A7-0573-8B4ACDEE18AD}"/>
          </ac:spMkLst>
        </pc:spChg>
        <pc:spChg chg="add del mod">
          <ac:chgData name="Warycha, Valerie S" userId="e5ed3580-8ece-4be1-ab53-4d80a62114df" providerId="ADAL" clId="{7ED90998-4FA6-47D1-A24B-E1E8587E78A8}" dt="2023-11-27T16:37:27.533" v="3551" actId="478"/>
          <ac:spMkLst>
            <pc:docMk/>
            <pc:sldMk cId="0" sldId="264"/>
            <ac:spMk id="11" creationId="{AE90E355-BB38-D098-4D21-F848995EB8E1}"/>
          </ac:spMkLst>
        </pc:spChg>
        <pc:spChg chg="mod">
          <ac:chgData name="Warycha, Valerie S" userId="e5ed3580-8ece-4be1-ab53-4d80a62114df" providerId="ADAL" clId="{7ED90998-4FA6-47D1-A24B-E1E8587E78A8}" dt="2023-11-27T16:34:31.279" v="3508" actId="20577"/>
          <ac:spMkLst>
            <pc:docMk/>
            <pc:sldMk cId="0" sldId="264"/>
            <ac:spMk id="1619" creationId="{00000000-0000-0000-0000-000000000000}"/>
          </ac:spMkLst>
        </pc:spChg>
        <pc:spChg chg="mod">
          <ac:chgData name="Warycha, Valerie S" userId="e5ed3580-8ece-4be1-ab53-4d80a62114df" providerId="ADAL" clId="{7ED90998-4FA6-47D1-A24B-E1E8587E78A8}" dt="2023-11-27T19:38:57.042" v="3587" actId="1076"/>
          <ac:spMkLst>
            <pc:docMk/>
            <pc:sldMk cId="0" sldId="264"/>
            <ac:spMk id="1620" creationId="{00000000-0000-0000-0000-000000000000}"/>
          </ac:spMkLst>
        </pc:spChg>
        <pc:spChg chg="del">
          <ac:chgData name="Warycha, Valerie S" userId="e5ed3580-8ece-4be1-ab53-4d80a62114df" providerId="ADAL" clId="{7ED90998-4FA6-47D1-A24B-E1E8587E78A8}" dt="2023-11-27T16:37:11.490" v="3544" actId="478"/>
          <ac:spMkLst>
            <pc:docMk/>
            <pc:sldMk cId="0" sldId="264"/>
            <ac:spMk id="1621" creationId="{00000000-0000-0000-0000-000000000000}"/>
          </ac:spMkLst>
        </pc:spChg>
        <pc:spChg chg="del">
          <ac:chgData name="Warycha, Valerie S" userId="e5ed3580-8ece-4be1-ab53-4d80a62114df" providerId="ADAL" clId="{7ED90998-4FA6-47D1-A24B-E1E8587E78A8}" dt="2023-11-27T16:37:25.545" v="3550" actId="478"/>
          <ac:spMkLst>
            <pc:docMk/>
            <pc:sldMk cId="0" sldId="264"/>
            <ac:spMk id="1622" creationId="{00000000-0000-0000-0000-000000000000}"/>
          </ac:spMkLst>
        </pc:spChg>
        <pc:spChg chg="mod">
          <ac:chgData name="Warycha, Valerie S" userId="e5ed3580-8ece-4be1-ab53-4d80a62114df" providerId="ADAL" clId="{7ED90998-4FA6-47D1-A24B-E1E8587E78A8}" dt="2023-11-27T19:39:00.616" v="3588" actId="1076"/>
          <ac:spMkLst>
            <pc:docMk/>
            <pc:sldMk cId="0" sldId="264"/>
            <ac:spMk id="1623" creationId="{00000000-0000-0000-0000-000000000000}"/>
          </ac:spMkLst>
        </pc:spChg>
        <pc:spChg chg="del">
          <ac:chgData name="Warycha, Valerie S" userId="e5ed3580-8ece-4be1-ab53-4d80a62114df" providerId="ADAL" clId="{7ED90998-4FA6-47D1-A24B-E1E8587E78A8}" dt="2023-11-27T16:37:19.334" v="3548" actId="478"/>
          <ac:spMkLst>
            <pc:docMk/>
            <pc:sldMk cId="0" sldId="264"/>
            <ac:spMk id="1624" creationId="{00000000-0000-0000-0000-000000000000}"/>
          </ac:spMkLst>
        </pc:spChg>
        <pc:spChg chg="del">
          <ac:chgData name="Warycha, Valerie S" userId="e5ed3580-8ece-4be1-ab53-4d80a62114df" providerId="ADAL" clId="{7ED90998-4FA6-47D1-A24B-E1E8587E78A8}" dt="2023-11-27T16:37:07.518" v="3542" actId="478"/>
          <ac:spMkLst>
            <pc:docMk/>
            <pc:sldMk cId="0" sldId="264"/>
            <ac:spMk id="1625" creationId="{00000000-0000-0000-0000-000000000000}"/>
          </ac:spMkLst>
        </pc:spChg>
        <pc:grpChg chg="mod">
          <ac:chgData name="Warycha, Valerie S" userId="e5ed3580-8ece-4be1-ab53-4d80a62114df" providerId="ADAL" clId="{7ED90998-4FA6-47D1-A24B-E1E8587E78A8}" dt="2023-11-27T16:36:05.025" v="3513" actId="1076"/>
          <ac:grpSpMkLst>
            <pc:docMk/>
            <pc:sldMk cId="0" sldId="264"/>
            <ac:grpSpMk id="1626" creationId="{00000000-0000-0000-0000-000000000000}"/>
          </ac:grpSpMkLst>
        </pc:grpChg>
        <pc:grpChg chg="del mod">
          <ac:chgData name="Warycha, Valerie S" userId="e5ed3580-8ece-4be1-ab53-4d80a62114df" providerId="ADAL" clId="{7ED90998-4FA6-47D1-A24B-E1E8587E78A8}" dt="2023-11-27T16:37:16.200" v="3547" actId="478"/>
          <ac:grpSpMkLst>
            <pc:docMk/>
            <pc:sldMk cId="0" sldId="264"/>
            <ac:grpSpMk id="1636" creationId="{00000000-0000-0000-0000-000000000000}"/>
          </ac:grpSpMkLst>
        </pc:grpChg>
        <pc:grpChg chg="del mod">
          <ac:chgData name="Warycha, Valerie S" userId="e5ed3580-8ece-4be1-ab53-4d80a62114df" providerId="ADAL" clId="{7ED90998-4FA6-47D1-A24B-E1E8587E78A8}" dt="2023-11-27T16:38:30.579" v="3570" actId="478"/>
          <ac:grpSpMkLst>
            <pc:docMk/>
            <pc:sldMk cId="0" sldId="264"/>
            <ac:grpSpMk id="1646" creationId="{00000000-0000-0000-0000-000000000000}"/>
          </ac:grpSpMkLst>
        </pc:grpChg>
        <pc:grpChg chg="del">
          <ac:chgData name="Warycha, Valerie S" userId="e5ed3580-8ece-4be1-ab53-4d80a62114df" providerId="ADAL" clId="{7ED90998-4FA6-47D1-A24B-E1E8587E78A8}" dt="2023-11-27T16:36:10.841" v="3515" actId="478"/>
          <ac:grpSpMkLst>
            <pc:docMk/>
            <pc:sldMk cId="0" sldId="264"/>
            <ac:grpSpMk id="1656" creationId="{00000000-0000-0000-0000-000000000000}"/>
          </ac:grpSpMkLst>
        </pc:grpChg>
        <pc:grpChg chg="del mod">
          <ac:chgData name="Warycha, Valerie S" userId="e5ed3580-8ece-4be1-ab53-4d80a62114df" providerId="ADAL" clId="{7ED90998-4FA6-47D1-A24B-E1E8587E78A8}" dt="2023-11-27T16:36:00.846" v="3512" actId="478"/>
          <ac:grpSpMkLst>
            <pc:docMk/>
            <pc:sldMk cId="0" sldId="264"/>
            <ac:grpSpMk id="1679" creationId="{00000000-0000-0000-0000-000000000000}"/>
          </ac:grpSpMkLst>
        </pc:grpChg>
        <pc:grpChg chg="del mod">
          <ac:chgData name="Warycha, Valerie S" userId="e5ed3580-8ece-4be1-ab53-4d80a62114df" providerId="ADAL" clId="{7ED90998-4FA6-47D1-A24B-E1E8587E78A8}" dt="2023-11-27T16:38:21.657" v="3568" actId="478"/>
          <ac:grpSpMkLst>
            <pc:docMk/>
            <pc:sldMk cId="0" sldId="264"/>
            <ac:grpSpMk id="1706" creationId="{00000000-0000-0000-0000-000000000000}"/>
          </ac:grpSpMkLst>
        </pc:grpChg>
        <pc:picChg chg="add mod">
          <ac:chgData name="Warycha, Valerie S" userId="e5ed3580-8ece-4be1-ab53-4d80a62114df" providerId="ADAL" clId="{7ED90998-4FA6-47D1-A24B-E1E8587E78A8}" dt="2023-11-27T16:36:32.986" v="3539" actId="1035"/>
          <ac:picMkLst>
            <pc:docMk/>
            <pc:sldMk cId="0" sldId="264"/>
            <ac:picMk id="3" creationId="{BDF5105C-C651-BDD1-E8E2-A92DA5D5A10F}"/>
          </ac:picMkLst>
        </pc:picChg>
      </pc:sldChg>
      <pc:sldChg chg="addSp delSp modSp mod">
        <pc:chgData name="Warycha, Valerie S" userId="e5ed3580-8ece-4be1-ab53-4d80a62114df" providerId="ADAL" clId="{7ED90998-4FA6-47D1-A24B-E1E8587E78A8}" dt="2023-11-27T20:23:02.885" v="4105" actId="1076"/>
        <pc:sldMkLst>
          <pc:docMk/>
          <pc:sldMk cId="0" sldId="265"/>
        </pc:sldMkLst>
        <pc:spChg chg="mod">
          <ac:chgData name="Warycha, Valerie S" userId="e5ed3580-8ece-4be1-ab53-4d80a62114df" providerId="ADAL" clId="{7ED90998-4FA6-47D1-A24B-E1E8587E78A8}" dt="2023-11-27T20:22:44.970" v="4101" actId="6549"/>
          <ac:spMkLst>
            <pc:docMk/>
            <pc:sldMk cId="0" sldId="265"/>
            <ac:spMk id="1998" creationId="{00000000-0000-0000-0000-000000000000}"/>
          </ac:spMkLst>
        </pc:spChg>
        <pc:spChg chg="del">
          <ac:chgData name="Warycha, Valerie S" userId="e5ed3580-8ece-4be1-ab53-4d80a62114df" providerId="ADAL" clId="{7ED90998-4FA6-47D1-A24B-E1E8587E78A8}" dt="2023-11-27T20:21:43.580" v="4047" actId="478"/>
          <ac:spMkLst>
            <pc:docMk/>
            <pc:sldMk cId="0" sldId="265"/>
            <ac:spMk id="1999" creationId="{00000000-0000-0000-0000-000000000000}"/>
          </ac:spMkLst>
        </pc:spChg>
        <pc:spChg chg="del">
          <ac:chgData name="Warycha, Valerie S" userId="e5ed3580-8ece-4be1-ab53-4d80a62114df" providerId="ADAL" clId="{7ED90998-4FA6-47D1-A24B-E1E8587E78A8}" dt="2023-11-27T20:21:56.459" v="4050" actId="478"/>
          <ac:spMkLst>
            <pc:docMk/>
            <pc:sldMk cId="0" sldId="265"/>
            <ac:spMk id="2000" creationId="{00000000-0000-0000-0000-000000000000}"/>
          </ac:spMkLst>
        </pc:spChg>
        <pc:grpChg chg="del">
          <ac:chgData name="Warycha, Valerie S" userId="e5ed3580-8ece-4be1-ab53-4d80a62114df" providerId="ADAL" clId="{7ED90998-4FA6-47D1-A24B-E1E8587E78A8}" dt="2023-11-27T20:21:30.837" v="4044" actId="478"/>
          <ac:grpSpMkLst>
            <pc:docMk/>
            <pc:sldMk cId="0" sldId="265"/>
            <ac:grpSpMk id="1740" creationId="{00000000-0000-0000-0000-000000000000}"/>
          </ac:grpSpMkLst>
        </pc:grpChg>
        <pc:grpChg chg="mod">
          <ac:chgData name="Warycha, Valerie S" userId="e5ed3580-8ece-4be1-ab53-4d80a62114df" providerId="ADAL" clId="{7ED90998-4FA6-47D1-A24B-E1E8587E78A8}" dt="2023-11-27T20:23:02.885" v="4105" actId="1076"/>
          <ac:grpSpMkLst>
            <pc:docMk/>
            <pc:sldMk cId="0" sldId="265"/>
            <ac:grpSpMk id="2003" creationId="{00000000-0000-0000-0000-000000000000}"/>
          </ac:grpSpMkLst>
        </pc:grpChg>
        <pc:grpChg chg="mod">
          <ac:chgData name="Warycha, Valerie S" userId="e5ed3580-8ece-4be1-ab53-4d80a62114df" providerId="ADAL" clId="{7ED90998-4FA6-47D1-A24B-E1E8587E78A8}" dt="2023-11-27T20:22:58.912" v="4104" actId="1076"/>
          <ac:grpSpMkLst>
            <pc:docMk/>
            <pc:sldMk cId="0" sldId="265"/>
            <ac:grpSpMk id="2013" creationId="{00000000-0000-0000-0000-000000000000}"/>
          </ac:grpSpMkLst>
        </pc:grpChg>
        <pc:picChg chg="add mod">
          <ac:chgData name="Warycha, Valerie S" userId="e5ed3580-8ece-4be1-ab53-4d80a62114df" providerId="ADAL" clId="{7ED90998-4FA6-47D1-A24B-E1E8587E78A8}" dt="2023-11-27T20:22:49.988" v="4102" actId="1076"/>
          <ac:picMkLst>
            <pc:docMk/>
            <pc:sldMk cId="0" sldId="265"/>
            <ac:picMk id="3" creationId="{2AEAF453-186B-22EE-54E7-0E05EB676FD3}"/>
          </ac:picMkLst>
        </pc:picChg>
      </pc:sldChg>
      <pc:sldChg chg="addSp delSp modSp mod ord modNotes">
        <pc:chgData name="Warycha, Valerie S" userId="e5ed3580-8ece-4be1-ab53-4d80a62114df" providerId="ADAL" clId="{7ED90998-4FA6-47D1-A24B-E1E8587E78A8}" dt="2023-12-01T15:28:13.799" v="6459" actId="20577"/>
        <pc:sldMkLst>
          <pc:docMk/>
          <pc:sldMk cId="0" sldId="266"/>
        </pc:sldMkLst>
        <pc:spChg chg="add del mod">
          <ac:chgData name="Warycha, Valerie S" userId="e5ed3580-8ece-4be1-ab53-4d80a62114df" providerId="ADAL" clId="{7ED90998-4FA6-47D1-A24B-E1E8587E78A8}" dt="2023-11-27T14:22:32.577" v="2211" actId="33987"/>
          <ac:spMkLst>
            <pc:docMk/>
            <pc:sldMk cId="0" sldId="266"/>
            <ac:spMk id="2" creationId="{912C2E96-798C-5B95-02E5-8B8C347E9604}"/>
          </ac:spMkLst>
        </pc:spChg>
        <pc:spChg chg="add del mod">
          <ac:chgData name="Warycha, Valerie S" userId="e5ed3580-8ece-4be1-ab53-4d80a62114df" providerId="ADAL" clId="{7ED90998-4FA6-47D1-A24B-E1E8587E78A8}" dt="2023-11-27T19:56:24.029" v="3603" actId="478"/>
          <ac:spMkLst>
            <pc:docMk/>
            <pc:sldMk cId="0" sldId="266"/>
            <ac:spMk id="3" creationId="{BD684D1F-BD23-4EAA-87D7-78B36F40DC71}"/>
          </ac:spMkLst>
        </pc:spChg>
        <pc:spChg chg="add del mod">
          <ac:chgData name="Warycha, Valerie S" userId="e5ed3580-8ece-4be1-ab53-4d80a62114df" providerId="ADAL" clId="{7ED90998-4FA6-47D1-A24B-E1E8587E78A8}" dt="2023-11-27T19:56:27.703" v="3605" actId="478"/>
          <ac:spMkLst>
            <pc:docMk/>
            <pc:sldMk cId="0" sldId="266"/>
            <ac:spMk id="5" creationId="{A89790CB-C68C-3549-86AF-68F3D7F78BD7}"/>
          </ac:spMkLst>
        </pc:spChg>
        <pc:spChg chg="add del mod">
          <ac:chgData name="Warycha, Valerie S" userId="e5ed3580-8ece-4be1-ab53-4d80a62114df" providerId="ADAL" clId="{7ED90998-4FA6-47D1-A24B-E1E8587E78A8}" dt="2023-11-27T19:56:30.979" v="3607" actId="478"/>
          <ac:spMkLst>
            <pc:docMk/>
            <pc:sldMk cId="0" sldId="266"/>
            <ac:spMk id="7" creationId="{AFFACE24-4D44-ABB8-57DE-8FAC5FC24E59}"/>
          </ac:spMkLst>
        </pc:spChg>
        <pc:spChg chg="add del mod">
          <ac:chgData name="Warycha, Valerie S" userId="e5ed3580-8ece-4be1-ab53-4d80a62114df" providerId="ADAL" clId="{7ED90998-4FA6-47D1-A24B-E1E8587E78A8}" dt="2023-11-27T19:56:36.648" v="3609" actId="478"/>
          <ac:spMkLst>
            <pc:docMk/>
            <pc:sldMk cId="0" sldId="266"/>
            <ac:spMk id="9" creationId="{7D26CE12-AE69-4BA2-C51B-AD7AC405373D}"/>
          </ac:spMkLst>
        </pc:spChg>
        <pc:spChg chg="add del mod">
          <ac:chgData name="Warycha, Valerie S" userId="e5ed3580-8ece-4be1-ab53-4d80a62114df" providerId="ADAL" clId="{7ED90998-4FA6-47D1-A24B-E1E8587E78A8}" dt="2023-11-27T19:56:49.516" v="3611" actId="478"/>
          <ac:spMkLst>
            <pc:docMk/>
            <pc:sldMk cId="0" sldId="266"/>
            <ac:spMk id="11" creationId="{45AF7E32-F850-13BC-4DB1-327667BB45A5}"/>
          </ac:spMkLst>
        </pc:spChg>
        <pc:spChg chg="add del mod">
          <ac:chgData name="Warycha, Valerie S" userId="e5ed3580-8ece-4be1-ab53-4d80a62114df" providerId="ADAL" clId="{7ED90998-4FA6-47D1-A24B-E1E8587E78A8}" dt="2023-11-27T19:57:20.650" v="3613" actId="478"/>
          <ac:spMkLst>
            <pc:docMk/>
            <pc:sldMk cId="0" sldId="266"/>
            <ac:spMk id="13" creationId="{E19382B1-C9DD-0AB2-40EA-8B97A1E7A4C3}"/>
          </ac:spMkLst>
        </pc:spChg>
        <pc:spChg chg="add del mod">
          <ac:chgData name="Warycha, Valerie S" userId="e5ed3580-8ece-4be1-ab53-4d80a62114df" providerId="ADAL" clId="{7ED90998-4FA6-47D1-A24B-E1E8587E78A8}" dt="2023-11-27T19:57:26.485" v="3615" actId="478"/>
          <ac:spMkLst>
            <pc:docMk/>
            <pc:sldMk cId="0" sldId="266"/>
            <ac:spMk id="15" creationId="{69BCBF88-12B9-6385-28C6-392F09F0CD0D}"/>
          </ac:spMkLst>
        </pc:spChg>
        <pc:spChg chg="add del mod">
          <ac:chgData name="Warycha, Valerie S" userId="e5ed3580-8ece-4be1-ab53-4d80a62114df" providerId="ADAL" clId="{7ED90998-4FA6-47D1-A24B-E1E8587E78A8}" dt="2023-11-27T19:57:35.058" v="3617" actId="478"/>
          <ac:spMkLst>
            <pc:docMk/>
            <pc:sldMk cId="0" sldId="266"/>
            <ac:spMk id="17" creationId="{BEE47B61-561A-CAD4-F814-54336E9BD248}"/>
          </ac:spMkLst>
        </pc:spChg>
        <pc:spChg chg="add del mod">
          <ac:chgData name="Warycha, Valerie S" userId="e5ed3580-8ece-4be1-ab53-4d80a62114df" providerId="ADAL" clId="{7ED90998-4FA6-47D1-A24B-E1E8587E78A8}" dt="2023-11-27T19:57:39.525" v="3619" actId="478"/>
          <ac:spMkLst>
            <pc:docMk/>
            <pc:sldMk cId="0" sldId="266"/>
            <ac:spMk id="19" creationId="{9B8FE6C5-23EA-3385-B986-24793F5B1595}"/>
          </ac:spMkLst>
        </pc:spChg>
        <pc:spChg chg="add del mod">
          <ac:chgData name="Warycha, Valerie S" userId="e5ed3580-8ece-4be1-ab53-4d80a62114df" providerId="ADAL" clId="{7ED90998-4FA6-47D1-A24B-E1E8587E78A8}" dt="2023-11-27T19:57:44.623" v="3621" actId="478"/>
          <ac:spMkLst>
            <pc:docMk/>
            <pc:sldMk cId="0" sldId="266"/>
            <ac:spMk id="21" creationId="{16D512C5-4A03-C541-B17D-FCB96BEDC8F3}"/>
          </ac:spMkLst>
        </pc:spChg>
        <pc:spChg chg="del">
          <ac:chgData name="Warycha, Valerie S" userId="e5ed3580-8ece-4be1-ab53-4d80a62114df" providerId="ADAL" clId="{7ED90998-4FA6-47D1-A24B-E1E8587E78A8}" dt="2023-11-27T19:56:47.763" v="3610" actId="478"/>
          <ac:spMkLst>
            <pc:docMk/>
            <pc:sldMk cId="0" sldId="266"/>
            <ac:spMk id="2155" creationId="{00000000-0000-0000-0000-000000000000}"/>
          </ac:spMkLst>
        </pc:spChg>
        <pc:spChg chg="del">
          <ac:chgData name="Warycha, Valerie S" userId="e5ed3580-8ece-4be1-ab53-4d80a62114df" providerId="ADAL" clId="{7ED90998-4FA6-47D1-A24B-E1E8587E78A8}" dt="2023-11-27T19:57:43.119" v="3620" actId="478"/>
          <ac:spMkLst>
            <pc:docMk/>
            <pc:sldMk cId="0" sldId="266"/>
            <ac:spMk id="2156" creationId="{00000000-0000-0000-0000-000000000000}"/>
          </ac:spMkLst>
        </pc:spChg>
        <pc:spChg chg="mod">
          <ac:chgData name="Warycha, Valerie S" userId="e5ed3580-8ece-4be1-ab53-4d80a62114df" providerId="ADAL" clId="{7ED90998-4FA6-47D1-A24B-E1E8587E78A8}" dt="2023-11-27T20:16:38.962" v="3841" actId="20577"/>
          <ac:spMkLst>
            <pc:docMk/>
            <pc:sldMk cId="0" sldId="266"/>
            <ac:spMk id="2157" creationId="{00000000-0000-0000-0000-000000000000}"/>
          </ac:spMkLst>
        </pc:spChg>
        <pc:spChg chg="mod">
          <ac:chgData name="Warycha, Valerie S" userId="e5ed3580-8ece-4be1-ab53-4d80a62114df" providerId="ADAL" clId="{7ED90998-4FA6-47D1-A24B-E1E8587E78A8}" dt="2023-12-01T15:28:13.799" v="6459" actId="20577"/>
          <ac:spMkLst>
            <pc:docMk/>
            <pc:sldMk cId="0" sldId="266"/>
            <ac:spMk id="2158" creationId="{00000000-0000-0000-0000-000000000000}"/>
          </ac:spMkLst>
        </pc:spChg>
        <pc:spChg chg="del">
          <ac:chgData name="Warycha, Valerie S" userId="e5ed3580-8ece-4be1-ab53-4d80a62114df" providerId="ADAL" clId="{7ED90998-4FA6-47D1-A24B-E1E8587E78A8}" dt="2023-11-27T19:56:34.787" v="3608" actId="478"/>
          <ac:spMkLst>
            <pc:docMk/>
            <pc:sldMk cId="0" sldId="266"/>
            <ac:spMk id="2159" creationId="{00000000-0000-0000-0000-000000000000}"/>
          </ac:spMkLst>
        </pc:spChg>
        <pc:spChg chg="del">
          <ac:chgData name="Warycha, Valerie S" userId="e5ed3580-8ece-4be1-ab53-4d80a62114df" providerId="ADAL" clId="{7ED90998-4FA6-47D1-A24B-E1E8587E78A8}" dt="2023-11-27T19:56:30.103" v="3606" actId="478"/>
          <ac:spMkLst>
            <pc:docMk/>
            <pc:sldMk cId="0" sldId="266"/>
            <ac:spMk id="2160" creationId="{00000000-0000-0000-0000-000000000000}"/>
          </ac:spMkLst>
        </pc:spChg>
        <pc:spChg chg="del">
          <ac:chgData name="Warycha, Valerie S" userId="e5ed3580-8ece-4be1-ab53-4d80a62114df" providerId="ADAL" clId="{7ED90998-4FA6-47D1-A24B-E1E8587E78A8}" dt="2023-11-27T19:56:26.489" v="3604" actId="478"/>
          <ac:spMkLst>
            <pc:docMk/>
            <pc:sldMk cId="0" sldId="266"/>
            <ac:spMk id="2161" creationId="{00000000-0000-0000-0000-000000000000}"/>
          </ac:spMkLst>
        </pc:spChg>
        <pc:spChg chg="del">
          <ac:chgData name="Warycha, Valerie S" userId="e5ed3580-8ece-4be1-ab53-4d80a62114df" providerId="ADAL" clId="{7ED90998-4FA6-47D1-A24B-E1E8587E78A8}" dt="2023-11-27T19:56:23.063" v="3602" actId="478"/>
          <ac:spMkLst>
            <pc:docMk/>
            <pc:sldMk cId="0" sldId="266"/>
            <ac:spMk id="2162" creationId="{00000000-0000-0000-0000-000000000000}"/>
          </ac:spMkLst>
        </pc:spChg>
        <pc:spChg chg="mod">
          <ac:chgData name="Warycha, Valerie S" userId="e5ed3580-8ece-4be1-ab53-4d80a62114df" providerId="ADAL" clId="{7ED90998-4FA6-47D1-A24B-E1E8587E78A8}" dt="2023-11-27T20:18:53.123" v="4031" actId="14100"/>
          <ac:spMkLst>
            <pc:docMk/>
            <pc:sldMk cId="0" sldId="266"/>
            <ac:spMk id="2163" creationId="{00000000-0000-0000-0000-000000000000}"/>
          </ac:spMkLst>
        </pc:spChg>
        <pc:spChg chg="del">
          <ac:chgData name="Warycha, Valerie S" userId="e5ed3580-8ece-4be1-ab53-4d80a62114df" providerId="ADAL" clId="{7ED90998-4FA6-47D1-A24B-E1E8587E78A8}" dt="2023-11-27T19:57:30.946" v="3616" actId="478"/>
          <ac:spMkLst>
            <pc:docMk/>
            <pc:sldMk cId="0" sldId="266"/>
            <ac:spMk id="2164" creationId="{00000000-0000-0000-0000-000000000000}"/>
          </ac:spMkLst>
        </pc:spChg>
        <pc:spChg chg="del">
          <ac:chgData name="Warycha, Valerie S" userId="e5ed3580-8ece-4be1-ab53-4d80a62114df" providerId="ADAL" clId="{7ED90998-4FA6-47D1-A24B-E1E8587E78A8}" dt="2023-11-27T19:57:37.917" v="3618" actId="478"/>
          <ac:spMkLst>
            <pc:docMk/>
            <pc:sldMk cId="0" sldId="266"/>
            <ac:spMk id="2165" creationId="{00000000-0000-0000-0000-000000000000}"/>
          </ac:spMkLst>
        </pc:spChg>
        <pc:spChg chg="del">
          <ac:chgData name="Warycha, Valerie S" userId="e5ed3580-8ece-4be1-ab53-4d80a62114df" providerId="ADAL" clId="{7ED90998-4FA6-47D1-A24B-E1E8587E78A8}" dt="2023-11-27T19:57:25.103" v="3614" actId="478"/>
          <ac:spMkLst>
            <pc:docMk/>
            <pc:sldMk cId="0" sldId="266"/>
            <ac:spMk id="2166" creationId="{00000000-0000-0000-0000-000000000000}"/>
          </ac:spMkLst>
        </pc:spChg>
        <pc:spChg chg="del">
          <ac:chgData name="Warycha, Valerie S" userId="e5ed3580-8ece-4be1-ab53-4d80a62114df" providerId="ADAL" clId="{7ED90998-4FA6-47D1-A24B-E1E8587E78A8}" dt="2023-11-27T19:57:19.584" v="3612" actId="478"/>
          <ac:spMkLst>
            <pc:docMk/>
            <pc:sldMk cId="0" sldId="266"/>
            <ac:spMk id="2167" creationId="{00000000-0000-0000-0000-000000000000}"/>
          </ac:spMkLst>
        </pc:spChg>
        <pc:grpChg chg="mod">
          <ac:chgData name="Warycha, Valerie S" userId="e5ed3580-8ece-4be1-ab53-4d80a62114df" providerId="ADAL" clId="{7ED90998-4FA6-47D1-A24B-E1E8587E78A8}" dt="2023-11-27T20:04:07.061" v="3783" actId="1076"/>
          <ac:grpSpMkLst>
            <pc:docMk/>
            <pc:sldMk cId="0" sldId="266"/>
            <ac:grpSpMk id="2168" creationId="{00000000-0000-0000-0000-000000000000}"/>
          </ac:grpSpMkLst>
        </pc:grpChg>
        <pc:grpChg chg="mod">
          <ac:chgData name="Warycha, Valerie S" userId="e5ed3580-8ece-4be1-ab53-4d80a62114df" providerId="ADAL" clId="{7ED90998-4FA6-47D1-A24B-E1E8587E78A8}" dt="2023-11-27T20:04:01.887" v="3782" actId="1038"/>
          <ac:grpSpMkLst>
            <pc:docMk/>
            <pc:sldMk cId="0" sldId="266"/>
            <ac:grpSpMk id="2178" creationId="{00000000-0000-0000-0000-000000000000}"/>
          </ac:grpSpMkLst>
        </pc:grpChg>
        <pc:grpChg chg="mod">
          <ac:chgData name="Warycha, Valerie S" userId="e5ed3580-8ece-4be1-ab53-4d80a62114df" providerId="ADAL" clId="{7ED90998-4FA6-47D1-A24B-E1E8587E78A8}" dt="2023-11-27T20:04:01.887" v="3782" actId="1038"/>
          <ac:grpSpMkLst>
            <pc:docMk/>
            <pc:sldMk cId="0" sldId="266"/>
            <ac:grpSpMk id="2188" creationId="{00000000-0000-0000-0000-000000000000}"/>
          </ac:grpSpMkLst>
        </pc:grpChg>
        <pc:grpChg chg="mod">
          <ac:chgData name="Warycha, Valerie S" userId="e5ed3580-8ece-4be1-ab53-4d80a62114df" providerId="ADAL" clId="{7ED90998-4FA6-47D1-A24B-E1E8587E78A8}" dt="2023-11-27T20:04:01.887" v="3782" actId="1038"/>
          <ac:grpSpMkLst>
            <pc:docMk/>
            <pc:sldMk cId="0" sldId="266"/>
            <ac:grpSpMk id="2198" creationId="{00000000-0000-0000-0000-000000000000}"/>
          </ac:grpSpMkLst>
        </pc:grpChg>
        <pc:grpChg chg="mod">
          <ac:chgData name="Warycha, Valerie S" userId="e5ed3580-8ece-4be1-ab53-4d80a62114df" providerId="ADAL" clId="{7ED90998-4FA6-47D1-A24B-E1E8587E78A8}" dt="2023-11-27T20:04:01.887" v="3782" actId="1038"/>
          <ac:grpSpMkLst>
            <pc:docMk/>
            <pc:sldMk cId="0" sldId="266"/>
            <ac:grpSpMk id="2208" creationId="{00000000-0000-0000-0000-000000000000}"/>
          </ac:grpSpMkLst>
        </pc:grpChg>
        <pc:grpChg chg="mod">
          <ac:chgData name="Warycha, Valerie S" userId="e5ed3580-8ece-4be1-ab53-4d80a62114df" providerId="ADAL" clId="{7ED90998-4FA6-47D1-A24B-E1E8587E78A8}" dt="2023-11-27T20:04:01.887" v="3782" actId="1038"/>
          <ac:grpSpMkLst>
            <pc:docMk/>
            <pc:sldMk cId="0" sldId="266"/>
            <ac:grpSpMk id="2218" creationId="{00000000-0000-0000-0000-000000000000}"/>
          </ac:grpSpMkLst>
        </pc:grpChg>
        <pc:grpChg chg="mod">
          <ac:chgData name="Warycha, Valerie S" userId="e5ed3580-8ece-4be1-ab53-4d80a62114df" providerId="ADAL" clId="{7ED90998-4FA6-47D1-A24B-E1E8587E78A8}" dt="2023-11-27T20:04:01.887" v="3782" actId="1038"/>
          <ac:grpSpMkLst>
            <pc:docMk/>
            <pc:sldMk cId="0" sldId="266"/>
            <ac:grpSpMk id="2228" creationId="{00000000-0000-0000-0000-000000000000}"/>
          </ac:grpSpMkLst>
        </pc:grpChg>
        <pc:grpChg chg="mod">
          <ac:chgData name="Warycha, Valerie S" userId="e5ed3580-8ece-4be1-ab53-4d80a62114df" providerId="ADAL" clId="{7ED90998-4FA6-47D1-A24B-E1E8587E78A8}" dt="2023-11-27T20:04:09.204" v="3784" actId="1076"/>
          <ac:grpSpMkLst>
            <pc:docMk/>
            <pc:sldMk cId="0" sldId="266"/>
            <ac:grpSpMk id="2251" creationId="{00000000-0000-0000-0000-000000000000}"/>
          </ac:grpSpMkLst>
        </pc:grpChg>
        <pc:grpChg chg="mod">
          <ac:chgData name="Warycha, Valerie S" userId="e5ed3580-8ece-4be1-ab53-4d80a62114df" providerId="ADAL" clId="{7ED90998-4FA6-47D1-A24B-E1E8587E78A8}" dt="2023-11-27T20:04:01.887" v="3782" actId="1038"/>
          <ac:grpSpMkLst>
            <pc:docMk/>
            <pc:sldMk cId="0" sldId="266"/>
            <ac:grpSpMk id="2278" creationId="{00000000-0000-0000-0000-000000000000}"/>
          </ac:grpSpMkLst>
        </pc:grpChg>
        <pc:grpChg chg="mod">
          <ac:chgData name="Warycha, Valerie S" userId="e5ed3580-8ece-4be1-ab53-4d80a62114df" providerId="ADAL" clId="{7ED90998-4FA6-47D1-A24B-E1E8587E78A8}" dt="2023-11-27T20:04:01.887" v="3782" actId="1038"/>
          <ac:grpSpMkLst>
            <pc:docMk/>
            <pc:sldMk cId="0" sldId="266"/>
            <ac:grpSpMk id="2308" creationId="{00000000-0000-0000-0000-000000000000}"/>
          </ac:grpSpMkLst>
        </pc:grpChg>
        <pc:grpChg chg="mod">
          <ac:chgData name="Warycha, Valerie S" userId="e5ed3580-8ece-4be1-ab53-4d80a62114df" providerId="ADAL" clId="{7ED90998-4FA6-47D1-A24B-E1E8587E78A8}" dt="2023-11-27T20:04:01.887" v="3782" actId="1038"/>
          <ac:grpSpMkLst>
            <pc:docMk/>
            <pc:sldMk cId="0" sldId="266"/>
            <ac:grpSpMk id="2327" creationId="{00000000-0000-0000-0000-000000000000}"/>
          </ac:grpSpMkLst>
        </pc:grpChg>
        <pc:grpChg chg="mod">
          <ac:chgData name="Warycha, Valerie S" userId="e5ed3580-8ece-4be1-ab53-4d80a62114df" providerId="ADAL" clId="{7ED90998-4FA6-47D1-A24B-E1E8587E78A8}" dt="2023-11-27T20:04:01.887" v="3782" actId="1038"/>
          <ac:grpSpMkLst>
            <pc:docMk/>
            <pc:sldMk cId="0" sldId="266"/>
            <ac:grpSpMk id="2361" creationId="{00000000-0000-0000-0000-000000000000}"/>
          </ac:grpSpMkLst>
        </pc:grpChg>
      </pc:sldChg>
      <pc:sldChg chg="del">
        <pc:chgData name="Warycha, Valerie S" userId="e5ed3580-8ece-4be1-ab53-4d80a62114df" providerId="ADAL" clId="{7ED90998-4FA6-47D1-A24B-E1E8587E78A8}" dt="2023-11-27T20:36:52.943" v="4346" actId="47"/>
        <pc:sldMkLst>
          <pc:docMk/>
          <pc:sldMk cId="0" sldId="267"/>
        </pc:sldMkLst>
      </pc:sldChg>
      <pc:sldChg chg="addSp modSp mod ord modNotes">
        <pc:chgData name="Warycha, Valerie S" userId="e5ed3580-8ece-4be1-ab53-4d80a62114df" providerId="ADAL" clId="{7ED90998-4FA6-47D1-A24B-E1E8587E78A8}" dt="2023-11-27T20:30:28.912" v="4345" actId="14100"/>
        <pc:sldMkLst>
          <pc:docMk/>
          <pc:sldMk cId="0" sldId="268"/>
        </pc:sldMkLst>
        <pc:spChg chg="add mod">
          <ac:chgData name="Warycha, Valerie S" userId="e5ed3580-8ece-4be1-ab53-4d80a62114df" providerId="ADAL" clId="{7ED90998-4FA6-47D1-A24B-E1E8587E78A8}" dt="2023-11-27T20:27:52.016" v="4201" actId="1076"/>
          <ac:spMkLst>
            <pc:docMk/>
            <pc:sldMk cId="0" sldId="268"/>
            <ac:spMk id="2" creationId="{2CB60B04-89D0-3DFF-EFA2-CE2737C79CE3}"/>
          </ac:spMkLst>
        </pc:spChg>
        <pc:spChg chg="add mod">
          <ac:chgData name="Warycha, Valerie S" userId="e5ed3580-8ece-4be1-ab53-4d80a62114df" providerId="ADAL" clId="{7ED90998-4FA6-47D1-A24B-E1E8587E78A8}" dt="2023-11-27T20:27:57.379" v="4202" actId="1076"/>
          <ac:spMkLst>
            <pc:docMk/>
            <pc:sldMk cId="0" sldId="268"/>
            <ac:spMk id="3" creationId="{83817CE4-3433-2488-F159-69DFFBD79E29}"/>
          </ac:spMkLst>
        </pc:spChg>
        <pc:spChg chg="add mod">
          <ac:chgData name="Warycha, Valerie S" userId="e5ed3580-8ece-4be1-ab53-4d80a62114df" providerId="ADAL" clId="{7ED90998-4FA6-47D1-A24B-E1E8587E78A8}" dt="2023-11-27T20:29:34.746" v="4292" actId="14100"/>
          <ac:spMkLst>
            <pc:docMk/>
            <pc:sldMk cId="0" sldId="268"/>
            <ac:spMk id="4" creationId="{FD3DFF77-EC97-3BC4-C8DD-704994F2D217}"/>
          </ac:spMkLst>
        </pc:spChg>
        <pc:spChg chg="add mod">
          <ac:chgData name="Warycha, Valerie S" userId="e5ed3580-8ece-4be1-ab53-4d80a62114df" providerId="ADAL" clId="{7ED90998-4FA6-47D1-A24B-E1E8587E78A8}" dt="2023-11-27T20:30:28.912" v="4345" actId="14100"/>
          <ac:spMkLst>
            <pc:docMk/>
            <pc:sldMk cId="0" sldId="268"/>
            <ac:spMk id="5" creationId="{3F2A266C-2B27-B504-CFA7-F0717B112040}"/>
          </ac:spMkLst>
        </pc:spChg>
        <pc:spChg chg="mod">
          <ac:chgData name="Warycha, Valerie S" userId="e5ed3580-8ece-4be1-ab53-4d80a62114df" providerId="ADAL" clId="{7ED90998-4FA6-47D1-A24B-E1E8587E78A8}" dt="2023-11-27T20:26:45.720" v="4190" actId="1076"/>
          <ac:spMkLst>
            <pc:docMk/>
            <pc:sldMk cId="0" sldId="268"/>
            <ac:spMk id="2486" creationId="{00000000-0000-0000-0000-000000000000}"/>
          </ac:spMkLst>
        </pc:spChg>
        <pc:grpChg chg="mod">
          <ac:chgData name="Warycha, Valerie S" userId="e5ed3580-8ece-4be1-ab53-4d80a62114df" providerId="ADAL" clId="{7ED90998-4FA6-47D1-A24B-E1E8587E78A8}" dt="2023-11-27T20:28:44.970" v="4208" actId="1076"/>
          <ac:grpSpMkLst>
            <pc:docMk/>
            <pc:sldMk cId="0" sldId="268"/>
            <ac:grpSpMk id="2567" creationId="{00000000-0000-0000-0000-000000000000}"/>
          </ac:grpSpMkLst>
        </pc:grpChg>
        <pc:grpChg chg="mod">
          <ac:chgData name="Warycha, Valerie S" userId="e5ed3580-8ece-4be1-ab53-4d80a62114df" providerId="ADAL" clId="{7ED90998-4FA6-47D1-A24B-E1E8587E78A8}" dt="2023-11-27T20:28:47.175" v="4209" actId="1076"/>
          <ac:grpSpMkLst>
            <pc:docMk/>
            <pc:sldMk cId="0" sldId="268"/>
            <ac:grpSpMk id="2639" creationId="{00000000-0000-0000-0000-000000000000}"/>
          </ac:grpSpMkLst>
        </pc:grpChg>
      </pc:sldChg>
      <pc:sldChg chg="del">
        <pc:chgData name="Warycha, Valerie S" userId="e5ed3580-8ece-4be1-ab53-4d80a62114df" providerId="ADAL" clId="{7ED90998-4FA6-47D1-A24B-E1E8587E78A8}" dt="2023-11-27T20:46:49.067" v="4916" actId="47"/>
        <pc:sldMkLst>
          <pc:docMk/>
          <pc:sldMk cId="0" sldId="269"/>
        </pc:sldMkLst>
      </pc:sldChg>
      <pc:sldChg chg="addSp delSp modSp mod">
        <pc:chgData name="Warycha, Valerie S" userId="e5ed3580-8ece-4be1-ab53-4d80a62114df" providerId="ADAL" clId="{7ED90998-4FA6-47D1-A24B-E1E8587E78A8}" dt="2023-11-27T21:00:58.312" v="5587" actId="255"/>
        <pc:sldMkLst>
          <pc:docMk/>
          <pc:sldMk cId="0" sldId="270"/>
        </pc:sldMkLst>
        <pc:spChg chg="add mod">
          <ac:chgData name="Warycha, Valerie S" userId="e5ed3580-8ece-4be1-ab53-4d80a62114df" providerId="ADAL" clId="{7ED90998-4FA6-47D1-A24B-E1E8587E78A8}" dt="2023-11-27T21:00:58.312" v="5587" actId="255"/>
          <ac:spMkLst>
            <pc:docMk/>
            <pc:sldMk cId="0" sldId="270"/>
            <ac:spMk id="5" creationId="{048815C2-6332-DDFC-630A-864AB46EB1B3}"/>
          </ac:spMkLst>
        </pc:spChg>
        <pc:spChg chg="add mod">
          <ac:chgData name="Warycha, Valerie S" userId="e5ed3580-8ece-4be1-ab53-4d80a62114df" providerId="ADAL" clId="{7ED90998-4FA6-47D1-A24B-E1E8587E78A8}" dt="2023-11-27T21:00:12.844" v="5584" actId="1076"/>
          <ac:spMkLst>
            <pc:docMk/>
            <pc:sldMk cId="0" sldId="270"/>
            <ac:spMk id="6" creationId="{E5F2ECF8-5250-354C-1741-BB0060802578}"/>
          </ac:spMkLst>
        </pc:spChg>
        <pc:spChg chg="mod">
          <ac:chgData name="Warycha, Valerie S" userId="e5ed3580-8ece-4be1-ab53-4d80a62114df" providerId="ADAL" clId="{7ED90998-4FA6-47D1-A24B-E1E8587E78A8}" dt="2023-11-27T20:56:06.605" v="5539" actId="20577"/>
          <ac:spMkLst>
            <pc:docMk/>
            <pc:sldMk cId="0" sldId="270"/>
            <ac:spMk id="2750" creationId="{00000000-0000-0000-0000-000000000000}"/>
          </ac:spMkLst>
        </pc:spChg>
        <pc:spChg chg="mod">
          <ac:chgData name="Warycha, Valerie S" userId="e5ed3580-8ece-4be1-ab53-4d80a62114df" providerId="ADAL" clId="{7ED90998-4FA6-47D1-A24B-E1E8587E78A8}" dt="2023-11-27T21:00:28.596" v="5585" actId="12"/>
          <ac:spMkLst>
            <pc:docMk/>
            <pc:sldMk cId="0" sldId="270"/>
            <ac:spMk id="2751" creationId="{00000000-0000-0000-0000-000000000000}"/>
          </ac:spMkLst>
        </pc:spChg>
        <pc:spChg chg="del">
          <ac:chgData name="Warycha, Valerie S" userId="e5ed3580-8ece-4be1-ab53-4d80a62114df" providerId="ADAL" clId="{7ED90998-4FA6-47D1-A24B-E1E8587E78A8}" dt="2023-11-27T20:57:11.648" v="5551" actId="478"/>
          <ac:spMkLst>
            <pc:docMk/>
            <pc:sldMk cId="0" sldId="270"/>
            <ac:spMk id="2752" creationId="{00000000-0000-0000-0000-000000000000}"/>
          </ac:spMkLst>
        </pc:spChg>
        <pc:spChg chg="del">
          <ac:chgData name="Warycha, Valerie S" userId="e5ed3580-8ece-4be1-ab53-4d80a62114df" providerId="ADAL" clId="{7ED90998-4FA6-47D1-A24B-E1E8587E78A8}" dt="2023-11-27T20:56:41.452" v="5540" actId="478"/>
          <ac:spMkLst>
            <pc:docMk/>
            <pc:sldMk cId="0" sldId="270"/>
            <ac:spMk id="2763" creationId="{00000000-0000-0000-0000-000000000000}"/>
          </ac:spMkLst>
        </pc:spChg>
        <pc:spChg chg="del mod">
          <ac:chgData name="Warycha, Valerie S" userId="e5ed3580-8ece-4be1-ab53-4d80a62114df" providerId="ADAL" clId="{7ED90998-4FA6-47D1-A24B-E1E8587E78A8}" dt="2023-11-27T20:58:50.318" v="5571" actId="478"/>
          <ac:spMkLst>
            <pc:docMk/>
            <pc:sldMk cId="0" sldId="270"/>
            <ac:spMk id="2764" creationId="{00000000-0000-0000-0000-000000000000}"/>
          </ac:spMkLst>
        </pc:spChg>
        <pc:spChg chg="del">
          <ac:chgData name="Warycha, Valerie S" userId="e5ed3580-8ece-4be1-ab53-4d80a62114df" providerId="ADAL" clId="{7ED90998-4FA6-47D1-A24B-E1E8587E78A8}" dt="2023-11-27T20:57:14.242" v="5552" actId="478"/>
          <ac:spMkLst>
            <pc:docMk/>
            <pc:sldMk cId="0" sldId="270"/>
            <ac:spMk id="2765" creationId="{00000000-0000-0000-0000-000000000000}"/>
          </ac:spMkLst>
        </pc:spChg>
        <pc:spChg chg="del">
          <ac:chgData name="Warycha, Valerie S" userId="e5ed3580-8ece-4be1-ab53-4d80a62114df" providerId="ADAL" clId="{7ED90998-4FA6-47D1-A24B-E1E8587E78A8}" dt="2023-11-27T20:56:44.715" v="5541" actId="478"/>
          <ac:spMkLst>
            <pc:docMk/>
            <pc:sldMk cId="0" sldId="270"/>
            <ac:spMk id="2776" creationId="{00000000-0000-0000-0000-000000000000}"/>
          </ac:spMkLst>
        </pc:spChg>
        <pc:spChg chg="del mod">
          <ac:chgData name="Warycha, Valerie S" userId="e5ed3580-8ece-4be1-ab53-4d80a62114df" providerId="ADAL" clId="{7ED90998-4FA6-47D1-A24B-E1E8587E78A8}" dt="2023-11-27T20:58:48.153" v="5570" actId="478"/>
          <ac:spMkLst>
            <pc:docMk/>
            <pc:sldMk cId="0" sldId="270"/>
            <ac:spMk id="2777" creationId="{00000000-0000-0000-0000-000000000000}"/>
          </ac:spMkLst>
        </pc:spChg>
        <pc:spChg chg="del">
          <ac:chgData name="Warycha, Valerie S" userId="e5ed3580-8ece-4be1-ab53-4d80a62114df" providerId="ADAL" clId="{7ED90998-4FA6-47D1-A24B-E1E8587E78A8}" dt="2023-11-27T20:57:16.683" v="5553" actId="478"/>
          <ac:spMkLst>
            <pc:docMk/>
            <pc:sldMk cId="0" sldId="270"/>
            <ac:spMk id="2778" creationId="{00000000-0000-0000-0000-000000000000}"/>
          </ac:spMkLst>
        </pc:spChg>
        <pc:spChg chg="del">
          <ac:chgData name="Warycha, Valerie S" userId="e5ed3580-8ece-4be1-ab53-4d80a62114df" providerId="ADAL" clId="{7ED90998-4FA6-47D1-A24B-E1E8587E78A8}" dt="2023-11-27T20:56:47.685" v="5542" actId="478"/>
          <ac:spMkLst>
            <pc:docMk/>
            <pc:sldMk cId="0" sldId="270"/>
            <ac:spMk id="2789" creationId="{00000000-0000-0000-0000-000000000000}"/>
          </ac:spMkLst>
        </pc:spChg>
        <pc:spChg chg="del mod">
          <ac:chgData name="Warycha, Valerie S" userId="e5ed3580-8ece-4be1-ab53-4d80a62114df" providerId="ADAL" clId="{7ED90998-4FA6-47D1-A24B-E1E8587E78A8}" dt="2023-11-27T20:58:45.647" v="5569" actId="478"/>
          <ac:spMkLst>
            <pc:docMk/>
            <pc:sldMk cId="0" sldId="270"/>
            <ac:spMk id="2790" creationId="{00000000-0000-0000-0000-000000000000}"/>
          </ac:spMkLst>
        </pc:spChg>
        <pc:spChg chg="del mod">
          <ac:chgData name="Warycha, Valerie S" userId="e5ed3580-8ece-4be1-ab53-4d80a62114df" providerId="ADAL" clId="{7ED90998-4FA6-47D1-A24B-E1E8587E78A8}" dt="2023-11-27T20:59:02.063" v="5574" actId="478"/>
          <ac:spMkLst>
            <pc:docMk/>
            <pc:sldMk cId="0" sldId="270"/>
            <ac:spMk id="2791" creationId="{00000000-0000-0000-0000-000000000000}"/>
          </ac:spMkLst>
        </pc:spChg>
        <pc:spChg chg="del">
          <ac:chgData name="Warycha, Valerie S" userId="e5ed3580-8ece-4be1-ab53-4d80a62114df" providerId="ADAL" clId="{7ED90998-4FA6-47D1-A24B-E1E8587E78A8}" dt="2023-11-27T20:56:50.580" v="5543" actId="478"/>
          <ac:spMkLst>
            <pc:docMk/>
            <pc:sldMk cId="0" sldId="270"/>
            <ac:spMk id="2802" creationId="{00000000-0000-0000-0000-000000000000}"/>
          </ac:spMkLst>
        </pc:spChg>
        <pc:grpChg chg="del">
          <ac:chgData name="Warycha, Valerie S" userId="e5ed3580-8ece-4be1-ab53-4d80a62114df" providerId="ADAL" clId="{7ED90998-4FA6-47D1-A24B-E1E8587E78A8}" dt="2023-11-27T20:57:02.953" v="5547" actId="478"/>
          <ac:grpSpMkLst>
            <pc:docMk/>
            <pc:sldMk cId="0" sldId="270"/>
            <ac:grpSpMk id="2753" creationId="{00000000-0000-0000-0000-000000000000}"/>
          </ac:grpSpMkLst>
        </pc:grpChg>
        <pc:grpChg chg="del">
          <ac:chgData name="Warycha, Valerie S" userId="e5ed3580-8ece-4be1-ab53-4d80a62114df" providerId="ADAL" clId="{7ED90998-4FA6-47D1-A24B-E1E8587E78A8}" dt="2023-11-27T20:57:05.362" v="5548" actId="478"/>
          <ac:grpSpMkLst>
            <pc:docMk/>
            <pc:sldMk cId="0" sldId="270"/>
            <ac:grpSpMk id="2766" creationId="{00000000-0000-0000-0000-000000000000}"/>
          </ac:grpSpMkLst>
        </pc:grpChg>
        <pc:grpChg chg="del">
          <ac:chgData name="Warycha, Valerie S" userId="e5ed3580-8ece-4be1-ab53-4d80a62114df" providerId="ADAL" clId="{7ED90998-4FA6-47D1-A24B-E1E8587E78A8}" dt="2023-11-27T20:57:06.851" v="5549" actId="478"/>
          <ac:grpSpMkLst>
            <pc:docMk/>
            <pc:sldMk cId="0" sldId="270"/>
            <ac:grpSpMk id="2779" creationId="{00000000-0000-0000-0000-000000000000}"/>
          </ac:grpSpMkLst>
        </pc:grpChg>
        <pc:grpChg chg="del">
          <ac:chgData name="Warycha, Valerie S" userId="e5ed3580-8ece-4be1-ab53-4d80a62114df" providerId="ADAL" clId="{7ED90998-4FA6-47D1-A24B-E1E8587E78A8}" dt="2023-11-27T20:57:08.607" v="5550" actId="478"/>
          <ac:grpSpMkLst>
            <pc:docMk/>
            <pc:sldMk cId="0" sldId="270"/>
            <ac:grpSpMk id="2792" creationId="{00000000-0000-0000-0000-000000000000}"/>
          </ac:grpSpMkLst>
        </pc:grpChg>
        <pc:cxnChg chg="del mod">
          <ac:chgData name="Warycha, Valerie S" userId="e5ed3580-8ece-4be1-ab53-4d80a62114df" providerId="ADAL" clId="{7ED90998-4FA6-47D1-A24B-E1E8587E78A8}" dt="2023-11-27T20:56:56.930" v="5546" actId="478"/>
          <ac:cxnSpMkLst>
            <pc:docMk/>
            <pc:sldMk cId="0" sldId="270"/>
            <ac:cxnSpMk id="2803" creationId="{00000000-0000-0000-0000-000000000000}"/>
          </ac:cxnSpMkLst>
        </pc:cxnChg>
        <pc:cxnChg chg="del mod">
          <ac:chgData name="Warycha, Valerie S" userId="e5ed3580-8ece-4be1-ab53-4d80a62114df" providerId="ADAL" clId="{7ED90998-4FA6-47D1-A24B-E1E8587E78A8}" dt="2023-11-27T20:56:54.478" v="5545" actId="478"/>
          <ac:cxnSpMkLst>
            <pc:docMk/>
            <pc:sldMk cId="0" sldId="270"/>
            <ac:cxnSpMk id="2804" creationId="{00000000-0000-0000-0000-000000000000}"/>
          </ac:cxnSpMkLst>
        </pc:cxnChg>
        <pc:cxnChg chg="del mod">
          <ac:chgData name="Warycha, Valerie S" userId="e5ed3580-8ece-4be1-ab53-4d80a62114df" providerId="ADAL" clId="{7ED90998-4FA6-47D1-A24B-E1E8587E78A8}" dt="2023-11-27T20:56:52.671" v="5544" actId="478"/>
          <ac:cxnSpMkLst>
            <pc:docMk/>
            <pc:sldMk cId="0" sldId="270"/>
            <ac:cxnSpMk id="2805" creationId="{00000000-0000-0000-0000-000000000000}"/>
          </ac:cxnSpMkLst>
        </pc:cxnChg>
      </pc:sldChg>
      <pc:sldChg chg="addSp delSp modSp add del mod">
        <pc:chgData name="Warycha, Valerie S" userId="e5ed3580-8ece-4be1-ab53-4d80a62114df" providerId="ADAL" clId="{7ED90998-4FA6-47D1-A24B-E1E8587E78A8}" dt="2023-12-01T15:36:13.485" v="6465" actId="47"/>
        <pc:sldMkLst>
          <pc:docMk/>
          <pc:sldMk cId="0" sldId="271"/>
        </pc:sldMkLst>
        <pc:spChg chg="add mod">
          <ac:chgData name="Warycha, Valerie S" userId="e5ed3580-8ece-4be1-ab53-4d80a62114df" providerId="ADAL" clId="{7ED90998-4FA6-47D1-A24B-E1E8587E78A8}" dt="2023-12-01T15:34:30.976" v="6462" actId="6549"/>
          <ac:spMkLst>
            <pc:docMk/>
            <pc:sldMk cId="0" sldId="271"/>
            <ac:spMk id="3" creationId="{F7ADCAC9-1517-50EE-BEF4-2019F178930B}"/>
          </ac:spMkLst>
        </pc:spChg>
        <pc:spChg chg="add mod">
          <ac:chgData name="Warycha, Valerie S" userId="e5ed3580-8ece-4be1-ab53-4d80a62114df" providerId="ADAL" clId="{7ED90998-4FA6-47D1-A24B-E1E8587E78A8}" dt="2023-11-27T21:02:46.860" v="5644" actId="1076"/>
          <ac:spMkLst>
            <pc:docMk/>
            <pc:sldMk cId="0" sldId="271"/>
            <ac:spMk id="4" creationId="{D08A5916-2CE4-FE47-3320-24DEB07855BF}"/>
          </ac:spMkLst>
        </pc:spChg>
        <pc:spChg chg="mod">
          <ac:chgData name="Warycha, Valerie S" userId="e5ed3580-8ece-4be1-ab53-4d80a62114df" providerId="ADAL" clId="{7ED90998-4FA6-47D1-A24B-E1E8587E78A8}" dt="2023-11-27T21:01:52.637" v="5637" actId="20577"/>
          <ac:spMkLst>
            <pc:docMk/>
            <pc:sldMk cId="0" sldId="271"/>
            <ac:spMk id="2810" creationId="{00000000-0000-0000-0000-000000000000}"/>
          </ac:spMkLst>
        </pc:spChg>
        <pc:graphicFrameChg chg="del">
          <ac:chgData name="Warycha, Valerie S" userId="e5ed3580-8ece-4be1-ab53-4d80a62114df" providerId="ADAL" clId="{7ED90998-4FA6-47D1-A24B-E1E8587E78A8}" dt="2023-11-27T21:01:28.034" v="5588" actId="478"/>
          <ac:graphicFrameMkLst>
            <pc:docMk/>
            <pc:sldMk cId="0" sldId="271"/>
            <ac:graphicFrameMk id="2811" creationId="{00000000-0000-0000-0000-000000000000}"/>
          </ac:graphicFrameMkLst>
        </pc:graphicFrameChg>
      </pc:sldChg>
      <pc:sldChg chg="addSp delSp modSp mod">
        <pc:chgData name="Warycha, Valerie S" userId="e5ed3580-8ece-4be1-ab53-4d80a62114df" providerId="ADAL" clId="{7ED90998-4FA6-47D1-A24B-E1E8587E78A8}" dt="2023-12-01T15:38:33.155" v="6490" actId="20577"/>
        <pc:sldMkLst>
          <pc:docMk/>
          <pc:sldMk cId="0" sldId="272"/>
        </pc:sldMkLst>
        <pc:spChg chg="add del mod">
          <ac:chgData name="Warycha, Valerie S" userId="e5ed3580-8ece-4be1-ab53-4d80a62114df" providerId="ADAL" clId="{7ED90998-4FA6-47D1-A24B-E1E8587E78A8}" dt="2023-11-27T21:06:54.007" v="5710" actId="478"/>
          <ac:spMkLst>
            <pc:docMk/>
            <pc:sldMk cId="0" sldId="272"/>
            <ac:spMk id="3" creationId="{D120A5E1-8760-AEE5-6672-1AD5E0351BC6}"/>
          </ac:spMkLst>
        </pc:spChg>
        <pc:spChg chg="add del mod">
          <ac:chgData name="Warycha, Valerie S" userId="e5ed3580-8ece-4be1-ab53-4d80a62114df" providerId="ADAL" clId="{7ED90998-4FA6-47D1-A24B-E1E8587E78A8}" dt="2023-11-27T21:06:58.451" v="5712" actId="478"/>
          <ac:spMkLst>
            <pc:docMk/>
            <pc:sldMk cId="0" sldId="272"/>
            <ac:spMk id="5" creationId="{E848B392-2DCB-8C82-2F05-91D24E9C4AAF}"/>
          </ac:spMkLst>
        </pc:spChg>
        <pc:spChg chg="add del mod">
          <ac:chgData name="Warycha, Valerie S" userId="e5ed3580-8ece-4be1-ab53-4d80a62114df" providerId="ADAL" clId="{7ED90998-4FA6-47D1-A24B-E1E8587E78A8}" dt="2023-11-27T21:07:51.371" v="5719" actId="478"/>
          <ac:spMkLst>
            <pc:docMk/>
            <pc:sldMk cId="0" sldId="272"/>
            <ac:spMk id="7" creationId="{9E1856C5-80E2-D795-FBF5-59229DBBB625}"/>
          </ac:spMkLst>
        </pc:spChg>
        <pc:spChg chg="add mod">
          <ac:chgData name="Warycha, Valerie S" userId="e5ed3580-8ece-4be1-ab53-4d80a62114df" providerId="ADAL" clId="{7ED90998-4FA6-47D1-A24B-E1E8587E78A8}" dt="2023-12-01T15:36:35.356" v="6481" actId="6549"/>
          <ac:spMkLst>
            <pc:docMk/>
            <pc:sldMk cId="0" sldId="272"/>
            <ac:spMk id="9" creationId="{CF8C1C01-6C8A-66C5-2E3A-230CCB8B43A9}"/>
          </ac:spMkLst>
        </pc:spChg>
        <pc:spChg chg="del">
          <ac:chgData name="Warycha, Valerie S" userId="e5ed3580-8ece-4be1-ab53-4d80a62114df" providerId="ADAL" clId="{7ED90998-4FA6-47D1-A24B-E1E8587E78A8}" dt="2023-11-27T21:06:50.027" v="5709" actId="478"/>
          <ac:spMkLst>
            <pc:docMk/>
            <pc:sldMk cId="0" sldId="272"/>
            <ac:spMk id="2816" creationId="{00000000-0000-0000-0000-000000000000}"/>
          </ac:spMkLst>
        </pc:spChg>
        <pc:spChg chg="mod">
          <ac:chgData name="Warycha, Valerie S" userId="e5ed3580-8ece-4be1-ab53-4d80a62114df" providerId="ADAL" clId="{7ED90998-4FA6-47D1-A24B-E1E8587E78A8}" dt="2023-12-01T15:38:33.155" v="6490" actId="20577"/>
          <ac:spMkLst>
            <pc:docMk/>
            <pc:sldMk cId="0" sldId="272"/>
            <ac:spMk id="2817" creationId="{00000000-0000-0000-0000-000000000000}"/>
          </ac:spMkLst>
        </pc:spChg>
        <pc:spChg chg="del">
          <ac:chgData name="Warycha, Valerie S" userId="e5ed3580-8ece-4be1-ab53-4d80a62114df" providerId="ADAL" clId="{7ED90998-4FA6-47D1-A24B-E1E8587E78A8}" dt="2023-11-27T21:06:56.813" v="5711" actId="478"/>
          <ac:spMkLst>
            <pc:docMk/>
            <pc:sldMk cId="0" sldId="272"/>
            <ac:spMk id="2818" creationId="{00000000-0000-0000-0000-000000000000}"/>
          </ac:spMkLst>
        </pc:spChg>
        <pc:spChg chg="del mod">
          <ac:chgData name="Warycha, Valerie S" userId="e5ed3580-8ece-4be1-ab53-4d80a62114df" providerId="ADAL" clId="{7ED90998-4FA6-47D1-A24B-E1E8587E78A8}" dt="2023-11-27T21:07:47.514" v="5718" actId="478"/>
          <ac:spMkLst>
            <pc:docMk/>
            <pc:sldMk cId="0" sldId="272"/>
            <ac:spMk id="2819" creationId="{00000000-0000-0000-0000-000000000000}"/>
          </ac:spMkLst>
        </pc:spChg>
        <pc:spChg chg="mod">
          <ac:chgData name="Warycha, Valerie S" userId="e5ed3580-8ece-4be1-ab53-4d80a62114df" providerId="ADAL" clId="{7ED90998-4FA6-47D1-A24B-E1E8587E78A8}" dt="2023-11-27T21:06:45.934" v="5708" actId="20577"/>
          <ac:spMkLst>
            <pc:docMk/>
            <pc:sldMk cId="0" sldId="272"/>
            <ac:spMk id="2961" creationId="{00000000-0000-0000-0000-000000000000}"/>
          </ac:spMkLst>
        </pc:spChg>
      </pc:sldChg>
      <pc:sldChg chg="addSp delSp modSp mod">
        <pc:chgData name="Warycha, Valerie S" userId="e5ed3580-8ece-4be1-ab53-4d80a62114df" providerId="ADAL" clId="{7ED90998-4FA6-47D1-A24B-E1E8587E78A8}" dt="2023-11-27T21:29:59.782" v="5992" actId="14100"/>
        <pc:sldMkLst>
          <pc:docMk/>
          <pc:sldMk cId="0" sldId="273"/>
        </pc:sldMkLst>
        <pc:spChg chg="add mod">
          <ac:chgData name="Warycha, Valerie S" userId="e5ed3580-8ece-4be1-ab53-4d80a62114df" providerId="ADAL" clId="{7ED90998-4FA6-47D1-A24B-E1E8587E78A8}" dt="2023-11-27T21:13:15.561" v="5964" actId="1076"/>
          <ac:spMkLst>
            <pc:docMk/>
            <pc:sldMk cId="0" sldId="273"/>
            <ac:spMk id="2" creationId="{2A437A53-A0FF-146D-C1F0-26C4649BEDA9}"/>
          </ac:spMkLst>
        </pc:spChg>
        <pc:spChg chg="mod">
          <ac:chgData name="Warycha, Valerie S" userId="e5ed3580-8ece-4be1-ab53-4d80a62114df" providerId="ADAL" clId="{7ED90998-4FA6-47D1-A24B-E1E8587E78A8}" dt="2023-11-27T21:09:38.795" v="5787" actId="20577"/>
          <ac:spMkLst>
            <pc:docMk/>
            <pc:sldMk cId="0" sldId="273"/>
            <ac:spMk id="3002" creationId="{00000000-0000-0000-0000-000000000000}"/>
          </ac:spMkLst>
        </pc:spChg>
        <pc:spChg chg="del">
          <ac:chgData name="Warycha, Valerie S" userId="e5ed3580-8ece-4be1-ab53-4d80a62114df" providerId="ADAL" clId="{7ED90998-4FA6-47D1-A24B-E1E8587E78A8}" dt="2023-11-27T21:10:36.988" v="5794" actId="478"/>
          <ac:spMkLst>
            <pc:docMk/>
            <pc:sldMk cId="0" sldId="273"/>
            <ac:spMk id="3003" creationId="{00000000-0000-0000-0000-000000000000}"/>
          </ac:spMkLst>
        </pc:spChg>
        <pc:spChg chg="mod">
          <ac:chgData name="Warycha, Valerie S" userId="e5ed3580-8ece-4be1-ab53-4d80a62114df" providerId="ADAL" clId="{7ED90998-4FA6-47D1-A24B-E1E8587E78A8}" dt="2023-11-27T21:29:59.782" v="5992" actId="14100"/>
          <ac:spMkLst>
            <pc:docMk/>
            <pc:sldMk cId="0" sldId="273"/>
            <ac:spMk id="3004" creationId="{00000000-0000-0000-0000-000000000000}"/>
          </ac:spMkLst>
        </pc:spChg>
        <pc:spChg chg="add del mod">
          <ac:chgData name="Warycha, Valerie S" userId="e5ed3580-8ece-4be1-ab53-4d80a62114df" providerId="ADAL" clId="{7ED90998-4FA6-47D1-A24B-E1E8587E78A8}" dt="2023-11-27T21:12:57.186" v="5962" actId="120"/>
          <ac:spMkLst>
            <pc:docMk/>
            <pc:sldMk cId="0" sldId="273"/>
            <ac:spMk id="3005" creationId="{00000000-0000-0000-0000-000000000000}"/>
          </ac:spMkLst>
        </pc:spChg>
        <pc:spChg chg="add del">
          <ac:chgData name="Warycha, Valerie S" userId="e5ed3580-8ece-4be1-ab53-4d80a62114df" providerId="ADAL" clId="{7ED90998-4FA6-47D1-A24B-E1E8587E78A8}" dt="2023-11-27T21:11:51.831" v="5809" actId="478"/>
          <ac:spMkLst>
            <pc:docMk/>
            <pc:sldMk cId="0" sldId="273"/>
            <ac:spMk id="3006" creationId="{00000000-0000-0000-0000-000000000000}"/>
          </ac:spMkLst>
        </pc:spChg>
        <pc:spChg chg="del">
          <ac:chgData name="Warycha, Valerie S" userId="e5ed3580-8ece-4be1-ab53-4d80a62114df" providerId="ADAL" clId="{7ED90998-4FA6-47D1-A24B-E1E8587E78A8}" dt="2023-11-27T21:09:59.176" v="5788" actId="478"/>
          <ac:spMkLst>
            <pc:docMk/>
            <pc:sldMk cId="0" sldId="273"/>
            <ac:spMk id="3007" creationId="{00000000-0000-0000-0000-000000000000}"/>
          </ac:spMkLst>
        </pc:spChg>
        <pc:spChg chg="del">
          <ac:chgData name="Warycha, Valerie S" userId="e5ed3580-8ece-4be1-ab53-4d80a62114df" providerId="ADAL" clId="{7ED90998-4FA6-47D1-A24B-E1E8587E78A8}" dt="2023-11-27T21:10:09.723" v="5789" actId="478"/>
          <ac:spMkLst>
            <pc:docMk/>
            <pc:sldMk cId="0" sldId="273"/>
            <ac:spMk id="3009" creationId="{00000000-0000-0000-0000-000000000000}"/>
          </ac:spMkLst>
        </pc:spChg>
        <pc:spChg chg="del">
          <ac:chgData name="Warycha, Valerie S" userId="e5ed3580-8ece-4be1-ab53-4d80a62114df" providerId="ADAL" clId="{7ED90998-4FA6-47D1-A24B-E1E8587E78A8}" dt="2023-11-27T21:10:12.532" v="5790" actId="478"/>
          <ac:spMkLst>
            <pc:docMk/>
            <pc:sldMk cId="0" sldId="273"/>
            <ac:spMk id="3020" creationId="{00000000-0000-0000-0000-000000000000}"/>
          </ac:spMkLst>
        </pc:spChg>
        <pc:grpChg chg="del">
          <ac:chgData name="Warycha, Valerie S" userId="e5ed3580-8ece-4be1-ab53-4d80a62114df" providerId="ADAL" clId="{7ED90998-4FA6-47D1-A24B-E1E8587E78A8}" dt="2023-11-27T21:12:46.574" v="5959" actId="478"/>
          <ac:grpSpMkLst>
            <pc:docMk/>
            <pc:sldMk cId="0" sldId="273"/>
            <ac:grpSpMk id="3010" creationId="{00000000-0000-0000-0000-000000000000}"/>
          </ac:grpSpMkLst>
        </pc:grpChg>
        <pc:grpChg chg="mod">
          <ac:chgData name="Warycha, Valerie S" userId="e5ed3580-8ece-4be1-ab53-4d80a62114df" providerId="ADAL" clId="{7ED90998-4FA6-47D1-A24B-E1E8587E78A8}" dt="2023-11-27T21:12:41.450" v="5957" actId="1076"/>
          <ac:grpSpMkLst>
            <pc:docMk/>
            <pc:sldMk cId="0" sldId="273"/>
            <ac:grpSpMk id="3021" creationId="{00000000-0000-0000-0000-000000000000}"/>
          </ac:grpSpMkLst>
        </pc:grpChg>
        <pc:grpChg chg="del mod">
          <ac:chgData name="Warycha, Valerie S" userId="e5ed3580-8ece-4be1-ab53-4d80a62114df" providerId="ADAL" clId="{7ED90998-4FA6-47D1-A24B-E1E8587E78A8}" dt="2023-11-27T21:12:48.202" v="5960" actId="478"/>
          <ac:grpSpMkLst>
            <pc:docMk/>
            <pc:sldMk cId="0" sldId="273"/>
            <ac:grpSpMk id="3057" creationId="{00000000-0000-0000-0000-000000000000}"/>
          </ac:grpSpMkLst>
        </pc:grpChg>
        <pc:grpChg chg="mod">
          <ac:chgData name="Warycha, Valerie S" userId="e5ed3580-8ece-4be1-ab53-4d80a62114df" providerId="ADAL" clId="{7ED90998-4FA6-47D1-A24B-E1E8587E78A8}" dt="2023-11-27T21:12:45.008" v="5958" actId="1076"/>
          <ac:grpSpMkLst>
            <pc:docMk/>
            <pc:sldMk cId="0" sldId="273"/>
            <ac:grpSpMk id="3067" creationId="{00000000-0000-0000-0000-000000000000}"/>
          </ac:grpSpMkLst>
        </pc:grpChg>
        <pc:picChg chg="del mod">
          <ac:chgData name="Warycha, Valerie S" userId="e5ed3580-8ece-4be1-ab53-4d80a62114df" providerId="ADAL" clId="{7ED90998-4FA6-47D1-A24B-E1E8587E78A8}" dt="2023-11-27T21:11:32.417" v="5804" actId="478"/>
          <ac:picMkLst>
            <pc:docMk/>
            <pc:sldMk cId="0" sldId="273"/>
            <ac:picMk id="3008" creationId="{00000000-0000-0000-0000-000000000000}"/>
          </ac:picMkLst>
        </pc:picChg>
        <pc:cxnChg chg="del mod">
          <ac:chgData name="Warycha, Valerie S" userId="e5ed3580-8ece-4be1-ab53-4d80a62114df" providerId="ADAL" clId="{7ED90998-4FA6-47D1-A24B-E1E8587E78A8}" dt="2023-11-27T21:10:17.510" v="5792" actId="478"/>
          <ac:cxnSpMkLst>
            <pc:docMk/>
            <pc:sldMk cId="0" sldId="273"/>
            <ac:cxnSpMk id="3055" creationId="{00000000-0000-0000-0000-000000000000}"/>
          </ac:cxnSpMkLst>
        </pc:cxnChg>
        <pc:cxnChg chg="del mod">
          <ac:chgData name="Warycha, Valerie S" userId="e5ed3580-8ece-4be1-ab53-4d80a62114df" providerId="ADAL" clId="{7ED90998-4FA6-47D1-A24B-E1E8587E78A8}" dt="2023-11-27T21:10:19.580" v="5793" actId="478"/>
          <ac:cxnSpMkLst>
            <pc:docMk/>
            <pc:sldMk cId="0" sldId="273"/>
            <ac:cxnSpMk id="3056" creationId="{00000000-0000-0000-0000-000000000000}"/>
          </ac:cxnSpMkLst>
        </pc:cxnChg>
      </pc:sldChg>
      <pc:sldChg chg="modSp del mod">
        <pc:chgData name="Warycha, Valerie S" userId="e5ed3580-8ece-4be1-ab53-4d80a62114df" providerId="ADAL" clId="{7ED90998-4FA6-47D1-A24B-E1E8587E78A8}" dt="2023-11-27T21:13:23.616" v="5965" actId="47"/>
        <pc:sldMkLst>
          <pc:docMk/>
          <pc:sldMk cId="0" sldId="274"/>
        </pc:sldMkLst>
        <pc:picChg chg="mod">
          <ac:chgData name="Warycha, Valerie S" userId="e5ed3580-8ece-4be1-ab53-4d80a62114df" providerId="ADAL" clId="{7ED90998-4FA6-47D1-A24B-E1E8587E78A8}" dt="2023-11-27T21:09:11.300" v="5724" actId="1076"/>
          <ac:picMkLst>
            <pc:docMk/>
            <pc:sldMk cId="0" sldId="274"/>
            <ac:picMk id="3120" creationId="{00000000-0000-0000-0000-000000000000}"/>
          </ac:picMkLst>
        </pc:picChg>
      </pc:sldChg>
      <pc:sldChg chg="addSp delSp modSp mod">
        <pc:chgData name="Warycha, Valerie S" userId="e5ed3580-8ece-4be1-ab53-4d80a62114df" providerId="ADAL" clId="{7ED90998-4FA6-47D1-A24B-E1E8587E78A8}" dt="2023-11-27T20:46:20.444" v="4914" actId="478"/>
        <pc:sldMkLst>
          <pc:docMk/>
          <pc:sldMk cId="0" sldId="275"/>
        </pc:sldMkLst>
        <pc:spChg chg="mod">
          <ac:chgData name="Warycha, Valerie S" userId="e5ed3580-8ece-4be1-ab53-4d80a62114df" providerId="ADAL" clId="{7ED90998-4FA6-47D1-A24B-E1E8587E78A8}" dt="2023-11-27T20:45:41.872" v="4903" actId="20577"/>
          <ac:spMkLst>
            <pc:docMk/>
            <pc:sldMk cId="0" sldId="275"/>
            <ac:spMk id="3126" creationId="{00000000-0000-0000-0000-000000000000}"/>
          </ac:spMkLst>
        </pc:spChg>
        <pc:spChg chg="del">
          <ac:chgData name="Warycha, Valerie S" userId="e5ed3580-8ece-4be1-ab53-4d80a62114df" providerId="ADAL" clId="{7ED90998-4FA6-47D1-A24B-E1E8587E78A8}" dt="2023-11-27T20:44:52.739" v="4752" actId="478"/>
          <ac:spMkLst>
            <pc:docMk/>
            <pc:sldMk cId="0" sldId="275"/>
            <ac:spMk id="3127" creationId="{00000000-0000-0000-0000-000000000000}"/>
          </ac:spMkLst>
        </pc:spChg>
        <pc:spChg chg="add del mod topLvl">
          <ac:chgData name="Warycha, Valerie S" userId="e5ed3580-8ece-4be1-ab53-4d80a62114df" providerId="ADAL" clId="{7ED90998-4FA6-47D1-A24B-E1E8587E78A8}" dt="2023-11-27T20:46:07.959" v="4910" actId="478"/>
          <ac:spMkLst>
            <pc:docMk/>
            <pc:sldMk cId="0" sldId="275"/>
            <ac:spMk id="3228" creationId="{00000000-0000-0000-0000-000000000000}"/>
          </ac:spMkLst>
        </pc:spChg>
        <pc:spChg chg="del">
          <ac:chgData name="Warycha, Valerie S" userId="e5ed3580-8ece-4be1-ab53-4d80a62114df" providerId="ADAL" clId="{7ED90998-4FA6-47D1-A24B-E1E8587E78A8}" dt="2023-11-27T20:45:56.245" v="4907" actId="478"/>
          <ac:spMkLst>
            <pc:docMk/>
            <pc:sldMk cId="0" sldId="275"/>
            <ac:spMk id="3231" creationId="{00000000-0000-0000-0000-000000000000}"/>
          </ac:spMkLst>
        </pc:spChg>
        <pc:spChg chg="del">
          <ac:chgData name="Warycha, Valerie S" userId="e5ed3580-8ece-4be1-ab53-4d80a62114df" providerId="ADAL" clId="{7ED90998-4FA6-47D1-A24B-E1E8587E78A8}" dt="2023-11-27T20:46:01.042" v="4908" actId="478"/>
          <ac:spMkLst>
            <pc:docMk/>
            <pc:sldMk cId="0" sldId="275"/>
            <ac:spMk id="3232" creationId="{00000000-0000-0000-0000-000000000000}"/>
          </ac:spMkLst>
        </pc:spChg>
        <pc:grpChg chg="del">
          <ac:chgData name="Warycha, Valerie S" userId="e5ed3580-8ece-4be1-ab53-4d80a62114df" providerId="ADAL" clId="{7ED90998-4FA6-47D1-A24B-E1E8587E78A8}" dt="2023-11-27T20:45:47.654" v="4904" actId="478"/>
          <ac:grpSpMkLst>
            <pc:docMk/>
            <pc:sldMk cId="0" sldId="275"/>
            <ac:grpSpMk id="3211" creationId="{00000000-0000-0000-0000-000000000000}"/>
          </ac:grpSpMkLst>
        </pc:grpChg>
        <pc:grpChg chg="del">
          <ac:chgData name="Warycha, Valerie S" userId="e5ed3580-8ece-4be1-ab53-4d80a62114df" providerId="ADAL" clId="{7ED90998-4FA6-47D1-A24B-E1E8587E78A8}" dt="2023-11-27T20:45:50.814" v="4905" actId="478"/>
          <ac:grpSpMkLst>
            <pc:docMk/>
            <pc:sldMk cId="0" sldId="275"/>
            <ac:grpSpMk id="3216" creationId="{00000000-0000-0000-0000-000000000000}"/>
          </ac:grpSpMkLst>
        </pc:grpChg>
        <pc:grpChg chg="del">
          <ac:chgData name="Warycha, Valerie S" userId="e5ed3580-8ece-4be1-ab53-4d80a62114df" providerId="ADAL" clId="{7ED90998-4FA6-47D1-A24B-E1E8587E78A8}" dt="2023-11-27T20:45:53.289" v="4906" actId="478"/>
          <ac:grpSpMkLst>
            <pc:docMk/>
            <pc:sldMk cId="0" sldId="275"/>
            <ac:grpSpMk id="3221" creationId="{00000000-0000-0000-0000-000000000000}"/>
          </ac:grpSpMkLst>
        </pc:grpChg>
        <pc:grpChg chg="add del">
          <ac:chgData name="Warycha, Valerie S" userId="e5ed3580-8ece-4be1-ab53-4d80a62114df" providerId="ADAL" clId="{7ED90998-4FA6-47D1-A24B-E1E8587E78A8}" dt="2023-11-27T20:46:17.005" v="4913" actId="478"/>
          <ac:grpSpMkLst>
            <pc:docMk/>
            <pc:sldMk cId="0" sldId="275"/>
            <ac:grpSpMk id="3227" creationId="{00000000-0000-0000-0000-000000000000}"/>
          </ac:grpSpMkLst>
        </pc:grpChg>
        <pc:grpChg chg="mod topLvl">
          <ac:chgData name="Warycha, Valerie S" userId="e5ed3580-8ece-4be1-ab53-4d80a62114df" providerId="ADAL" clId="{7ED90998-4FA6-47D1-A24B-E1E8587E78A8}" dt="2023-11-27T20:46:07.959" v="4910" actId="478"/>
          <ac:grpSpMkLst>
            <pc:docMk/>
            <pc:sldMk cId="0" sldId="275"/>
            <ac:grpSpMk id="3229" creationId="{00000000-0000-0000-0000-000000000000}"/>
          </ac:grpSpMkLst>
        </pc:grpChg>
        <pc:grpChg chg="del">
          <ac:chgData name="Warycha, Valerie S" userId="e5ed3580-8ece-4be1-ab53-4d80a62114df" providerId="ADAL" clId="{7ED90998-4FA6-47D1-A24B-E1E8587E78A8}" dt="2023-11-27T20:46:20.444" v="4914" actId="478"/>
          <ac:grpSpMkLst>
            <pc:docMk/>
            <pc:sldMk cId="0" sldId="275"/>
            <ac:grpSpMk id="3234" creationId="{00000000-0000-0000-0000-000000000000}"/>
          </ac:grpSpMkLst>
        </pc:grpChg>
      </pc:sldChg>
      <pc:sldChg chg="addSp delSp modSp mod ord modNotes">
        <pc:chgData name="Warycha, Valerie S" userId="e5ed3580-8ece-4be1-ab53-4d80a62114df" providerId="ADAL" clId="{7ED90998-4FA6-47D1-A24B-E1E8587E78A8}" dt="2023-12-01T15:09:21.309" v="6183" actId="20577"/>
        <pc:sldMkLst>
          <pc:docMk/>
          <pc:sldMk cId="0" sldId="276"/>
        </pc:sldMkLst>
        <pc:spChg chg="add mod">
          <ac:chgData name="Warycha, Valerie S" userId="e5ed3580-8ece-4be1-ab53-4d80a62114df" providerId="ADAL" clId="{7ED90998-4FA6-47D1-A24B-E1E8587E78A8}" dt="2023-11-27T14:27:19.869" v="2430" actId="255"/>
          <ac:spMkLst>
            <pc:docMk/>
            <pc:sldMk cId="0" sldId="276"/>
            <ac:spMk id="2" creationId="{096060C4-4300-180F-4F10-FAF207854404}"/>
          </ac:spMkLst>
        </pc:spChg>
        <pc:spChg chg="add del mod">
          <ac:chgData name="Warycha, Valerie S" userId="e5ed3580-8ece-4be1-ab53-4d80a62114df" providerId="ADAL" clId="{7ED90998-4FA6-47D1-A24B-E1E8587E78A8}" dt="2023-11-27T13:59:25.326" v="2120" actId="478"/>
          <ac:spMkLst>
            <pc:docMk/>
            <pc:sldMk cId="0" sldId="276"/>
            <ac:spMk id="5" creationId="{8814BC07-4733-46B1-1FBD-5F4A8BA417B3}"/>
          </ac:spMkLst>
        </pc:spChg>
        <pc:spChg chg="add mod">
          <ac:chgData name="Warycha, Valerie S" userId="e5ed3580-8ece-4be1-ab53-4d80a62114df" providerId="ADAL" clId="{7ED90998-4FA6-47D1-A24B-E1E8587E78A8}" dt="2023-12-01T15:09:21.309" v="6183" actId="20577"/>
          <ac:spMkLst>
            <pc:docMk/>
            <pc:sldMk cId="0" sldId="276"/>
            <ac:spMk id="6" creationId="{4A143E10-7321-2BAF-CEBD-F4692369AF6D}"/>
          </ac:spMkLst>
        </pc:spChg>
        <pc:spChg chg="add del">
          <ac:chgData name="Warycha, Valerie S" userId="e5ed3580-8ece-4be1-ab53-4d80a62114df" providerId="ADAL" clId="{7ED90998-4FA6-47D1-A24B-E1E8587E78A8}" dt="2023-11-27T14:00:26.358" v="2134" actId="11529"/>
          <ac:spMkLst>
            <pc:docMk/>
            <pc:sldMk cId="0" sldId="276"/>
            <ac:spMk id="7" creationId="{15A4152E-64F6-B43B-C14D-1B252EE194BA}"/>
          </ac:spMkLst>
        </pc:spChg>
        <pc:spChg chg="mod">
          <ac:chgData name="Warycha, Valerie S" userId="e5ed3580-8ece-4be1-ab53-4d80a62114df" providerId="ADAL" clId="{7ED90998-4FA6-47D1-A24B-E1E8587E78A8}" dt="2023-11-27T14:26:13.717" v="2419"/>
          <ac:spMkLst>
            <pc:docMk/>
            <pc:sldMk cId="0" sldId="276"/>
            <ac:spMk id="9" creationId="{B73E76D5-32B3-C13B-776B-EF90D106924A}"/>
          </ac:spMkLst>
        </pc:spChg>
        <pc:spChg chg="mod">
          <ac:chgData name="Warycha, Valerie S" userId="e5ed3580-8ece-4be1-ab53-4d80a62114df" providerId="ADAL" clId="{7ED90998-4FA6-47D1-A24B-E1E8587E78A8}" dt="2023-11-27T14:26:13.717" v="2419"/>
          <ac:spMkLst>
            <pc:docMk/>
            <pc:sldMk cId="0" sldId="276"/>
            <ac:spMk id="10" creationId="{633035E4-6854-E520-27C2-322F92B727B0}"/>
          </ac:spMkLst>
        </pc:spChg>
        <pc:spChg chg="mod">
          <ac:chgData name="Warycha, Valerie S" userId="e5ed3580-8ece-4be1-ab53-4d80a62114df" providerId="ADAL" clId="{7ED90998-4FA6-47D1-A24B-E1E8587E78A8}" dt="2023-11-27T14:26:13.717" v="2419"/>
          <ac:spMkLst>
            <pc:docMk/>
            <pc:sldMk cId="0" sldId="276"/>
            <ac:spMk id="11" creationId="{1D4804B5-C682-5DE3-A9BA-2A26CEAFB348}"/>
          </ac:spMkLst>
        </pc:spChg>
        <pc:spChg chg="mod">
          <ac:chgData name="Warycha, Valerie S" userId="e5ed3580-8ece-4be1-ab53-4d80a62114df" providerId="ADAL" clId="{7ED90998-4FA6-47D1-A24B-E1E8587E78A8}" dt="2023-11-27T14:26:13.717" v="2419"/>
          <ac:spMkLst>
            <pc:docMk/>
            <pc:sldMk cId="0" sldId="276"/>
            <ac:spMk id="12" creationId="{97FB2113-A77D-8460-BF5E-C3A9E93DAFAF}"/>
          </ac:spMkLst>
        </pc:spChg>
        <pc:spChg chg="mod">
          <ac:chgData name="Warycha, Valerie S" userId="e5ed3580-8ece-4be1-ab53-4d80a62114df" providerId="ADAL" clId="{7ED90998-4FA6-47D1-A24B-E1E8587E78A8}" dt="2023-11-27T14:26:13.717" v="2419"/>
          <ac:spMkLst>
            <pc:docMk/>
            <pc:sldMk cId="0" sldId="276"/>
            <ac:spMk id="13" creationId="{6A747054-4385-2A6C-A045-148BC815142A}"/>
          </ac:spMkLst>
        </pc:spChg>
        <pc:spChg chg="mod">
          <ac:chgData name="Warycha, Valerie S" userId="e5ed3580-8ece-4be1-ab53-4d80a62114df" providerId="ADAL" clId="{7ED90998-4FA6-47D1-A24B-E1E8587E78A8}" dt="2023-11-27T14:26:13.717" v="2419"/>
          <ac:spMkLst>
            <pc:docMk/>
            <pc:sldMk cId="0" sldId="276"/>
            <ac:spMk id="14" creationId="{75CD0ADF-B92D-F1AD-9FDA-A0B362C9B519}"/>
          </ac:spMkLst>
        </pc:spChg>
        <pc:spChg chg="mod">
          <ac:chgData name="Warycha, Valerie S" userId="e5ed3580-8ece-4be1-ab53-4d80a62114df" providerId="ADAL" clId="{7ED90998-4FA6-47D1-A24B-E1E8587E78A8}" dt="2023-11-27T14:26:13.717" v="2419"/>
          <ac:spMkLst>
            <pc:docMk/>
            <pc:sldMk cId="0" sldId="276"/>
            <ac:spMk id="15" creationId="{3DD59C13-3D57-2AD4-081A-2D83546ED455}"/>
          </ac:spMkLst>
        </pc:spChg>
        <pc:spChg chg="mod">
          <ac:chgData name="Warycha, Valerie S" userId="e5ed3580-8ece-4be1-ab53-4d80a62114df" providerId="ADAL" clId="{7ED90998-4FA6-47D1-A24B-E1E8587E78A8}" dt="2023-11-27T14:26:13.717" v="2419"/>
          <ac:spMkLst>
            <pc:docMk/>
            <pc:sldMk cId="0" sldId="276"/>
            <ac:spMk id="16" creationId="{2971D03D-5B85-AFC1-2533-0471CD1C050B}"/>
          </ac:spMkLst>
        </pc:spChg>
        <pc:spChg chg="mod">
          <ac:chgData name="Warycha, Valerie S" userId="e5ed3580-8ece-4be1-ab53-4d80a62114df" providerId="ADAL" clId="{7ED90998-4FA6-47D1-A24B-E1E8587E78A8}" dt="2023-11-27T14:26:13.717" v="2419"/>
          <ac:spMkLst>
            <pc:docMk/>
            <pc:sldMk cId="0" sldId="276"/>
            <ac:spMk id="17" creationId="{4A40C53C-ED1B-6EDE-4185-0F1A7B8E5751}"/>
          </ac:spMkLst>
        </pc:spChg>
        <pc:spChg chg="mod">
          <ac:chgData name="Warycha, Valerie S" userId="e5ed3580-8ece-4be1-ab53-4d80a62114df" providerId="ADAL" clId="{7ED90998-4FA6-47D1-A24B-E1E8587E78A8}" dt="2023-11-27T14:26:13.717" v="2419"/>
          <ac:spMkLst>
            <pc:docMk/>
            <pc:sldMk cId="0" sldId="276"/>
            <ac:spMk id="18" creationId="{C3A88189-CF38-D0F8-46A1-13AA2AB0FC74}"/>
          </ac:spMkLst>
        </pc:spChg>
        <pc:spChg chg="mod">
          <ac:chgData name="Warycha, Valerie S" userId="e5ed3580-8ece-4be1-ab53-4d80a62114df" providerId="ADAL" clId="{7ED90998-4FA6-47D1-A24B-E1E8587E78A8}" dt="2023-11-27T14:26:13.717" v="2419"/>
          <ac:spMkLst>
            <pc:docMk/>
            <pc:sldMk cId="0" sldId="276"/>
            <ac:spMk id="19" creationId="{8CF31F28-299A-DD3A-476E-50BE23BD98E6}"/>
          </ac:spMkLst>
        </pc:spChg>
        <pc:spChg chg="mod">
          <ac:chgData name="Warycha, Valerie S" userId="e5ed3580-8ece-4be1-ab53-4d80a62114df" providerId="ADAL" clId="{7ED90998-4FA6-47D1-A24B-E1E8587E78A8}" dt="2023-11-27T14:26:13.717" v="2419"/>
          <ac:spMkLst>
            <pc:docMk/>
            <pc:sldMk cId="0" sldId="276"/>
            <ac:spMk id="20" creationId="{2C035297-92C8-DFBB-A79B-BEAF3C86B9E3}"/>
          </ac:spMkLst>
        </pc:spChg>
        <pc:spChg chg="mod">
          <ac:chgData name="Warycha, Valerie S" userId="e5ed3580-8ece-4be1-ab53-4d80a62114df" providerId="ADAL" clId="{7ED90998-4FA6-47D1-A24B-E1E8587E78A8}" dt="2023-11-27T14:26:13.717" v="2419"/>
          <ac:spMkLst>
            <pc:docMk/>
            <pc:sldMk cId="0" sldId="276"/>
            <ac:spMk id="23" creationId="{4C076E60-E71A-DAD0-B139-BD94B1464AF0}"/>
          </ac:spMkLst>
        </pc:spChg>
        <pc:spChg chg="mod">
          <ac:chgData name="Warycha, Valerie S" userId="e5ed3580-8ece-4be1-ab53-4d80a62114df" providerId="ADAL" clId="{7ED90998-4FA6-47D1-A24B-E1E8587E78A8}" dt="2023-11-27T14:26:13.717" v="2419"/>
          <ac:spMkLst>
            <pc:docMk/>
            <pc:sldMk cId="0" sldId="276"/>
            <ac:spMk id="24" creationId="{7BB8B2A0-A4C1-3C96-2077-CD50933FFBEA}"/>
          </ac:spMkLst>
        </pc:spChg>
        <pc:spChg chg="mod">
          <ac:chgData name="Warycha, Valerie S" userId="e5ed3580-8ece-4be1-ab53-4d80a62114df" providerId="ADAL" clId="{7ED90998-4FA6-47D1-A24B-E1E8587E78A8}" dt="2023-11-27T14:26:13.717" v="2419"/>
          <ac:spMkLst>
            <pc:docMk/>
            <pc:sldMk cId="0" sldId="276"/>
            <ac:spMk id="25" creationId="{FF034C26-0FE8-5D80-3712-E21879137BC1}"/>
          </ac:spMkLst>
        </pc:spChg>
        <pc:spChg chg="mod">
          <ac:chgData name="Warycha, Valerie S" userId="e5ed3580-8ece-4be1-ab53-4d80a62114df" providerId="ADAL" clId="{7ED90998-4FA6-47D1-A24B-E1E8587E78A8}" dt="2023-11-27T14:26:13.717" v="2419"/>
          <ac:spMkLst>
            <pc:docMk/>
            <pc:sldMk cId="0" sldId="276"/>
            <ac:spMk id="26" creationId="{9720A2FE-B5F0-7BA6-BD48-17F09BF37A2B}"/>
          </ac:spMkLst>
        </pc:spChg>
        <pc:spChg chg="mod">
          <ac:chgData name="Warycha, Valerie S" userId="e5ed3580-8ece-4be1-ab53-4d80a62114df" providerId="ADAL" clId="{7ED90998-4FA6-47D1-A24B-E1E8587E78A8}" dt="2023-11-27T14:26:13.717" v="2419"/>
          <ac:spMkLst>
            <pc:docMk/>
            <pc:sldMk cId="0" sldId="276"/>
            <ac:spMk id="27" creationId="{9A6429A7-3594-2F92-0278-6F7C019461B2}"/>
          </ac:spMkLst>
        </pc:spChg>
        <pc:spChg chg="mod">
          <ac:chgData name="Warycha, Valerie S" userId="e5ed3580-8ece-4be1-ab53-4d80a62114df" providerId="ADAL" clId="{7ED90998-4FA6-47D1-A24B-E1E8587E78A8}" dt="2023-11-27T14:26:13.717" v="2419"/>
          <ac:spMkLst>
            <pc:docMk/>
            <pc:sldMk cId="0" sldId="276"/>
            <ac:spMk id="28" creationId="{F7B3DE04-B825-B3EA-5F77-FCE5D2E78CFD}"/>
          </ac:spMkLst>
        </pc:spChg>
        <pc:spChg chg="mod">
          <ac:chgData name="Warycha, Valerie S" userId="e5ed3580-8ece-4be1-ab53-4d80a62114df" providerId="ADAL" clId="{7ED90998-4FA6-47D1-A24B-E1E8587E78A8}" dt="2023-11-27T14:26:13.717" v="2419"/>
          <ac:spMkLst>
            <pc:docMk/>
            <pc:sldMk cId="0" sldId="276"/>
            <ac:spMk id="29" creationId="{C0EC4C3A-D669-0B19-EBB2-E33AD6359B1C}"/>
          </ac:spMkLst>
        </pc:spChg>
        <pc:spChg chg="mod">
          <ac:chgData name="Warycha, Valerie S" userId="e5ed3580-8ece-4be1-ab53-4d80a62114df" providerId="ADAL" clId="{7ED90998-4FA6-47D1-A24B-E1E8587E78A8}" dt="2023-11-27T14:26:13.717" v="2419"/>
          <ac:spMkLst>
            <pc:docMk/>
            <pc:sldMk cId="0" sldId="276"/>
            <ac:spMk id="30" creationId="{6E98F7C6-E77F-2A97-EF82-770608DBD8AB}"/>
          </ac:spMkLst>
        </pc:spChg>
        <pc:spChg chg="mod">
          <ac:chgData name="Warycha, Valerie S" userId="e5ed3580-8ece-4be1-ab53-4d80a62114df" providerId="ADAL" clId="{7ED90998-4FA6-47D1-A24B-E1E8587E78A8}" dt="2023-11-27T13:50:06.242" v="1865" actId="1076"/>
          <ac:spMkLst>
            <pc:docMk/>
            <pc:sldMk cId="0" sldId="276"/>
            <ac:spMk id="3275" creationId="{00000000-0000-0000-0000-000000000000}"/>
          </ac:spMkLst>
        </pc:spChg>
        <pc:spChg chg="mod">
          <ac:chgData name="Warycha, Valerie S" userId="e5ed3580-8ece-4be1-ab53-4d80a62114df" providerId="ADAL" clId="{7ED90998-4FA6-47D1-A24B-E1E8587E78A8}" dt="2023-11-28T13:50:33.750" v="6053" actId="20577"/>
          <ac:spMkLst>
            <pc:docMk/>
            <pc:sldMk cId="0" sldId="276"/>
            <ac:spMk id="3276" creationId="{00000000-0000-0000-0000-000000000000}"/>
          </ac:spMkLst>
        </pc:spChg>
        <pc:spChg chg="del">
          <ac:chgData name="Warycha, Valerie S" userId="e5ed3580-8ece-4be1-ab53-4d80a62114df" providerId="ADAL" clId="{7ED90998-4FA6-47D1-A24B-E1E8587E78A8}" dt="2023-11-27T13:50:28.553" v="1870" actId="478"/>
          <ac:spMkLst>
            <pc:docMk/>
            <pc:sldMk cId="0" sldId="276"/>
            <ac:spMk id="3342" creationId="{00000000-0000-0000-0000-000000000000}"/>
          </ac:spMkLst>
        </pc:spChg>
        <pc:spChg chg="del">
          <ac:chgData name="Warycha, Valerie S" userId="e5ed3580-8ece-4be1-ab53-4d80a62114df" providerId="ADAL" clId="{7ED90998-4FA6-47D1-A24B-E1E8587E78A8}" dt="2023-11-27T13:50:33.094" v="1872" actId="478"/>
          <ac:spMkLst>
            <pc:docMk/>
            <pc:sldMk cId="0" sldId="276"/>
            <ac:spMk id="3343" creationId="{00000000-0000-0000-0000-000000000000}"/>
          </ac:spMkLst>
        </pc:spChg>
        <pc:grpChg chg="add mod">
          <ac:chgData name="Warycha, Valerie S" userId="e5ed3580-8ece-4be1-ab53-4d80a62114df" providerId="ADAL" clId="{7ED90998-4FA6-47D1-A24B-E1E8587E78A8}" dt="2023-11-27T14:26:42.250" v="2425" actId="1076"/>
          <ac:grpSpMkLst>
            <pc:docMk/>
            <pc:sldMk cId="0" sldId="276"/>
            <ac:grpSpMk id="8" creationId="{FBD34AA9-7355-3C7C-A129-6DB07D3FD159}"/>
          </ac:grpSpMkLst>
        </pc:grpChg>
        <pc:grpChg chg="mod">
          <ac:chgData name="Warycha, Valerie S" userId="e5ed3580-8ece-4be1-ab53-4d80a62114df" providerId="ADAL" clId="{7ED90998-4FA6-47D1-A24B-E1E8587E78A8}" dt="2023-11-27T14:26:13.717" v="2419"/>
          <ac:grpSpMkLst>
            <pc:docMk/>
            <pc:sldMk cId="0" sldId="276"/>
            <ac:grpSpMk id="21" creationId="{E80885AB-6374-9D39-654E-527323E314A0}"/>
          </ac:grpSpMkLst>
        </pc:grpChg>
        <pc:grpChg chg="mod">
          <ac:chgData name="Warycha, Valerie S" userId="e5ed3580-8ece-4be1-ab53-4d80a62114df" providerId="ADAL" clId="{7ED90998-4FA6-47D1-A24B-E1E8587E78A8}" dt="2023-11-27T14:26:13.717" v="2419"/>
          <ac:grpSpMkLst>
            <pc:docMk/>
            <pc:sldMk cId="0" sldId="276"/>
            <ac:grpSpMk id="22" creationId="{49E2490D-790C-B448-78A2-139EBF34E6F3}"/>
          </ac:grpSpMkLst>
        </pc:grpChg>
        <pc:grpChg chg="del">
          <ac:chgData name="Warycha, Valerie S" userId="e5ed3580-8ece-4be1-ab53-4d80a62114df" providerId="ADAL" clId="{7ED90998-4FA6-47D1-A24B-E1E8587E78A8}" dt="2023-11-27T13:47:52.724" v="1846" actId="478"/>
          <ac:grpSpMkLst>
            <pc:docMk/>
            <pc:sldMk cId="0" sldId="276"/>
            <ac:grpSpMk id="3277" creationId="{00000000-0000-0000-0000-000000000000}"/>
          </ac:grpSpMkLst>
        </pc:grpChg>
        <pc:grpChg chg="del">
          <ac:chgData name="Warycha, Valerie S" userId="e5ed3580-8ece-4be1-ab53-4d80a62114df" providerId="ADAL" clId="{7ED90998-4FA6-47D1-A24B-E1E8587E78A8}" dt="2023-11-27T13:47:55.714" v="1847" actId="478"/>
          <ac:grpSpMkLst>
            <pc:docMk/>
            <pc:sldMk cId="0" sldId="276"/>
            <ac:grpSpMk id="3295" creationId="{00000000-0000-0000-0000-000000000000}"/>
          </ac:grpSpMkLst>
        </pc:grpChg>
        <pc:grpChg chg="del mod">
          <ac:chgData name="Warycha, Valerie S" userId="e5ed3580-8ece-4be1-ab53-4d80a62114df" providerId="ADAL" clId="{7ED90998-4FA6-47D1-A24B-E1E8587E78A8}" dt="2023-11-27T13:50:19.647" v="1868" actId="478"/>
          <ac:grpSpMkLst>
            <pc:docMk/>
            <pc:sldMk cId="0" sldId="276"/>
            <ac:grpSpMk id="3314" creationId="{00000000-0000-0000-0000-000000000000}"/>
          </ac:grpSpMkLst>
        </pc:grpChg>
        <pc:grpChg chg="del">
          <ac:chgData name="Warycha, Valerie S" userId="e5ed3580-8ece-4be1-ab53-4d80a62114df" providerId="ADAL" clId="{7ED90998-4FA6-47D1-A24B-E1E8587E78A8}" dt="2023-11-27T13:48:46.513" v="1855" actId="478"/>
          <ac:grpSpMkLst>
            <pc:docMk/>
            <pc:sldMk cId="0" sldId="276"/>
            <ac:grpSpMk id="3333" creationId="{00000000-0000-0000-0000-000000000000}"/>
          </ac:grpSpMkLst>
        </pc:grpChg>
        <pc:grpChg chg="del mod">
          <ac:chgData name="Warycha, Valerie S" userId="e5ed3580-8ece-4be1-ab53-4d80a62114df" providerId="ADAL" clId="{7ED90998-4FA6-47D1-A24B-E1E8587E78A8}" dt="2023-11-27T13:48:03.035" v="1849" actId="478"/>
          <ac:grpSpMkLst>
            <pc:docMk/>
            <pc:sldMk cId="0" sldId="276"/>
            <ac:grpSpMk id="3344" creationId="{00000000-0000-0000-0000-000000000000}"/>
          </ac:grpSpMkLst>
        </pc:grpChg>
        <pc:grpChg chg="del mod">
          <ac:chgData name="Warycha, Valerie S" userId="e5ed3580-8ece-4be1-ab53-4d80a62114df" providerId="ADAL" clId="{7ED90998-4FA6-47D1-A24B-E1E8587E78A8}" dt="2023-11-27T13:50:17.611" v="1867" actId="478"/>
          <ac:grpSpMkLst>
            <pc:docMk/>
            <pc:sldMk cId="0" sldId="276"/>
            <ac:grpSpMk id="3369" creationId="{00000000-0000-0000-0000-000000000000}"/>
          </ac:grpSpMkLst>
        </pc:grpChg>
        <pc:picChg chg="add del mod">
          <ac:chgData name="Warycha, Valerie S" userId="e5ed3580-8ece-4be1-ab53-4d80a62114df" providerId="ADAL" clId="{7ED90998-4FA6-47D1-A24B-E1E8587E78A8}" dt="2023-11-27T13:56:36.198" v="2071" actId="931"/>
          <ac:picMkLst>
            <pc:docMk/>
            <pc:sldMk cId="0" sldId="276"/>
            <ac:picMk id="4" creationId="{15DC34F6-E3E6-34F1-7FA4-286F0755E1E2}"/>
          </ac:picMkLst>
        </pc:picChg>
      </pc:sldChg>
      <pc:sldChg chg="addSp delSp modSp mod ord modNotes">
        <pc:chgData name="Warycha, Valerie S" userId="e5ed3580-8ece-4be1-ab53-4d80a62114df" providerId="ADAL" clId="{7ED90998-4FA6-47D1-A24B-E1E8587E78A8}" dt="2023-11-27T15:03:51.506" v="2811" actId="1076"/>
        <pc:sldMkLst>
          <pc:docMk/>
          <pc:sldMk cId="0" sldId="277"/>
        </pc:sldMkLst>
        <pc:spChg chg="add del mod">
          <ac:chgData name="Warycha, Valerie S" userId="e5ed3580-8ece-4be1-ab53-4d80a62114df" providerId="ADAL" clId="{7ED90998-4FA6-47D1-A24B-E1E8587E78A8}" dt="2023-11-22T18:27:32.680" v="93" actId="478"/>
          <ac:spMkLst>
            <pc:docMk/>
            <pc:sldMk cId="0" sldId="277"/>
            <ac:spMk id="3" creationId="{324B9170-D25E-3360-69BC-5B686230DF07}"/>
          </ac:spMkLst>
        </pc:spChg>
        <pc:spChg chg="add del mod">
          <ac:chgData name="Warycha, Valerie S" userId="e5ed3580-8ece-4be1-ab53-4d80a62114df" providerId="ADAL" clId="{7ED90998-4FA6-47D1-A24B-E1E8587E78A8}" dt="2023-11-27T14:57:55.533" v="2788" actId="478"/>
          <ac:spMkLst>
            <pc:docMk/>
            <pc:sldMk cId="0" sldId="277"/>
            <ac:spMk id="3" creationId="{8303C20B-A5B5-D83A-B34D-B6424692FB37}"/>
          </ac:spMkLst>
        </pc:spChg>
        <pc:spChg chg="add mod">
          <ac:chgData name="Warycha, Valerie S" userId="e5ed3580-8ece-4be1-ab53-4d80a62114df" providerId="ADAL" clId="{7ED90998-4FA6-47D1-A24B-E1E8587E78A8}" dt="2023-11-27T14:57:37.192" v="2787" actId="20577"/>
          <ac:spMkLst>
            <pc:docMk/>
            <pc:sldMk cId="0" sldId="277"/>
            <ac:spMk id="4" creationId="{E04DF6EE-FD25-1429-0B78-41C95B18D12E}"/>
          </ac:spMkLst>
        </pc:spChg>
        <pc:spChg chg="add del mod">
          <ac:chgData name="Warycha, Valerie S" userId="e5ed3580-8ece-4be1-ab53-4d80a62114df" providerId="ADAL" clId="{7ED90998-4FA6-47D1-A24B-E1E8587E78A8}" dt="2023-11-22T18:27:39.568" v="95" actId="478"/>
          <ac:spMkLst>
            <pc:docMk/>
            <pc:sldMk cId="0" sldId="277"/>
            <ac:spMk id="5" creationId="{B2AE9736-2553-DAB6-6ADD-ED63E734C318}"/>
          </ac:spMkLst>
        </pc:spChg>
        <pc:spChg chg="del">
          <ac:chgData name="Warycha, Valerie S" userId="e5ed3580-8ece-4be1-ab53-4d80a62114df" providerId="ADAL" clId="{7ED90998-4FA6-47D1-A24B-E1E8587E78A8}" dt="2023-11-22T18:27:37.006" v="94" actId="478"/>
          <ac:spMkLst>
            <pc:docMk/>
            <pc:sldMk cId="0" sldId="277"/>
            <ac:spMk id="3416" creationId="{00000000-0000-0000-0000-000000000000}"/>
          </ac:spMkLst>
        </pc:spChg>
        <pc:spChg chg="del">
          <ac:chgData name="Warycha, Valerie S" userId="e5ed3580-8ece-4be1-ab53-4d80a62114df" providerId="ADAL" clId="{7ED90998-4FA6-47D1-A24B-E1E8587E78A8}" dt="2023-11-22T18:27:30.988" v="92" actId="478"/>
          <ac:spMkLst>
            <pc:docMk/>
            <pc:sldMk cId="0" sldId="277"/>
            <ac:spMk id="3417" creationId="{00000000-0000-0000-0000-000000000000}"/>
          </ac:spMkLst>
        </pc:spChg>
        <pc:picChg chg="add del mod">
          <ac:chgData name="Warycha, Valerie S" userId="e5ed3580-8ece-4be1-ab53-4d80a62114df" providerId="ADAL" clId="{7ED90998-4FA6-47D1-A24B-E1E8587E78A8}" dt="2023-11-22T20:22:18.387" v="313" actId="478"/>
          <ac:picMkLst>
            <pc:docMk/>
            <pc:sldMk cId="0" sldId="277"/>
            <ac:picMk id="6" creationId="{0D413CF6-EFEE-470D-AB5E-4AAE195C4BA4}"/>
          </ac:picMkLst>
        </pc:picChg>
        <pc:picChg chg="add mod modCrop">
          <ac:chgData name="Warycha, Valerie S" userId="e5ed3580-8ece-4be1-ab53-4d80a62114df" providerId="ADAL" clId="{7ED90998-4FA6-47D1-A24B-E1E8587E78A8}" dt="2023-11-27T15:03:27.022" v="2807" actId="1076"/>
          <ac:picMkLst>
            <pc:docMk/>
            <pc:sldMk cId="0" sldId="277"/>
            <ac:picMk id="6" creationId="{A4214A6B-D143-72ED-90BC-E38BF23AFD1B}"/>
          </ac:picMkLst>
        </pc:picChg>
        <pc:picChg chg="add mod modCrop">
          <ac:chgData name="Warycha, Valerie S" userId="e5ed3580-8ece-4be1-ab53-4d80a62114df" providerId="ADAL" clId="{7ED90998-4FA6-47D1-A24B-E1E8587E78A8}" dt="2023-11-27T15:03:51.506" v="2811" actId="1076"/>
          <ac:picMkLst>
            <pc:docMk/>
            <pc:sldMk cId="0" sldId="277"/>
            <ac:picMk id="8" creationId="{29B94955-FD82-33A0-E790-B9C04D4B1B6D}"/>
          </ac:picMkLst>
        </pc:picChg>
      </pc:sldChg>
      <pc:sldChg chg="del">
        <pc:chgData name="Warycha, Valerie S" userId="e5ed3580-8ece-4be1-ab53-4d80a62114df" providerId="ADAL" clId="{7ED90998-4FA6-47D1-A24B-E1E8587E78A8}" dt="2023-11-22T18:27:15.085" v="88" actId="47"/>
        <pc:sldMkLst>
          <pc:docMk/>
          <pc:sldMk cId="0" sldId="278"/>
        </pc:sldMkLst>
      </pc:sldChg>
      <pc:sldChg chg="del">
        <pc:chgData name="Warycha, Valerie S" userId="e5ed3580-8ece-4be1-ab53-4d80a62114df" providerId="ADAL" clId="{7ED90998-4FA6-47D1-A24B-E1E8587E78A8}" dt="2023-11-22T18:27:15.687" v="89" actId="47"/>
        <pc:sldMkLst>
          <pc:docMk/>
          <pc:sldMk cId="0" sldId="279"/>
        </pc:sldMkLst>
      </pc:sldChg>
      <pc:sldChg chg="del">
        <pc:chgData name="Warycha, Valerie S" userId="e5ed3580-8ece-4be1-ab53-4d80a62114df" providerId="ADAL" clId="{7ED90998-4FA6-47D1-A24B-E1E8587E78A8}" dt="2023-11-27T20:46:24.370" v="4915" actId="47"/>
        <pc:sldMkLst>
          <pc:docMk/>
          <pc:sldMk cId="0" sldId="280"/>
        </pc:sldMkLst>
      </pc:sldChg>
      <pc:sldChg chg="addSp delSp modSp add del mod ord">
        <pc:chgData name="Warycha, Valerie S" userId="e5ed3580-8ece-4be1-ab53-4d80a62114df" providerId="ADAL" clId="{7ED90998-4FA6-47D1-A24B-E1E8587E78A8}" dt="2023-11-22T20:35:10.220" v="482" actId="1076"/>
        <pc:sldMkLst>
          <pc:docMk/>
          <pc:sldMk cId="2085049734" sldId="281"/>
        </pc:sldMkLst>
        <pc:spChg chg="mod">
          <ac:chgData name="Warycha, Valerie S" userId="e5ed3580-8ece-4be1-ab53-4d80a62114df" providerId="ADAL" clId="{7ED90998-4FA6-47D1-A24B-E1E8587E78A8}" dt="2023-11-22T20:35:03.484" v="480" actId="20577"/>
          <ac:spMkLst>
            <pc:docMk/>
            <pc:sldMk cId="2085049734" sldId="281"/>
            <ac:spMk id="1009" creationId="{00000000-0000-0000-0000-000000000000}"/>
          </ac:spMkLst>
        </pc:spChg>
        <pc:spChg chg="mod">
          <ac:chgData name="Warycha, Valerie S" userId="e5ed3580-8ece-4be1-ab53-4d80a62114df" providerId="ADAL" clId="{7ED90998-4FA6-47D1-A24B-E1E8587E78A8}" dt="2023-11-22T20:35:10.220" v="482" actId="1076"/>
          <ac:spMkLst>
            <pc:docMk/>
            <pc:sldMk cId="2085049734" sldId="281"/>
            <ac:spMk id="1011" creationId="{00000000-0000-0000-0000-000000000000}"/>
          </ac:spMkLst>
        </pc:spChg>
        <pc:grpChg chg="del">
          <ac:chgData name="Warycha, Valerie S" userId="e5ed3580-8ece-4be1-ab53-4d80a62114df" providerId="ADAL" clId="{7ED90998-4FA6-47D1-A24B-E1E8587E78A8}" dt="2023-11-22T20:34:37.634" v="460" actId="478"/>
          <ac:grpSpMkLst>
            <pc:docMk/>
            <pc:sldMk cId="2085049734" sldId="281"/>
            <ac:grpSpMk id="999" creationId="{00000000-0000-0000-0000-000000000000}"/>
          </ac:grpSpMkLst>
        </pc:grpChg>
        <pc:grpChg chg="mod">
          <ac:chgData name="Warycha, Valerie S" userId="e5ed3580-8ece-4be1-ab53-4d80a62114df" providerId="ADAL" clId="{7ED90998-4FA6-47D1-A24B-E1E8587E78A8}" dt="2023-11-22T20:34:43.088" v="461" actId="1076"/>
          <ac:grpSpMkLst>
            <pc:docMk/>
            <pc:sldMk cId="2085049734" sldId="281"/>
            <ac:grpSpMk id="1016" creationId="{00000000-0000-0000-0000-000000000000}"/>
          </ac:grpSpMkLst>
        </pc:grpChg>
        <pc:picChg chg="add mod">
          <ac:chgData name="Warycha, Valerie S" userId="e5ed3580-8ece-4be1-ab53-4d80a62114df" providerId="ADAL" clId="{7ED90998-4FA6-47D1-A24B-E1E8587E78A8}" dt="2023-11-22T20:34:32.946" v="459" actId="1076"/>
          <ac:picMkLst>
            <pc:docMk/>
            <pc:sldMk cId="2085049734" sldId="281"/>
            <ac:picMk id="2" creationId="{1999F979-62A0-225F-67B2-1C2154A27C62}"/>
          </ac:picMkLst>
        </pc:picChg>
        <pc:picChg chg="del">
          <ac:chgData name="Warycha, Valerie S" userId="e5ed3580-8ece-4be1-ab53-4d80a62114df" providerId="ADAL" clId="{7ED90998-4FA6-47D1-A24B-E1E8587E78A8}" dt="2023-11-22T20:34:17.356" v="457" actId="478"/>
          <ac:picMkLst>
            <pc:docMk/>
            <pc:sldMk cId="2085049734" sldId="281"/>
            <ac:picMk id="26" creationId="{9ABFD983-AD6B-D3B3-E794-1A194AA38E74}"/>
          </ac:picMkLst>
        </pc:picChg>
      </pc:sldChg>
      <pc:sldChg chg="delSp modSp add del mod">
        <pc:chgData name="Warycha, Valerie S" userId="e5ed3580-8ece-4be1-ab53-4d80a62114df" providerId="ADAL" clId="{7ED90998-4FA6-47D1-A24B-E1E8587E78A8}" dt="2023-11-28T13:46:02.159" v="6013" actId="20577"/>
        <pc:sldMkLst>
          <pc:docMk/>
          <pc:sldMk cId="1094365221" sldId="282"/>
        </pc:sldMkLst>
        <pc:spChg chg="mod">
          <ac:chgData name="Warycha, Valerie S" userId="e5ed3580-8ece-4be1-ab53-4d80a62114df" providerId="ADAL" clId="{7ED90998-4FA6-47D1-A24B-E1E8587E78A8}" dt="2023-11-28T13:46:02.159" v="6013" actId="20577"/>
          <ac:spMkLst>
            <pc:docMk/>
            <pc:sldMk cId="1094365221" sldId="282"/>
            <ac:spMk id="1437" creationId="{00000000-0000-0000-0000-000000000000}"/>
          </ac:spMkLst>
        </pc:spChg>
        <pc:grpChg chg="del">
          <ac:chgData name="Warycha, Valerie S" userId="e5ed3580-8ece-4be1-ab53-4d80a62114df" providerId="ADAL" clId="{7ED90998-4FA6-47D1-A24B-E1E8587E78A8}" dt="2023-11-22T20:44:53.787" v="934" actId="478"/>
          <ac:grpSpMkLst>
            <pc:docMk/>
            <pc:sldMk cId="1094365221" sldId="282"/>
            <ac:grpSpMk id="1405" creationId="{00000000-0000-0000-0000-000000000000}"/>
          </ac:grpSpMkLst>
        </pc:grpChg>
        <pc:picChg chg="del">
          <ac:chgData name="Warycha, Valerie S" userId="e5ed3580-8ece-4be1-ab53-4d80a62114df" providerId="ADAL" clId="{7ED90998-4FA6-47D1-A24B-E1E8587E78A8}" dt="2023-11-22T20:44:40.180" v="930" actId="478"/>
          <ac:picMkLst>
            <pc:docMk/>
            <pc:sldMk cId="1094365221" sldId="282"/>
            <ac:picMk id="1438" creationId="{00000000-0000-0000-0000-000000000000}"/>
          </ac:picMkLst>
        </pc:picChg>
      </pc:sldChg>
      <pc:sldChg chg="modSp add del mod">
        <pc:chgData name="Warycha, Valerie S" userId="e5ed3580-8ece-4be1-ab53-4d80a62114df" providerId="ADAL" clId="{7ED90998-4FA6-47D1-A24B-E1E8587E78A8}" dt="2023-12-01T15:04:55.801" v="6115" actId="20577"/>
        <pc:sldMkLst>
          <pc:docMk/>
          <pc:sldMk cId="3436905253" sldId="283"/>
        </pc:sldMkLst>
        <pc:spChg chg="mod">
          <ac:chgData name="Warycha, Valerie S" userId="e5ed3580-8ece-4be1-ab53-4d80a62114df" providerId="ADAL" clId="{7ED90998-4FA6-47D1-A24B-E1E8587E78A8}" dt="2023-12-01T15:04:55.801" v="6115" actId="20577"/>
          <ac:spMkLst>
            <pc:docMk/>
            <pc:sldMk cId="3436905253" sldId="283"/>
            <ac:spMk id="1437" creationId="{00000000-0000-0000-0000-000000000000}"/>
          </ac:spMkLst>
        </pc:spChg>
      </pc:sldChg>
      <pc:sldChg chg="modSp add del mod">
        <pc:chgData name="Warycha, Valerie S" userId="e5ed3580-8ece-4be1-ab53-4d80a62114df" providerId="ADAL" clId="{7ED90998-4FA6-47D1-A24B-E1E8587E78A8}" dt="2023-12-01T15:08:28.954" v="6175" actId="20577"/>
        <pc:sldMkLst>
          <pc:docMk/>
          <pc:sldMk cId="3056684924" sldId="284"/>
        </pc:sldMkLst>
        <pc:spChg chg="mod">
          <ac:chgData name="Warycha, Valerie S" userId="e5ed3580-8ece-4be1-ab53-4d80a62114df" providerId="ADAL" clId="{7ED90998-4FA6-47D1-A24B-E1E8587E78A8}" dt="2023-12-01T15:08:28.954" v="6175" actId="20577"/>
          <ac:spMkLst>
            <pc:docMk/>
            <pc:sldMk cId="3056684924" sldId="284"/>
            <ac:spMk id="1437" creationId="{00000000-0000-0000-0000-000000000000}"/>
          </ac:spMkLst>
        </pc:spChg>
      </pc:sldChg>
      <pc:sldChg chg="addSp delSp modSp add del mod">
        <pc:chgData name="Warycha, Valerie S" userId="e5ed3580-8ece-4be1-ab53-4d80a62114df" providerId="ADAL" clId="{7ED90998-4FA6-47D1-A24B-E1E8587E78A8}" dt="2023-12-01T15:10:08.052" v="6202" actId="20577"/>
        <pc:sldMkLst>
          <pc:docMk/>
          <pc:sldMk cId="2708123095" sldId="285"/>
        </pc:sldMkLst>
        <pc:spChg chg="add mod">
          <ac:chgData name="Warycha, Valerie S" userId="e5ed3580-8ece-4be1-ab53-4d80a62114df" providerId="ADAL" clId="{7ED90998-4FA6-47D1-A24B-E1E8587E78A8}" dt="2023-11-27T14:22:56.950" v="2213" actId="1076"/>
          <ac:spMkLst>
            <pc:docMk/>
            <pc:sldMk cId="2708123095" sldId="285"/>
            <ac:spMk id="2" creationId="{24FE50DB-9C48-F70D-B322-0D3D78AC1F09}"/>
          </ac:spMkLst>
        </pc:spChg>
        <pc:spChg chg="mod">
          <ac:chgData name="Warycha, Valerie S" userId="e5ed3580-8ece-4be1-ab53-4d80a62114df" providerId="ADAL" clId="{7ED90998-4FA6-47D1-A24B-E1E8587E78A8}" dt="2023-11-27T14:23:49.366" v="2215"/>
          <ac:spMkLst>
            <pc:docMk/>
            <pc:sldMk cId="2708123095" sldId="285"/>
            <ac:spMk id="4" creationId="{CF0B53FD-5C15-6F13-F1F5-B0AF93C11424}"/>
          </ac:spMkLst>
        </pc:spChg>
        <pc:spChg chg="mod">
          <ac:chgData name="Warycha, Valerie S" userId="e5ed3580-8ece-4be1-ab53-4d80a62114df" providerId="ADAL" clId="{7ED90998-4FA6-47D1-A24B-E1E8587E78A8}" dt="2023-11-27T14:23:49.366" v="2215"/>
          <ac:spMkLst>
            <pc:docMk/>
            <pc:sldMk cId="2708123095" sldId="285"/>
            <ac:spMk id="5" creationId="{36E0415F-8766-27BA-419B-133D14AB9BD7}"/>
          </ac:spMkLst>
        </pc:spChg>
        <pc:spChg chg="mod">
          <ac:chgData name="Warycha, Valerie S" userId="e5ed3580-8ece-4be1-ab53-4d80a62114df" providerId="ADAL" clId="{7ED90998-4FA6-47D1-A24B-E1E8587E78A8}" dt="2023-11-27T14:23:49.366" v="2215"/>
          <ac:spMkLst>
            <pc:docMk/>
            <pc:sldMk cId="2708123095" sldId="285"/>
            <ac:spMk id="6" creationId="{F6468F6B-2509-D65A-3376-3860628D3DB7}"/>
          </ac:spMkLst>
        </pc:spChg>
        <pc:spChg chg="mod">
          <ac:chgData name="Warycha, Valerie S" userId="e5ed3580-8ece-4be1-ab53-4d80a62114df" providerId="ADAL" clId="{7ED90998-4FA6-47D1-A24B-E1E8587E78A8}" dt="2023-11-27T14:23:49.366" v="2215"/>
          <ac:spMkLst>
            <pc:docMk/>
            <pc:sldMk cId="2708123095" sldId="285"/>
            <ac:spMk id="7" creationId="{ADBD3DF5-08D6-5B30-44DB-B22529A505BC}"/>
          </ac:spMkLst>
        </pc:spChg>
        <pc:spChg chg="mod">
          <ac:chgData name="Warycha, Valerie S" userId="e5ed3580-8ece-4be1-ab53-4d80a62114df" providerId="ADAL" clId="{7ED90998-4FA6-47D1-A24B-E1E8587E78A8}" dt="2023-11-27T14:23:49.366" v="2215"/>
          <ac:spMkLst>
            <pc:docMk/>
            <pc:sldMk cId="2708123095" sldId="285"/>
            <ac:spMk id="8" creationId="{751BA9DE-8A34-F95C-1876-47901FB440E0}"/>
          </ac:spMkLst>
        </pc:spChg>
        <pc:spChg chg="mod">
          <ac:chgData name="Warycha, Valerie S" userId="e5ed3580-8ece-4be1-ab53-4d80a62114df" providerId="ADAL" clId="{7ED90998-4FA6-47D1-A24B-E1E8587E78A8}" dt="2023-11-27T14:23:49.366" v="2215"/>
          <ac:spMkLst>
            <pc:docMk/>
            <pc:sldMk cId="2708123095" sldId="285"/>
            <ac:spMk id="9" creationId="{67ADB9D3-67F4-0223-C2AB-BB9FE6C74D7D}"/>
          </ac:spMkLst>
        </pc:spChg>
        <pc:spChg chg="mod">
          <ac:chgData name="Warycha, Valerie S" userId="e5ed3580-8ece-4be1-ab53-4d80a62114df" providerId="ADAL" clId="{7ED90998-4FA6-47D1-A24B-E1E8587E78A8}" dt="2023-11-27T14:23:55.307" v="2218" actId="1076"/>
          <ac:spMkLst>
            <pc:docMk/>
            <pc:sldMk cId="2708123095" sldId="285"/>
            <ac:spMk id="10" creationId="{56F18EA6-0916-313E-5F41-FBCF359B446F}"/>
          </ac:spMkLst>
        </pc:spChg>
        <pc:spChg chg="mod">
          <ac:chgData name="Warycha, Valerie S" userId="e5ed3580-8ece-4be1-ab53-4d80a62114df" providerId="ADAL" clId="{7ED90998-4FA6-47D1-A24B-E1E8587E78A8}" dt="2023-11-27T14:23:49.366" v="2215"/>
          <ac:spMkLst>
            <pc:docMk/>
            <pc:sldMk cId="2708123095" sldId="285"/>
            <ac:spMk id="11" creationId="{057A4FAE-CCCD-95CB-2F9D-E3B2874FC6D1}"/>
          </ac:spMkLst>
        </pc:spChg>
        <pc:spChg chg="mod">
          <ac:chgData name="Warycha, Valerie S" userId="e5ed3580-8ece-4be1-ab53-4d80a62114df" providerId="ADAL" clId="{7ED90998-4FA6-47D1-A24B-E1E8587E78A8}" dt="2023-11-27T14:23:49.366" v="2215"/>
          <ac:spMkLst>
            <pc:docMk/>
            <pc:sldMk cId="2708123095" sldId="285"/>
            <ac:spMk id="12" creationId="{B924DA1E-1E20-E281-3290-50260970CD1B}"/>
          </ac:spMkLst>
        </pc:spChg>
        <pc:spChg chg="mod">
          <ac:chgData name="Warycha, Valerie S" userId="e5ed3580-8ece-4be1-ab53-4d80a62114df" providerId="ADAL" clId="{7ED90998-4FA6-47D1-A24B-E1E8587E78A8}" dt="2023-11-27T14:23:49.366" v="2215"/>
          <ac:spMkLst>
            <pc:docMk/>
            <pc:sldMk cId="2708123095" sldId="285"/>
            <ac:spMk id="13" creationId="{F45F90F6-2910-1749-D6DC-DB12DA8BF3DD}"/>
          </ac:spMkLst>
        </pc:spChg>
        <pc:spChg chg="mod">
          <ac:chgData name="Warycha, Valerie S" userId="e5ed3580-8ece-4be1-ab53-4d80a62114df" providerId="ADAL" clId="{7ED90998-4FA6-47D1-A24B-E1E8587E78A8}" dt="2023-11-27T14:23:49.366" v="2215"/>
          <ac:spMkLst>
            <pc:docMk/>
            <pc:sldMk cId="2708123095" sldId="285"/>
            <ac:spMk id="14" creationId="{162AE486-DA32-4AAD-F00E-ABA6A53E3F45}"/>
          </ac:spMkLst>
        </pc:spChg>
        <pc:spChg chg="mod">
          <ac:chgData name="Warycha, Valerie S" userId="e5ed3580-8ece-4be1-ab53-4d80a62114df" providerId="ADAL" clId="{7ED90998-4FA6-47D1-A24B-E1E8587E78A8}" dt="2023-11-27T14:23:49.366" v="2215"/>
          <ac:spMkLst>
            <pc:docMk/>
            <pc:sldMk cId="2708123095" sldId="285"/>
            <ac:spMk id="15" creationId="{BACB8721-8045-C955-0176-0D64EE03A4CF}"/>
          </ac:spMkLst>
        </pc:spChg>
        <pc:spChg chg="mod">
          <ac:chgData name="Warycha, Valerie S" userId="e5ed3580-8ece-4be1-ab53-4d80a62114df" providerId="ADAL" clId="{7ED90998-4FA6-47D1-A24B-E1E8587E78A8}" dt="2023-11-27T14:23:49.366" v="2215"/>
          <ac:spMkLst>
            <pc:docMk/>
            <pc:sldMk cId="2708123095" sldId="285"/>
            <ac:spMk id="16" creationId="{8D677D19-465D-1B7E-877A-0977124A6ED1}"/>
          </ac:spMkLst>
        </pc:spChg>
        <pc:spChg chg="mod">
          <ac:chgData name="Warycha, Valerie S" userId="e5ed3580-8ece-4be1-ab53-4d80a62114df" providerId="ADAL" clId="{7ED90998-4FA6-47D1-A24B-E1E8587E78A8}" dt="2023-11-27T14:23:49.366" v="2215"/>
          <ac:spMkLst>
            <pc:docMk/>
            <pc:sldMk cId="2708123095" sldId="285"/>
            <ac:spMk id="17" creationId="{EA449698-9741-1E73-6117-B536AB30EFD3}"/>
          </ac:spMkLst>
        </pc:spChg>
        <pc:spChg chg="mod">
          <ac:chgData name="Warycha, Valerie S" userId="e5ed3580-8ece-4be1-ab53-4d80a62114df" providerId="ADAL" clId="{7ED90998-4FA6-47D1-A24B-E1E8587E78A8}" dt="2023-11-27T14:23:49.366" v="2215"/>
          <ac:spMkLst>
            <pc:docMk/>
            <pc:sldMk cId="2708123095" sldId="285"/>
            <ac:spMk id="18" creationId="{D44F34F8-259B-E1CD-4639-55B49164923B}"/>
          </ac:spMkLst>
        </pc:spChg>
        <pc:spChg chg="mod">
          <ac:chgData name="Warycha, Valerie S" userId="e5ed3580-8ece-4be1-ab53-4d80a62114df" providerId="ADAL" clId="{7ED90998-4FA6-47D1-A24B-E1E8587E78A8}" dt="2023-11-27T14:23:49.366" v="2215"/>
          <ac:spMkLst>
            <pc:docMk/>
            <pc:sldMk cId="2708123095" sldId="285"/>
            <ac:spMk id="21" creationId="{B72622E4-1F13-64FC-2CA0-6F16494C6A30}"/>
          </ac:spMkLst>
        </pc:spChg>
        <pc:spChg chg="mod">
          <ac:chgData name="Warycha, Valerie S" userId="e5ed3580-8ece-4be1-ab53-4d80a62114df" providerId="ADAL" clId="{7ED90998-4FA6-47D1-A24B-E1E8587E78A8}" dt="2023-11-27T14:23:49.366" v="2215"/>
          <ac:spMkLst>
            <pc:docMk/>
            <pc:sldMk cId="2708123095" sldId="285"/>
            <ac:spMk id="22" creationId="{7C8A7A86-AF57-8A97-87B1-89BFCA245CFF}"/>
          </ac:spMkLst>
        </pc:spChg>
        <pc:spChg chg="mod">
          <ac:chgData name="Warycha, Valerie S" userId="e5ed3580-8ece-4be1-ab53-4d80a62114df" providerId="ADAL" clId="{7ED90998-4FA6-47D1-A24B-E1E8587E78A8}" dt="2023-11-27T14:23:49.366" v="2215"/>
          <ac:spMkLst>
            <pc:docMk/>
            <pc:sldMk cId="2708123095" sldId="285"/>
            <ac:spMk id="23" creationId="{0E170F73-F9D3-C1F9-B448-4656D210EB4D}"/>
          </ac:spMkLst>
        </pc:spChg>
        <pc:spChg chg="mod">
          <ac:chgData name="Warycha, Valerie S" userId="e5ed3580-8ece-4be1-ab53-4d80a62114df" providerId="ADAL" clId="{7ED90998-4FA6-47D1-A24B-E1E8587E78A8}" dt="2023-11-27T14:23:49.366" v="2215"/>
          <ac:spMkLst>
            <pc:docMk/>
            <pc:sldMk cId="2708123095" sldId="285"/>
            <ac:spMk id="24" creationId="{17ABC819-767C-790A-6837-1896FA042244}"/>
          </ac:spMkLst>
        </pc:spChg>
        <pc:spChg chg="mod">
          <ac:chgData name="Warycha, Valerie S" userId="e5ed3580-8ece-4be1-ab53-4d80a62114df" providerId="ADAL" clId="{7ED90998-4FA6-47D1-A24B-E1E8587E78A8}" dt="2023-11-27T14:23:49.366" v="2215"/>
          <ac:spMkLst>
            <pc:docMk/>
            <pc:sldMk cId="2708123095" sldId="285"/>
            <ac:spMk id="25" creationId="{7E19B786-4207-C949-3DF5-EA822607C369}"/>
          </ac:spMkLst>
        </pc:spChg>
        <pc:spChg chg="mod">
          <ac:chgData name="Warycha, Valerie S" userId="e5ed3580-8ece-4be1-ab53-4d80a62114df" providerId="ADAL" clId="{7ED90998-4FA6-47D1-A24B-E1E8587E78A8}" dt="2023-11-27T14:23:49.366" v="2215"/>
          <ac:spMkLst>
            <pc:docMk/>
            <pc:sldMk cId="2708123095" sldId="285"/>
            <ac:spMk id="26" creationId="{40270A3B-27BF-D070-E1A0-2C0C0DE18110}"/>
          </ac:spMkLst>
        </pc:spChg>
        <pc:spChg chg="mod">
          <ac:chgData name="Warycha, Valerie S" userId="e5ed3580-8ece-4be1-ab53-4d80a62114df" providerId="ADAL" clId="{7ED90998-4FA6-47D1-A24B-E1E8587E78A8}" dt="2023-11-27T14:23:49.366" v="2215"/>
          <ac:spMkLst>
            <pc:docMk/>
            <pc:sldMk cId="2708123095" sldId="285"/>
            <ac:spMk id="27" creationId="{CAE34EAC-231C-BC37-BB34-B3BB24CC8651}"/>
          </ac:spMkLst>
        </pc:spChg>
        <pc:spChg chg="mod">
          <ac:chgData name="Warycha, Valerie S" userId="e5ed3580-8ece-4be1-ab53-4d80a62114df" providerId="ADAL" clId="{7ED90998-4FA6-47D1-A24B-E1E8587E78A8}" dt="2023-11-27T14:23:49.366" v="2215"/>
          <ac:spMkLst>
            <pc:docMk/>
            <pc:sldMk cId="2708123095" sldId="285"/>
            <ac:spMk id="28" creationId="{ED24FD1C-C0EA-2289-57B1-FD3E18C562FA}"/>
          </ac:spMkLst>
        </pc:spChg>
        <pc:spChg chg="mod">
          <ac:chgData name="Warycha, Valerie S" userId="e5ed3580-8ece-4be1-ab53-4d80a62114df" providerId="ADAL" clId="{7ED90998-4FA6-47D1-A24B-E1E8587E78A8}" dt="2023-11-27T14:23:49.366" v="2215"/>
          <ac:spMkLst>
            <pc:docMk/>
            <pc:sldMk cId="2708123095" sldId="285"/>
            <ac:spMk id="29" creationId="{BAFDD8FC-5415-FD76-338A-935901167E19}"/>
          </ac:spMkLst>
        </pc:spChg>
        <pc:spChg chg="mod">
          <ac:chgData name="Warycha, Valerie S" userId="e5ed3580-8ece-4be1-ab53-4d80a62114df" providerId="ADAL" clId="{7ED90998-4FA6-47D1-A24B-E1E8587E78A8}" dt="2023-11-27T14:23:49.366" v="2215"/>
          <ac:spMkLst>
            <pc:docMk/>
            <pc:sldMk cId="2708123095" sldId="285"/>
            <ac:spMk id="30" creationId="{3F9217C7-87E1-F8AB-110C-A4CBB048B454}"/>
          </ac:spMkLst>
        </pc:spChg>
        <pc:spChg chg="mod">
          <ac:chgData name="Warycha, Valerie S" userId="e5ed3580-8ece-4be1-ab53-4d80a62114df" providerId="ADAL" clId="{7ED90998-4FA6-47D1-A24B-E1E8587E78A8}" dt="2023-11-27T14:23:49.366" v="2215"/>
          <ac:spMkLst>
            <pc:docMk/>
            <pc:sldMk cId="2708123095" sldId="285"/>
            <ac:spMk id="31" creationId="{77899EFE-D805-1772-CFDD-D1C08EB54342}"/>
          </ac:spMkLst>
        </pc:spChg>
        <pc:spChg chg="mod">
          <ac:chgData name="Warycha, Valerie S" userId="e5ed3580-8ece-4be1-ab53-4d80a62114df" providerId="ADAL" clId="{7ED90998-4FA6-47D1-A24B-E1E8587E78A8}" dt="2023-11-27T14:23:49.366" v="2215"/>
          <ac:spMkLst>
            <pc:docMk/>
            <pc:sldMk cId="2708123095" sldId="285"/>
            <ac:spMk id="32" creationId="{62704403-8F0F-D8D4-71B0-F291EEA2E578}"/>
          </ac:spMkLst>
        </pc:spChg>
        <pc:spChg chg="add mod">
          <ac:chgData name="Warycha, Valerie S" userId="e5ed3580-8ece-4be1-ab53-4d80a62114df" providerId="ADAL" clId="{7ED90998-4FA6-47D1-A24B-E1E8587E78A8}" dt="2023-11-27T14:25:22.838" v="2416" actId="1076"/>
          <ac:spMkLst>
            <pc:docMk/>
            <pc:sldMk cId="2708123095" sldId="285"/>
            <ac:spMk id="33" creationId="{083E5341-8F99-810E-B53C-4CC2A1C98EED}"/>
          </ac:spMkLst>
        </pc:spChg>
        <pc:spChg chg="mod">
          <ac:chgData name="Warycha, Valerie S" userId="e5ed3580-8ece-4be1-ab53-4d80a62114df" providerId="ADAL" clId="{7ED90998-4FA6-47D1-A24B-E1E8587E78A8}" dt="2023-11-27T14:01:34.807" v="2190" actId="1076"/>
          <ac:spMkLst>
            <pc:docMk/>
            <pc:sldMk cId="2708123095" sldId="285"/>
            <ac:spMk id="3275" creationId="{00000000-0000-0000-0000-000000000000}"/>
          </ac:spMkLst>
        </pc:spChg>
        <pc:spChg chg="mod">
          <ac:chgData name="Warycha, Valerie S" userId="e5ed3580-8ece-4be1-ab53-4d80a62114df" providerId="ADAL" clId="{7ED90998-4FA6-47D1-A24B-E1E8587E78A8}" dt="2023-12-01T15:10:08.052" v="6202" actId="20577"/>
          <ac:spMkLst>
            <pc:docMk/>
            <pc:sldMk cId="2708123095" sldId="285"/>
            <ac:spMk id="3276" creationId="{00000000-0000-0000-0000-000000000000}"/>
          </ac:spMkLst>
        </pc:spChg>
        <pc:spChg chg="mod">
          <ac:chgData name="Warycha, Valerie S" userId="e5ed3580-8ece-4be1-ab53-4d80a62114df" providerId="ADAL" clId="{7ED90998-4FA6-47D1-A24B-E1E8587E78A8}" dt="2023-11-27T14:02:28.445" v="2204" actId="1076"/>
          <ac:spMkLst>
            <pc:docMk/>
            <pc:sldMk cId="2708123095" sldId="285"/>
            <ac:spMk id="3342" creationId="{00000000-0000-0000-0000-000000000000}"/>
          </ac:spMkLst>
        </pc:spChg>
        <pc:spChg chg="del mod">
          <ac:chgData name="Warycha, Valerie S" userId="e5ed3580-8ece-4be1-ab53-4d80a62114df" providerId="ADAL" clId="{7ED90998-4FA6-47D1-A24B-E1E8587E78A8}" dt="2023-11-27T21:21:56.677" v="5968" actId="478"/>
          <ac:spMkLst>
            <pc:docMk/>
            <pc:sldMk cId="2708123095" sldId="285"/>
            <ac:spMk id="3343" creationId="{00000000-0000-0000-0000-000000000000}"/>
          </ac:spMkLst>
        </pc:spChg>
        <pc:grpChg chg="add mod">
          <ac:chgData name="Warycha, Valerie S" userId="e5ed3580-8ece-4be1-ab53-4d80a62114df" providerId="ADAL" clId="{7ED90998-4FA6-47D1-A24B-E1E8587E78A8}" dt="2023-11-27T14:25:18.759" v="2415" actId="1076"/>
          <ac:grpSpMkLst>
            <pc:docMk/>
            <pc:sldMk cId="2708123095" sldId="285"/>
            <ac:grpSpMk id="3" creationId="{BF02EFD3-83D1-FA97-8952-48F8EF701628}"/>
          </ac:grpSpMkLst>
        </pc:grpChg>
        <pc:grpChg chg="mod">
          <ac:chgData name="Warycha, Valerie S" userId="e5ed3580-8ece-4be1-ab53-4d80a62114df" providerId="ADAL" clId="{7ED90998-4FA6-47D1-A24B-E1E8587E78A8}" dt="2023-11-27T14:23:49.366" v="2215"/>
          <ac:grpSpMkLst>
            <pc:docMk/>
            <pc:sldMk cId="2708123095" sldId="285"/>
            <ac:grpSpMk id="19" creationId="{3138D54E-6283-4A53-1CAC-DA88A7C3333C}"/>
          </ac:grpSpMkLst>
        </pc:grpChg>
        <pc:grpChg chg="mod">
          <ac:chgData name="Warycha, Valerie S" userId="e5ed3580-8ece-4be1-ab53-4d80a62114df" providerId="ADAL" clId="{7ED90998-4FA6-47D1-A24B-E1E8587E78A8}" dt="2023-11-27T14:23:49.366" v="2215"/>
          <ac:grpSpMkLst>
            <pc:docMk/>
            <pc:sldMk cId="2708123095" sldId="285"/>
            <ac:grpSpMk id="20" creationId="{1555F050-0785-F11E-6B64-9D8C51B3E95C}"/>
          </ac:grpSpMkLst>
        </pc:grpChg>
        <pc:grpChg chg="del">
          <ac:chgData name="Warycha, Valerie S" userId="e5ed3580-8ece-4be1-ab53-4d80a62114df" providerId="ADAL" clId="{7ED90998-4FA6-47D1-A24B-E1E8587E78A8}" dt="2023-11-27T14:01:36.668" v="2191" actId="478"/>
          <ac:grpSpMkLst>
            <pc:docMk/>
            <pc:sldMk cId="2708123095" sldId="285"/>
            <ac:grpSpMk id="3277" creationId="{00000000-0000-0000-0000-000000000000}"/>
          </ac:grpSpMkLst>
        </pc:grpChg>
        <pc:grpChg chg="del">
          <ac:chgData name="Warycha, Valerie S" userId="e5ed3580-8ece-4be1-ab53-4d80a62114df" providerId="ADAL" clId="{7ED90998-4FA6-47D1-A24B-E1E8587E78A8}" dt="2023-11-27T14:01:37.973" v="2192" actId="478"/>
          <ac:grpSpMkLst>
            <pc:docMk/>
            <pc:sldMk cId="2708123095" sldId="285"/>
            <ac:grpSpMk id="3295" creationId="{00000000-0000-0000-0000-000000000000}"/>
          </ac:grpSpMkLst>
        </pc:grpChg>
        <pc:grpChg chg="del mod">
          <ac:chgData name="Warycha, Valerie S" userId="e5ed3580-8ece-4be1-ab53-4d80a62114df" providerId="ADAL" clId="{7ED90998-4FA6-47D1-A24B-E1E8587E78A8}" dt="2023-11-27T14:24:01.720" v="2221" actId="478"/>
          <ac:grpSpMkLst>
            <pc:docMk/>
            <pc:sldMk cId="2708123095" sldId="285"/>
            <ac:grpSpMk id="3314" creationId="{00000000-0000-0000-0000-000000000000}"/>
          </ac:grpSpMkLst>
        </pc:grpChg>
        <pc:grpChg chg="mod">
          <ac:chgData name="Warycha, Valerie S" userId="e5ed3580-8ece-4be1-ab53-4d80a62114df" providerId="ADAL" clId="{7ED90998-4FA6-47D1-A24B-E1E8587E78A8}" dt="2023-11-27T14:02:24.557" v="2203" actId="1076"/>
          <ac:grpSpMkLst>
            <pc:docMk/>
            <pc:sldMk cId="2708123095" sldId="285"/>
            <ac:grpSpMk id="3333" creationId="{00000000-0000-0000-0000-000000000000}"/>
          </ac:grpSpMkLst>
        </pc:grpChg>
        <pc:grpChg chg="del">
          <ac:chgData name="Warycha, Valerie S" userId="e5ed3580-8ece-4be1-ab53-4d80a62114df" providerId="ADAL" clId="{7ED90998-4FA6-47D1-A24B-E1E8587E78A8}" dt="2023-11-27T14:01:21.986" v="2187" actId="478"/>
          <ac:grpSpMkLst>
            <pc:docMk/>
            <pc:sldMk cId="2708123095" sldId="285"/>
            <ac:grpSpMk id="3344" creationId="{00000000-0000-0000-0000-000000000000}"/>
          </ac:grpSpMkLst>
        </pc:grpChg>
        <pc:grpChg chg="del mod">
          <ac:chgData name="Warycha, Valerie S" userId="e5ed3580-8ece-4be1-ab53-4d80a62114df" providerId="ADAL" clId="{7ED90998-4FA6-47D1-A24B-E1E8587E78A8}" dt="2023-11-27T14:22:49.731" v="2212" actId="478"/>
          <ac:grpSpMkLst>
            <pc:docMk/>
            <pc:sldMk cId="2708123095" sldId="285"/>
            <ac:grpSpMk id="3369" creationId="{00000000-0000-0000-0000-000000000000}"/>
          </ac:grpSpMkLst>
        </pc:grpChg>
      </pc:sldChg>
      <pc:sldChg chg="addSp delSp modSp add del mod">
        <pc:chgData name="Warycha, Valerie S" userId="e5ed3580-8ece-4be1-ab53-4d80a62114df" providerId="ADAL" clId="{7ED90998-4FA6-47D1-A24B-E1E8587E78A8}" dt="2023-11-27T15:07:43.091" v="2843" actId="14100"/>
        <pc:sldMkLst>
          <pc:docMk/>
          <pc:sldMk cId="370748726" sldId="286"/>
        </pc:sldMkLst>
        <pc:spChg chg="mod">
          <ac:chgData name="Warycha, Valerie S" userId="e5ed3580-8ece-4be1-ab53-4d80a62114df" providerId="ADAL" clId="{7ED90998-4FA6-47D1-A24B-E1E8587E78A8}" dt="2023-11-27T15:06:55.327" v="2824"/>
          <ac:spMkLst>
            <pc:docMk/>
            <pc:sldMk cId="370748726" sldId="286"/>
            <ac:spMk id="10" creationId="{E8058B74-B600-EF35-9BA4-579278A46A57}"/>
          </ac:spMkLst>
        </pc:spChg>
        <pc:spChg chg="mod">
          <ac:chgData name="Warycha, Valerie S" userId="e5ed3580-8ece-4be1-ab53-4d80a62114df" providerId="ADAL" clId="{7ED90998-4FA6-47D1-A24B-E1E8587E78A8}" dt="2023-11-27T15:06:55.327" v="2824"/>
          <ac:spMkLst>
            <pc:docMk/>
            <pc:sldMk cId="370748726" sldId="286"/>
            <ac:spMk id="11" creationId="{6C8EF950-21C2-8AA1-570D-77B688E9A2E2}"/>
          </ac:spMkLst>
        </pc:spChg>
        <pc:spChg chg="mod">
          <ac:chgData name="Warycha, Valerie S" userId="e5ed3580-8ece-4be1-ab53-4d80a62114df" providerId="ADAL" clId="{7ED90998-4FA6-47D1-A24B-E1E8587E78A8}" dt="2023-11-27T15:06:55.327" v="2824"/>
          <ac:spMkLst>
            <pc:docMk/>
            <pc:sldMk cId="370748726" sldId="286"/>
            <ac:spMk id="12" creationId="{C4A100AD-EBFD-FCBF-D904-931B9E703AEE}"/>
          </ac:spMkLst>
        </pc:spChg>
        <pc:spChg chg="mod">
          <ac:chgData name="Warycha, Valerie S" userId="e5ed3580-8ece-4be1-ab53-4d80a62114df" providerId="ADAL" clId="{7ED90998-4FA6-47D1-A24B-E1E8587E78A8}" dt="2023-11-27T15:06:55.327" v="2824"/>
          <ac:spMkLst>
            <pc:docMk/>
            <pc:sldMk cId="370748726" sldId="286"/>
            <ac:spMk id="13" creationId="{C378B165-49EE-62AF-B4D5-749EEE001DE9}"/>
          </ac:spMkLst>
        </pc:spChg>
        <pc:spChg chg="mod">
          <ac:chgData name="Warycha, Valerie S" userId="e5ed3580-8ece-4be1-ab53-4d80a62114df" providerId="ADAL" clId="{7ED90998-4FA6-47D1-A24B-E1E8587E78A8}" dt="2023-11-27T15:06:55.327" v="2824"/>
          <ac:spMkLst>
            <pc:docMk/>
            <pc:sldMk cId="370748726" sldId="286"/>
            <ac:spMk id="14" creationId="{1ED8590F-E85A-12B3-AEC1-26ACA993D845}"/>
          </ac:spMkLst>
        </pc:spChg>
        <pc:spChg chg="mod">
          <ac:chgData name="Warycha, Valerie S" userId="e5ed3580-8ece-4be1-ab53-4d80a62114df" providerId="ADAL" clId="{7ED90998-4FA6-47D1-A24B-E1E8587E78A8}" dt="2023-11-27T15:06:55.327" v="2824"/>
          <ac:spMkLst>
            <pc:docMk/>
            <pc:sldMk cId="370748726" sldId="286"/>
            <ac:spMk id="15" creationId="{44130111-523C-FCBD-4E48-BF28D6E005E0}"/>
          </ac:spMkLst>
        </pc:spChg>
        <pc:spChg chg="mod">
          <ac:chgData name="Warycha, Valerie S" userId="e5ed3580-8ece-4be1-ab53-4d80a62114df" providerId="ADAL" clId="{7ED90998-4FA6-47D1-A24B-E1E8587E78A8}" dt="2023-11-27T15:06:55.327" v="2824"/>
          <ac:spMkLst>
            <pc:docMk/>
            <pc:sldMk cId="370748726" sldId="286"/>
            <ac:spMk id="16" creationId="{E4A05D6A-FC58-A209-9D0A-4E070A2571FF}"/>
          </ac:spMkLst>
        </pc:spChg>
        <pc:spChg chg="mod">
          <ac:chgData name="Warycha, Valerie S" userId="e5ed3580-8ece-4be1-ab53-4d80a62114df" providerId="ADAL" clId="{7ED90998-4FA6-47D1-A24B-E1E8587E78A8}" dt="2023-11-27T15:06:55.327" v="2824"/>
          <ac:spMkLst>
            <pc:docMk/>
            <pc:sldMk cId="370748726" sldId="286"/>
            <ac:spMk id="17" creationId="{2DD54CA8-615C-6020-35A4-F1EB806E672A}"/>
          </ac:spMkLst>
        </pc:spChg>
        <pc:spChg chg="mod">
          <ac:chgData name="Warycha, Valerie S" userId="e5ed3580-8ece-4be1-ab53-4d80a62114df" providerId="ADAL" clId="{7ED90998-4FA6-47D1-A24B-E1E8587E78A8}" dt="2023-11-27T15:06:55.327" v="2824"/>
          <ac:spMkLst>
            <pc:docMk/>
            <pc:sldMk cId="370748726" sldId="286"/>
            <ac:spMk id="18" creationId="{7F1388D0-F0A7-7558-6E93-5323018FFA23}"/>
          </ac:spMkLst>
        </pc:spChg>
        <pc:spChg chg="add mod">
          <ac:chgData name="Warycha, Valerie S" userId="e5ed3580-8ece-4be1-ab53-4d80a62114df" providerId="ADAL" clId="{7ED90998-4FA6-47D1-A24B-E1E8587E78A8}" dt="2023-11-27T15:07:43.091" v="2843" actId="14100"/>
          <ac:spMkLst>
            <pc:docMk/>
            <pc:sldMk cId="370748726" sldId="286"/>
            <ac:spMk id="19" creationId="{18134A14-AE4E-71E8-66EC-3752F5620DA5}"/>
          </ac:spMkLst>
        </pc:spChg>
        <pc:spChg chg="mod">
          <ac:chgData name="Warycha, Valerie S" userId="e5ed3580-8ece-4be1-ab53-4d80a62114df" providerId="ADAL" clId="{7ED90998-4FA6-47D1-A24B-E1E8587E78A8}" dt="2023-11-27T15:07:03.950" v="2828"/>
          <ac:spMkLst>
            <pc:docMk/>
            <pc:sldMk cId="370748726" sldId="286"/>
            <ac:spMk id="21" creationId="{7FC270BC-8589-96E0-EEF3-80BA38692403}"/>
          </ac:spMkLst>
        </pc:spChg>
        <pc:spChg chg="mod">
          <ac:chgData name="Warycha, Valerie S" userId="e5ed3580-8ece-4be1-ab53-4d80a62114df" providerId="ADAL" clId="{7ED90998-4FA6-47D1-A24B-E1E8587E78A8}" dt="2023-11-27T15:07:03.950" v="2828"/>
          <ac:spMkLst>
            <pc:docMk/>
            <pc:sldMk cId="370748726" sldId="286"/>
            <ac:spMk id="22" creationId="{E8655140-8225-7AE7-C42B-AB8D73B39AD7}"/>
          </ac:spMkLst>
        </pc:spChg>
        <pc:spChg chg="mod">
          <ac:chgData name="Warycha, Valerie S" userId="e5ed3580-8ece-4be1-ab53-4d80a62114df" providerId="ADAL" clId="{7ED90998-4FA6-47D1-A24B-E1E8587E78A8}" dt="2023-11-27T15:07:03.950" v="2828"/>
          <ac:spMkLst>
            <pc:docMk/>
            <pc:sldMk cId="370748726" sldId="286"/>
            <ac:spMk id="23" creationId="{2F83A060-1804-BEF2-2BE6-E6BB432A4343}"/>
          </ac:spMkLst>
        </pc:spChg>
        <pc:spChg chg="mod">
          <ac:chgData name="Warycha, Valerie S" userId="e5ed3580-8ece-4be1-ab53-4d80a62114df" providerId="ADAL" clId="{7ED90998-4FA6-47D1-A24B-E1E8587E78A8}" dt="2023-11-27T15:07:03.950" v="2828"/>
          <ac:spMkLst>
            <pc:docMk/>
            <pc:sldMk cId="370748726" sldId="286"/>
            <ac:spMk id="24" creationId="{0764F3FA-2F09-416F-E873-DD47022D3B6D}"/>
          </ac:spMkLst>
        </pc:spChg>
        <pc:spChg chg="mod">
          <ac:chgData name="Warycha, Valerie S" userId="e5ed3580-8ece-4be1-ab53-4d80a62114df" providerId="ADAL" clId="{7ED90998-4FA6-47D1-A24B-E1E8587E78A8}" dt="2023-11-27T15:07:03.950" v="2828"/>
          <ac:spMkLst>
            <pc:docMk/>
            <pc:sldMk cId="370748726" sldId="286"/>
            <ac:spMk id="25" creationId="{DB39D4A6-EE94-7D8D-0BF2-0D0B78F95339}"/>
          </ac:spMkLst>
        </pc:spChg>
        <pc:spChg chg="mod">
          <ac:chgData name="Warycha, Valerie S" userId="e5ed3580-8ece-4be1-ab53-4d80a62114df" providerId="ADAL" clId="{7ED90998-4FA6-47D1-A24B-E1E8587E78A8}" dt="2023-11-27T15:07:03.950" v="2828"/>
          <ac:spMkLst>
            <pc:docMk/>
            <pc:sldMk cId="370748726" sldId="286"/>
            <ac:spMk id="26" creationId="{12D88F45-2778-D6BE-10DE-39D3F9B470D4}"/>
          </ac:spMkLst>
        </pc:spChg>
        <pc:spChg chg="mod">
          <ac:chgData name="Warycha, Valerie S" userId="e5ed3580-8ece-4be1-ab53-4d80a62114df" providerId="ADAL" clId="{7ED90998-4FA6-47D1-A24B-E1E8587E78A8}" dt="2023-11-27T15:07:03.950" v="2828"/>
          <ac:spMkLst>
            <pc:docMk/>
            <pc:sldMk cId="370748726" sldId="286"/>
            <ac:spMk id="27" creationId="{BE95A1B1-8030-B260-670A-CC0A3E869B82}"/>
          </ac:spMkLst>
        </pc:spChg>
        <pc:spChg chg="mod">
          <ac:chgData name="Warycha, Valerie S" userId="e5ed3580-8ece-4be1-ab53-4d80a62114df" providerId="ADAL" clId="{7ED90998-4FA6-47D1-A24B-E1E8587E78A8}" dt="2023-11-27T15:07:03.950" v="2828"/>
          <ac:spMkLst>
            <pc:docMk/>
            <pc:sldMk cId="370748726" sldId="286"/>
            <ac:spMk id="28" creationId="{B2AAAF4A-7CED-1600-1808-BCDAB67850A2}"/>
          </ac:spMkLst>
        </pc:spChg>
        <pc:spChg chg="mod">
          <ac:chgData name="Warycha, Valerie S" userId="e5ed3580-8ece-4be1-ab53-4d80a62114df" providerId="ADAL" clId="{7ED90998-4FA6-47D1-A24B-E1E8587E78A8}" dt="2023-11-27T15:07:03.950" v="2828"/>
          <ac:spMkLst>
            <pc:docMk/>
            <pc:sldMk cId="370748726" sldId="286"/>
            <ac:spMk id="29" creationId="{A9A5F304-ACA3-6CE8-A8A8-83B041B1D8A8}"/>
          </ac:spMkLst>
        </pc:spChg>
        <pc:spChg chg="add mod">
          <ac:chgData name="Warycha, Valerie S" userId="e5ed3580-8ece-4be1-ab53-4d80a62114df" providerId="ADAL" clId="{7ED90998-4FA6-47D1-A24B-E1E8587E78A8}" dt="2023-11-27T15:07:28.653" v="2837" actId="1076"/>
          <ac:spMkLst>
            <pc:docMk/>
            <pc:sldMk cId="370748726" sldId="286"/>
            <ac:spMk id="30" creationId="{85468F2E-5F91-DC4D-4E66-1A9BFE6E7156}"/>
          </ac:spMkLst>
        </pc:spChg>
        <pc:grpChg chg="add mod">
          <ac:chgData name="Warycha, Valerie S" userId="e5ed3580-8ece-4be1-ab53-4d80a62114df" providerId="ADAL" clId="{7ED90998-4FA6-47D1-A24B-E1E8587E78A8}" dt="2023-11-27T15:06:58.619" v="2825" actId="1076"/>
          <ac:grpSpMkLst>
            <pc:docMk/>
            <pc:sldMk cId="370748726" sldId="286"/>
            <ac:grpSpMk id="9" creationId="{C5FAE003-D2BC-4654-1959-B66B5FBAEA8C}"/>
          </ac:grpSpMkLst>
        </pc:grpChg>
        <pc:grpChg chg="add mod">
          <ac:chgData name="Warycha, Valerie S" userId="e5ed3580-8ece-4be1-ab53-4d80a62114df" providerId="ADAL" clId="{7ED90998-4FA6-47D1-A24B-E1E8587E78A8}" dt="2023-11-27T15:07:08.625" v="2829" actId="1076"/>
          <ac:grpSpMkLst>
            <pc:docMk/>
            <pc:sldMk cId="370748726" sldId="286"/>
            <ac:grpSpMk id="20" creationId="{487404F1-F56F-E0B6-B4C4-6A75324071E4}"/>
          </ac:grpSpMkLst>
        </pc:grpChg>
        <pc:picChg chg="add mod modCrop">
          <ac:chgData name="Warycha, Valerie S" userId="e5ed3580-8ece-4be1-ab53-4d80a62114df" providerId="ADAL" clId="{7ED90998-4FA6-47D1-A24B-E1E8587E78A8}" dt="2023-11-27T15:06:23.119" v="2822" actId="1076"/>
          <ac:picMkLst>
            <pc:docMk/>
            <pc:sldMk cId="370748726" sldId="286"/>
            <ac:picMk id="3" creationId="{B2372BBA-FB03-40D4-CA1C-1F2D59913326}"/>
          </ac:picMkLst>
        </pc:picChg>
        <pc:picChg chg="del">
          <ac:chgData name="Warycha, Valerie S" userId="e5ed3580-8ece-4be1-ab53-4d80a62114df" providerId="ADAL" clId="{7ED90998-4FA6-47D1-A24B-E1E8587E78A8}" dt="2023-11-27T15:04:15.583" v="2813" actId="478"/>
          <ac:picMkLst>
            <pc:docMk/>
            <pc:sldMk cId="370748726" sldId="286"/>
            <ac:picMk id="6" creationId="{A4214A6B-D143-72ED-90BC-E38BF23AFD1B}"/>
          </ac:picMkLst>
        </pc:picChg>
        <pc:picChg chg="add mod">
          <ac:chgData name="Warycha, Valerie S" userId="e5ed3580-8ece-4be1-ab53-4d80a62114df" providerId="ADAL" clId="{7ED90998-4FA6-47D1-A24B-E1E8587E78A8}" dt="2023-11-27T15:06:27.062" v="2823" actId="1076"/>
          <ac:picMkLst>
            <pc:docMk/>
            <pc:sldMk cId="370748726" sldId="286"/>
            <ac:picMk id="7" creationId="{8A692E4E-8FA4-B4E7-E258-7AA6DA2F3879}"/>
          </ac:picMkLst>
        </pc:picChg>
        <pc:picChg chg="del">
          <ac:chgData name="Warycha, Valerie S" userId="e5ed3580-8ece-4be1-ab53-4d80a62114df" providerId="ADAL" clId="{7ED90998-4FA6-47D1-A24B-E1E8587E78A8}" dt="2023-11-27T15:04:17.141" v="2814" actId="478"/>
          <ac:picMkLst>
            <pc:docMk/>
            <pc:sldMk cId="370748726" sldId="286"/>
            <ac:picMk id="8" creationId="{29B94955-FD82-33A0-E790-B9C04D4B1B6D}"/>
          </ac:picMkLst>
        </pc:picChg>
      </pc:sldChg>
      <pc:sldChg chg="addSp delSp modSp add del mod">
        <pc:chgData name="Warycha, Valerie S" userId="e5ed3580-8ece-4be1-ab53-4d80a62114df" providerId="ADAL" clId="{7ED90998-4FA6-47D1-A24B-E1E8587E78A8}" dt="2023-12-01T15:20:43.369" v="6374" actId="1076"/>
        <pc:sldMkLst>
          <pc:docMk/>
          <pc:sldMk cId="2328632384" sldId="287"/>
        </pc:sldMkLst>
        <pc:spChg chg="add mod">
          <ac:chgData name="Warycha, Valerie S" userId="e5ed3580-8ece-4be1-ab53-4d80a62114df" providerId="ADAL" clId="{7ED90998-4FA6-47D1-A24B-E1E8587E78A8}" dt="2023-11-27T16:16:26.397" v="3326" actId="1076"/>
          <ac:spMkLst>
            <pc:docMk/>
            <pc:sldMk cId="2328632384" sldId="287"/>
            <ac:spMk id="2" creationId="{F9B20E57-586A-ADE3-08FF-B85A69C925F8}"/>
          </ac:spMkLst>
        </pc:spChg>
        <pc:spChg chg="mod">
          <ac:chgData name="Warycha, Valerie S" userId="e5ed3580-8ece-4be1-ab53-4d80a62114df" providerId="ADAL" clId="{7ED90998-4FA6-47D1-A24B-E1E8587E78A8}" dt="2023-12-01T15:20:43.369" v="6374" actId="1076"/>
          <ac:spMkLst>
            <pc:docMk/>
            <pc:sldMk cId="2328632384" sldId="287"/>
            <ac:spMk id="1361" creationId="{00000000-0000-0000-0000-000000000000}"/>
          </ac:spMkLst>
        </pc:spChg>
        <pc:spChg chg="mod">
          <ac:chgData name="Warycha, Valerie S" userId="e5ed3580-8ece-4be1-ab53-4d80a62114df" providerId="ADAL" clId="{7ED90998-4FA6-47D1-A24B-E1E8587E78A8}" dt="2023-11-27T15:27:04.203" v="3132" actId="1076"/>
          <ac:spMkLst>
            <pc:docMk/>
            <pc:sldMk cId="2328632384" sldId="287"/>
            <ac:spMk id="1362" creationId="{00000000-0000-0000-0000-000000000000}"/>
          </ac:spMkLst>
        </pc:spChg>
        <pc:spChg chg="del mod">
          <ac:chgData name="Warycha, Valerie S" userId="e5ed3580-8ece-4be1-ab53-4d80a62114df" providerId="ADAL" clId="{7ED90998-4FA6-47D1-A24B-E1E8587E78A8}" dt="2023-11-27T15:32:39.269" v="3152" actId="478"/>
          <ac:spMkLst>
            <pc:docMk/>
            <pc:sldMk cId="2328632384" sldId="287"/>
            <ac:spMk id="1403" creationId="{8F484F03-A715-80A7-C47D-52642E2ABA87}"/>
          </ac:spMkLst>
        </pc:spChg>
        <pc:grpChg chg="mod">
          <ac:chgData name="Warycha, Valerie S" userId="e5ed3580-8ece-4be1-ab53-4d80a62114df" providerId="ADAL" clId="{7ED90998-4FA6-47D1-A24B-E1E8587E78A8}" dt="2023-12-01T15:20:28.631" v="6372" actId="1076"/>
          <ac:grpSpMkLst>
            <pc:docMk/>
            <pc:sldMk cId="2328632384" sldId="287"/>
            <ac:grpSpMk id="4" creationId="{C306AF78-5ED4-9D14-6A52-9117CBF19890}"/>
          </ac:grpSpMkLst>
        </pc:grpChg>
        <pc:grpChg chg="mod">
          <ac:chgData name="Warycha, Valerie S" userId="e5ed3580-8ece-4be1-ab53-4d80a62114df" providerId="ADAL" clId="{7ED90998-4FA6-47D1-A24B-E1E8587E78A8}" dt="2023-12-01T15:20:25.262" v="6371" actId="1076"/>
          <ac:grpSpMkLst>
            <pc:docMk/>
            <pc:sldMk cId="2328632384" sldId="287"/>
            <ac:grpSpMk id="40" creationId="{753CA548-5550-25A9-FE25-1F9E8B4FD28C}"/>
          </ac:grpSpMkLst>
        </pc:grpChg>
      </pc:sldChg>
      <pc:sldChg chg="addSp delSp modSp add del mod ord">
        <pc:chgData name="Warycha, Valerie S" userId="e5ed3580-8ece-4be1-ab53-4d80a62114df" providerId="ADAL" clId="{7ED90998-4FA6-47D1-A24B-E1E8587E78A8}" dt="2023-11-27T16:26:59.809" v="3417"/>
        <pc:sldMkLst>
          <pc:docMk/>
          <pc:sldMk cId="1286727275" sldId="288"/>
        </pc:sldMkLst>
        <pc:spChg chg="add del mod">
          <ac:chgData name="Warycha, Valerie S" userId="e5ed3580-8ece-4be1-ab53-4d80a62114df" providerId="ADAL" clId="{7ED90998-4FA6-47D1-A24B-E1E8587E78A8}" dt="2023-11-27T16:21:35.415" v="3371" actId="478"/>
          <ac:spMkLst>
            <pc:docMk/>
            <pc:sldMk cId="1286727275" sldId="288"/>
            <ac:spMk id="3" creationId="{E6BC06CA-3AFE-7B97-8604-B07ECD16556F}"/>
          </ac:spMkLst>
        </pc:spChg>
        <pc:spChg chg="add del mod">
          <ac:chgData name="Warycha, Valerie S" userId="e5ed3580-8ece-4be1-ab53-4d80a62114df" providerId="ADAL" clId="{7ED90998-4FA6-47D1-A24B-E1E8587E78A8}" dt="2023-11-27T16:21:40.448" v="3373" actId="478"/>
          <ac:spMkLst>
            <pc:docMk/>
            <pc:sldMk cId="1286727275" sldId="288"/>
            <ac:spMk id="5" creationId="{B0A5DC3E-FF70-16E8-18A3-FA612BE4528D}"/>
          </ac:spMkLst>
        </pc:spChg>
        <pc:spChg chg="add del mod">
          <ac:chgData name="Warycha, Valerie S" userId="e5ed3580-8ece-4be1-ab53-4d80a62114df" providerId="ADAL" clId="{7ED90998-4FA6-47D1-A24B-E1E8587E78A8}" dt="2023-11-27T16:22:07.470" v="3382" actId="478"/>
          <ac:spMkLst>
            <pc:docMk/>
            <pc:sldMk cId="1286727275" sldId="288"/>
            <ac:spMk id="7" creationId="{865B0FAA-15ED-9C5D-1E15-9E39621C281E}"/>
          </ac:spMkLst>
        </pc:spChg>
        <pc:spChg chg="add del mod">
          <ac:chgData name="Warycha, Valerie S" userId="e5ed3580-8ece-4be1-ab53-4d80a62114df" providerId="ADAL" clId="{7ED90998-4FA6-47D1-A24B-E1E8587E78A8}" dt="2023-11-27T16:22:13.631" v="3384" actId="478"/>
          <ac:spMkLst>
            <pc:docMk/>
            <pc:sldMk cId="1286727275" sldId="288"/>
            <ac:spMk id="9" creationId="{AAE3183D-CD55-8538-A2B8-4691A44ACAAB}"/>
          </ac:spMkLst>
        </pc:spChg>
        <pc:spChg chg="add del mod">
          <ac:chgData name="Warycha, Valerie S" userId="e5ed3580-8ece-4be1-ab53-4d80a62114df" providerId="ADAL" clId="{7ED90998-4FA6-47D1-A24B-E1E8587E78A8}" dt="2023-11-27T16:22:32.291" v="3390" actId="478"/>
          <ac:spMkLst>
            <pc:docMk/>
            <pc:sldMk cId="1286727275" sldId="288"/>
            <ac:spMk id="11" creationId="{7B694CE6-0E85-FE8B-CAB0-98CACF1F7B56}"/>
          </ac:spMkLst>
        </pc:spChg>
        <pc:spChg chg="add mod">
          <ac:chgData name="Warycha, Valerie S" userId="e5ed3580-8ece-4be1-ab53-4d80a62114df" providerId="ADAL" clId="{7ED90998-4FA6-47D1-A24B-E1E8587E78A8}" dt="2023-11-27T16:25:44.425" v="3406" actId="1076"/>
          <ac:spMkLst>
            <pc:docMk/>
            <pc:sldMk cId="1286727275" sldId="288"/>
            <ac:spMk id="15" creationId="{EF0B5809-C12A-DCA9-21B3-ACF6FB2340F1}"/>
          </ac:spMkLst>
        </pc:spChg>
        <pc:spChg chg="del">
          <ac:chgData name="Warycha, Valerie S" userId="e5ed3580-8ece-4be1-ab53-4d80a62114df" providerId="ADAL" clId="{7ED90998-4FA6-47D1-A24B-E1E8587E78A8}" dt="2023-11-27T16:22:03.560" v="3381" actId="478"/>
          <ac:spMkLst>
            <pc:docMk/>
            <pc:sldMk cId="1286727275" sldId="288"/>
            <ac:spMk id="1620" creationId="{00000000-0000-0000-0000-000000000000}"/>
          </ac:spMkLst>
        </pc:spChg>
        <pc:spChg chg="mod">
          <ac:chgData name="Warycha, Valerie S" userId="e5ed3580-8ece-4be1-ab53-4d80a62114df" providerId="ADAL" clId="{7ED90998-4FA6-47D1-A24B-E1E8587E78A8}" dt="2023-11-27T16:26:31.742" v="3415" actId="12"/>
          <ac:spMkLst>
            <pc:docMk/>
            <pc:sldMk cId="1286727275" sldId="288"/>
            <ac:spMk id="1621" creationId="{00000000-0000-0000-0000-000000000000}"/>
          </ac:spMkLst>
        </pc:spChg>
        <pc:spChg chg="del">
          <ac:chgData name="Warycha, Valerie S" userId="e5ed3580-8ece-4be1-ab53-4d80a62114df" providerId="ADAL" clId="{7ED90998-4FA6-47D1-A24B-E1E8587E78A8}" dt="2023-11-27T16:21:32.053" v="3370" actId="478"/>
          <ac:spMkLst>
            <pc:docMk/>
            <pc:sldMk cId="1286727275" sldId="288"/>
            <ac:spMk id="1622" creationId="{00000000-0000-0000-0000-000000000000}"/>
          </ac:spMkLst>
        </pc:spChg>
        <pc:spChg chg="del">
          <ac:chgData name="Warycha, Valerie S" userId="e5ed3580-8ece-4be1-ab53-4d80a62114df" providerId="ADAL" clId="{7ED90998-4FA6-47D1-A24B-E1E8587E78A8}" dt="2023-11-27T16:22:10.407" v="3383" actId="478"/>
          <ac:spMkLst>
            <pc:docMk/>
            <pc:sldMk cId="1286727275" sldId="288"/>
            <ac:spMk id="1623" creationId="{00000000-0000-0000-0000-000000000000}"/>
          </ac:spMkLst>
        </pc:spChg>
        <pc:spChg chg="del">
          <ac:chgData name="Warycha, Valerie S" userId="e5ed3580-8ece-4be1-ab53-4d80a62114df" providerId="ADAL" clId="{7ED90998-4FA6-47D1-A24B-E1E8587E78A8}" dt="2023-11-27T16:21:38.528" v="3372" actId="478"/>
          <ac:spMkLst>
            <pc:docMk/>
            <pc:sldMk cId="1286727275" sldId="288"/>
            <ac:spMk id="1624" creationId="{00000000-0000-0000-0000-000000000000}"/>
          </ac:spMkLst>
        </pc:spChg>
        <pc:spChg chg="del">
          <ac:chgData name="Warycha, Valerie S" userId="e5ed3580-8ece-4be1-ab53-4d80a62114df" providerId="ADAL" clId="{7ED90998-4FA6-47D1-A24B-E1E8587E78A8}" dt="2023-11-27T16:22:28.667" v="3389" actId="478"/>
          <ac:spMkLst>
            <pc:docMk/>
            <pc:sldMk cId="1286727275" sldId="288"/>
            <ac:spMk id="1625" creationId="{00000000-0000-0000-0000-000000000000}"/>
          </ac:spMkLst>
        </pc:spChg>
        <pc:grpChg chg="mod">
          <ac:chgData name="Warycha, Valerie S" userId="e5ed3580-8ece-4be1-ab53-4d80a62114df" providerId="ADAL" clId="{7ED90998-4FA6-47D1-A24B-E1E8587E78A8}" dt="2023-11-27T16:22:17.571" v="3386" actId="1076"/>
          <ac:grpSpMkLst>
            <pc:docMk/>
            <pc:sldMk cId="1286727275" sldId="288"/>
            <ac:grpSpMk id="1626" creationId="{00000000-0000-0000-0000-000000000000}"/>
          </ac:grpSpMkLst>
        </pc:grpChg>
        <pc:grpChg chg="mod">
          <ac:chgData name="Warycha, Valerie S" userId="e5ed3580-8ece-4be1-ab53-4d80a62114df" providerId="ADAL" clId="{7ED90998-4FA6-47D1-A24B-E1E8587E78A8}" dt="2023-11-27T16:21:49.841" v="3377" actId="1076"/>
          <ac:grpSpMkLst>
            <pc:docMk/>
            <pc:sldMk cId="1286727275" sldId="288"/>
            <ac:grpSpMk id="1636" creationId="{00000000-0000-0000-0000-000000000000}"/>
          </ac:grpSpMkLst>
        </pc:grpChg>
        <pc:grpChg chg="mod">
          <ac:chgData name="Warycha, Valerie S" userId="e5ed3580-8ece-4be1-ab53-4d80a62114df" providerId="ADAL" clId="{7ED90998-4FA6-47D1-A24B-E1E8587E78A8}" dt="2023-11-27T16:25:52.014" v="3408" actId="1076"/>
          <ac:grpSpMkLst>
            <pc:docMk/>
            <pc:sldMk cId="1286727275" sldId="288"/>
            <ac:grpSpMk id="1646" creationId="{00000000-0000-0000-0000-000000000000}"/>
          </ac:grpSpMkLst>
        </pc:grpChg>
        <pc:grpChg chg="mod">
          <ac:chgData name="Warycha, Valerie S" userId="e5ed3580-8ece-4be1-ab53-4d80a62114df" providerId="ADAL" clId="{7ED90998-4FA6-47D1-A24B-E1E8587E78A8}" dt="2023-11-27T16:25:49.546" v="3407" actId="1076"/>
          <ac:grpSpMkLst>
            <pc:docMk/>
            <pc:sldMk cId="1286727275" sldId="288"/>
            <ac:grpSpMk id="1656" creationId="{00000000-0000-0000-0000-000000000000}"/>
          </ac:grpSpMkLst>
        </pc:grpChg>
        <pc:grpChg chg="mod">
          <ac:chgData name="Warycha, Valerie S" userId="e5ed3580-8ece-4be1-ab53-4d80a62114df" providerId="ADAL" clId="{7ED90998-4FA6-47D1-A24B-E1E8587E78A8}" dt="2023-11-27T16:22:15.904" v="3385" actId="1076"/>
          <ac:grpSpMkLst>
            <pc:docMk/>
            <pc:sldMk cId="1286727275" sldId="288"/>
            <ac:grpSpMk id="1679" creationId="{00000000-0000-0000-0000-000000000000}"/>
          </ac:grpSpMkLst>
        </pc:grpChg>
        <pc:grpChg chg="mod">
          <ac:chgData name="Warycha, Valerie S" userId="e5ed3580-8ece-4be1-ab53-4d80a62114df" providerId="ADAL" clId="{7ED90998-4FA6-47D1-A24B-E1E8587E78A8}" dt="2023-11-27T16:21:52.109" v="3378" actId="1076"/>
          <ac:grpSpMkLst>
            <pc:docMk/>
            <pc:sldMk cId="1286727275" sldId="288"/>
            <ac:grpSpMk id="1706" creationId="{00000000-0000-0000-0000-000000000000}"/>
          </ac:grpSpMkLst>
        </pc:grpChg>
        <pc:picChg chg="add mod">
          <ac:chgData name="Warycha, Valerie S" userId="e5ed3580-8ece-4be1-ab53-4d80a62114df" providerId="ADAL" clId="{7ED90998-4FA6-47D1-A24B-E1E8587E78A8}" dt="2023-11-27T16:24:16.216" v="3396" actId="1076"/>
          <ac:picMkLst>
            <pc:docMk/>
            <pc:sldMk cId="1286727275" sldId="288"/>
            <ac:picMk id="13" creationId="{C482A534-E260-D518-2C73-9CED4CF8D37C}"/>
          </ac:picMkLst>
        </pc:picChg>
      </pc:sldChg>
      <pc:sldChg chg="delSp modSp add del mod">
        <pc:chgData name="Warycha, Valerie S" userId="e5ed3580-8ece-4be1-ab53-4d80a62114df" providerId="ADAL" clId="{7ED90998-4FA6-47D1-A24B-E1E8587E78A8}" dt="2023-11-27T21:25:11.576" v="5974" actId="20577"/>
        <pc:sldMkLst>
          <pc:docMk/>
          <pc:sldMk cId="4063718235" sldId="289"/>
        </pc:sldMkLst>
        <pc:spChg chg="mod">
          <ac:chgData name="Warycha, Valerie S" userId="e5ed3580-8ece-4be1-ab53-4d80a62114df" providerId="ADAL" clId="{7ED90998-4FA6-47D1-A24B-E1E8587E78A8}" dt="2023-11-27T20:40:00.202" v="4512" actId="1076"/>
          <ac:spMkLst>
            <pc:docMk/>
            <pc:sldMk cId="4063718235" sldId="289"/>
            <ac:spMk id="2670" creationId="{00000000-0000-0000-0000-000000000000}"/>
          </ac:spMkLst>
        </pc:spChg>
        <pc:spChg chg="mod">
          <ac:chgData name="Warycha, Valerie S" userId="e5ed3580-8ece-4be1-ab53-4d80a62114df" providerId="ADAL" clId="{7ED90998-4FA6-47D1-A24B-E1E8587E78A8}" dt="2023-11-27T20:40:04.346" v="4513" actId="1076"/>
          <ac:spMkLst>
            <pc:docMk/>
            <pc:sldMk cId="4063718235" sldId="289"/>
            <ac:spMk id="2671" creationId="{00000000-0000-0000-0000-000000000000}"/>
          </ac:spMkLst>
        </pc:spChg>
        <pc:spChg chg="mod">
          <ac:chgData name="Warycha, Valerie S" userId="e5ed3580-8ece-4be1-ab53-4d80a62114df" providerId="ADAL" clId="{7ED90998-4FA6-47D1-A24B-E1E8587E78A8}" dt="2023-11-27T20:40:08.187" v="4514" actId="1076"/>
          <ac:spMkLst>
            <pc:docMk/>
            <pc:sldMk cId="4063718235" sldId="289"/>
            <ac:spMk id="2672" creationId="{00000000-0000-0000-0000-000000000000}"/>
          </ac:spMkLst>
        </pc:spChg>
        <pc:spChg chg="mod">
          <ac:chgData name="Warycha, Valerie S" userId="e5ed3580-8ece-4be1-ab53-4d80a62114df" providerId="ADAL" clId="{7ED90998-4FA6-47D1-A24B-E1E8587E78A8}" dt="2023-11-27T20:40:12.328" v="4515" actId="1076"/>
          <ac:spMkLst>
            <pc:docMk/>
            <pc:sldMk cId="4063718235" sldId="289"/>
            <ac:spMk id="2730" creationId="{00000000-0000-0000-0000-000000000000}"/>
          </ac:spMkLst>
        </pc:spChg>
        <pc:spChg chg="mod">
          <ac:chgData name="Warycha, Valerie S" userId="e5ed3580-8ece-4be1-ab53-4d80a62114df" providerId="ADAL" clId="{7ED90998-4FA6-47D1-A24B-E1E8587E78A8}" dt="2023-11-27T20:43:01.374" v="4650" actId="14100"/>
          <ac:spMkLst>
            <pc:docMk/>
            <pc:sldMk cId="4063718235" sldId="289"/>
            <ac:spMk id="2731" creationId="{00000000-0000-0000-0000-000000000000}"/>
          </ac:spMkLst>
        </pc:spChg>
        <pc:spChg chg="mod">
          <ac:chgData name="Warycha, Valerie S" userId="e5ed3580-8ece-4be1-ab53-4d80a62114df" providerId="ADAL" clId="{7ED90998-4FA6-47D1-A24B-E1E8587E78A8}" dt="2023-11-27T20:42:36.460" v="4648" actId="1076"/>
          <ac:spMkLst>
            <pc:docMk/>
            <pc:sldMk cId="4063718235" sldId="289"/>
            <ac:spMk id="2732" creationId="{00000000-0000-0000-0000-000000000000}"/>
          </ac:spMkLst>
        </pc:spChg>
        <pc:spChg chg="mod">
          <ac:chgData name="Warycha, Valerie S" userId="e5ed3580-8ece-4be1-ab53-4d80a62114df" providerId="ADAL" clId="{7ED90998-4FA6-47D1-A24B-E1E8587E78A8}" dt="2023-11-27T21:25:11.576" v="5974" actId="20577"/>
          <ac:spMkLst>
            <pc:docMk/>
            <pc:sldMk cId="4063718235" sldId="289"/>
            <ac:spMk id="2733" creationId="{00000000-0000-0000-0000-000000000000}"/>
          </ac:spMkLst>
        </pc:spChg>
        <pc:spChg chg="del">
          <ac:chgData name="Warycha, Valerie S" userId="e5ed3580-8ece-4be1-ab53-4d80a62114df" providerId="ADAL" clId="{7ED90998-4FA6-47D1-A24B-E1E8587E78A8}" dt="2023-11-27T20:37:31.578" v="4375" actId="478"/>
          <ac:spMkLst>
            <pc:docMk/>
            <pc:sldMk cId="4063718235" sldId="289"/>
            <ac:spMk id="2734" creationId="{00000000-0000-0000-0000-000000000000}"/>
          </ac:spMkLst>
        </pc:spChg>
        <pc:spChg chg="del">
          <ac:chgData name="Warycha, Valerie S" userId="e5ed3580-8ece-4be1-ab53-4d80a62114df" providerId="ADAL" clId="{7ED90998-4FA6-47D1-A24B-E1E8587E78A8}" dt="2023-11-27T20:37:34.188" v="4376" actId="478"/>
          <ac:spMkLst>
            <pc:docMk/>
            <pc:sldMk cId="4063718235" sldId="289"/>
            <ac:spMk id="2735" creationId="{00000000-0000-0000-0000-000000000000}"/>
          </ac:spMkLst>
        </pc:spChg>
        <pc:spChg chg="del">
          <ac:chgData name="Warycha, Valerie S" userId="e5ed3580-8ece-4be1-ab53-4d80a62114df" providerId="ADAL" clId="{7ED90998-4FA6-47D1-A24B-E1E8587E78A8}" dt="2023-11-27T20:37:36.780" v="4377" actId="478"/>
          <ac:spMkLst>
            <pc:docMk/>
            <pc:sldMk cId="4063718235" sldId="289"/>
            <ac:spMk id="2736" creationId="{00000000-0000-0000-0000-000000000000}"/>
          </ac:spMkLst>
        </pc:spChg>
        <pc:spChg chg="del">
          <ac:chgData name="Warycha, Valerie S" userId="e5ed3580-8ece-4be1-ab53-4d80a62114df" providerId="ADAL" clId="{7ED90998-4FA6-47D1-A24B-E1E8587E78A8}" dt="2023-11-27T20:37:39.924" v="4378" actId="478"/>
          <ac:spMkLst>
            <pc:docMk/>
            <pc:sldMk cId="4063718235" sldId="289"/>
            <ac:spMk id="2737" creationId="{00000000-0000-0000-0000-000000000000}"/>
          </ac:spMkLst>
        </pc:spChg>
        <pc:spChg chg="del">
          <ac:chgData name="Warycha, Valerie S" userId="e5ed3580-8ece-4be1-ab53-4d80a62114df" providerId="ADAL" clId="{7ED90998-4FA6-47D1-A24B-E1E8587E78A8}" dt="2023-11-27T20:37:48.705" v="4381" actId="478"/>
          <ac:spMkLst>
            <pc:docMk/>
            <pc:sldMk cId="4063718235" sldId="289"/>
            <ac:spMk id="2738" creationId="{00000000-0000-0000-0000-000000000000}"/>
          </ac:spMkLst>
        </pc:spChg>
        <pc:spChg chg="del">
          <ac:chgData name="Warycha, Valerie S" userId="e5ed3580-8ece-4be1-ab53-4d80a62114df" providerId="ADAL" clId="{7ED90998-4FA6-47D1-A24B-E1E8587E78A8}" dt="2023-11-27T20:37:51.080" v="4382" actId="478"/>
          <ac:spMkLst>
            <pc:docMk/>
            <pc:sldMk cId="4063718235" sldId="289"/>
            <ac:spMk id="2739" creationId="{00000000-0000-0000-0000-000000000000}"/>
          </ac:spMkLst>
        </pc:spChg>
        <pc:grpChg chg="mod">
          <ac:chgData name="Warycha, Valerie S" userId="e5ed3580-8ece-4be1-ab53-4d80a62114df" providerId="ADAL" clId="{7ED90998-4FA6-47D1-A24B-E1E8587E78A8}" dt="2023-11-27T20:41:52.671" v="4641" actId="1076"/>
          <ac:grpSpMkLst>
            <pc:docMk/>
            <pc:sldMk cId="4063718235" sldId="289"/>
            <ac:grpSpMk id="2673" creationId="{00000000-0000-0000-0000-000000000000}"/>
          </ac:grpSpMkLst>
        </pc:grpChg>
        <pc:grpChg chg="mod">
          <ac:chgData name="Warycha, Valerie S" userId="e5ed3580-8ece-4be1-ab53-4d80a62114df" providerId="ADAL" clId="{7ED90998-4FA6-47D1-A24B-E1E8587E78A8}" dt="2023-11-27T20:41:49.210" v="4640" actId="1076"/>
          <ac:grpSpMkLst>
            <pc:docMk/>
            <pc:sldMk cId="4063718235" sldId="289"/>
            <ac:grpSpMk id="2704" creationId="{00000000-0000-0000-0000-000000000000}"/>
          </ac:grpSpMkLst>
        </pc:grpChg>
        <pc:cxnChg chg="del mod">
          <ac:chgData name="Warycha, Valerie S" userId="e5ed3580-8ece-4be1-ab53-4d80a62114df" providerId="ADAL" clId="{7ED90998-4FA6-47D1-A24B-E1E8587E78A8}" dt="2023-11-27T20:37:55.541" v="4384" actId="478"/>
          <ac:cxnSpMkLst>
            <pc:docMk/>
            <pc:sldMk cId="4063718235" sldId="289"/>
            <ac:cxnSpMk id="2740" creationId="{00000000-0000-0000-0000-000000000000}"/>
          </ac:cxnSpMkLst>
        </pc:cxnChg>
        <pc:cxnChg chg="del mod">
          <ac:chgData name="Warycha, Valerie S" userId="e5ed3580-8ece-4be1-ab53-4d80a62114df" providerId="ADAL" clId="{7ED90998-4FA6-47D1-A24B-E1E8587E78A8}" dt="2023-11-27T20:37:56.512" v="4385" actId="478"/>
          <ac:cxnSpMkLst>
            <pc:docMk/>
            <pc:sldMk cId="4063718235" sldId="289"/>
            <ac:cxnSpMk id="2741" creationId="{00000000-0000-0000-0000-000000000000}"/>
          </ac:cxnSpMkLst>
        </pc:cxnChg>
        <pc:cxnChg chg="del mod">
          <ac:chgData name="Warycha, Valerie S" userId="e5ed3580-8ece-4be1-ab53-4d80a62114df" providerId="ADAL" clId="{7ED90998-4FA6-47D1-A24B-E1E8587E78A8}" dt="2023-11-27T20:37:57.648" v="4386" actId="478"/>
          <ac:cxnSpMkLst>
            <pc:docMk/>
            <pc:sldMk cId="4063718235" sldId="289"/>
            <ac:cxnSpMk id="2742" creationId="{00000000-0000-0000-0000-000000000000}"/>
          </ac:cxnSpMkLst>
        </pc:cxnChg>
        <pc:cxnChg chg="del mod">
          <ac:chgData name="Warycha, Valerie S" userId="e5ed3580-8ece-4be1-ab53-4d80a62114df" providerId="ADAL" clId="{7ED90998-4FA6-47D1-A24B-E1E8587E78A8}" dt="2023-11-27T20:37:44.274" v="4380" actId="478"/>
          <ac:cxnSpMkLst>
            <pc:docMk/>
            <pc:sldMk cId="4063718235" sldId="289"/>
            <ac:cxnSpMk id="2743" creationId="{00000000-0000-0000-0000-000000000000}"/>
          </ac:cxnSpMkLst>
        </pc:cxnChg>
        <pc:cxnChg chg="del mod">
          <ac:chgData name="Warycha, Valerie S" userId="e5ed3580-8ece-4be1-ab53-4d80a62114df" providerId="ADAL" clId="{7ED90998-4FA6-47D1-A24B-E1E8587E78A8}" dt="2023-11-27T20:37:41.970" v="4379" actId="478"/>
          <ac:cxnSpMkLst>
            <pc:docMk/>
            <pc:sldMk cId="4063718235" sldId="289"/>
            <ac:cxnSpMk id="2744" creationId="{00000000-0000-0000-0000-000000000000}"/>
          </ac:cxnSpMkLst>
        </pc:cxnChg>
        <pc:cxnChg chg="del mod">
          <ac:chgData name="Warycha, Valerie S" userId="e5ed3580-8ece-4be1-ab53-4d80a62114df" providerId="ADAL" clId="{7ED90998-4FA6-47D1-A24B-E1E8587E78A8}" dt="2023-11-27T20:37:53.132" v="4383" actId="478"/>
          <ac:cxnSpMkLst>
            <pc:docMk/>
            <pc:sldMk cId="4063718235" sldId="289"/>
            <ac:cxnSpMk id="2745" creationId="{00000000-0000-0000-0000-000000000000}"/>
          </ac:cxnSpMkLst>
        </pc:cxnChg>
      </pc:sldChg>
      <pc:sldChg chg="addSp delSp modSp add del mod">
        <pc:chgData name="Warycha, Valerie S" userId="e5ed3580-8ece-4be1-ab53-4d80a62114df" providerId="ADAL" clId="{7ED90998-4FA6-47D1-A24B-E1E8587E78A8}" dt="2023-11-27T20:51:55.003" v="5458" actId="478"/>
        <pc:sldMkLst>
          <pc:docMk/>
          <pc:sldMk cId="4140629043" sldId="290"/>
        </pc:sldMkLst>
        <pc:spChg chg="add del mod">
          <ac:chgData name="Warycha, Valerie S" userId="e5ed3580-8ece-4be1-ab53-4d80a62114df" providerId="ADAL" clId="{7ED90998-4FA6-47D1-A24B-E1E8587E78A8}" dt="2023-11-27T20:51:54.402" v="5457"/>
          <ac:spMkLst>
            <pc:docMk/>
            <pc:sldMk cId="4140629043" sldId="290"/>
            <ac:spMk id="2" creationId="{F1CBD634-7850-2CA6-9871-1AF8C3CBB5F2}"/>
          </ac:spMkLst>
        </pc:spChg>
        <pc:spChg chg="mod">
          <ac:chgData name="Warycha, Valerie S" userId="e5ed3580-8ece-4be1-ab53-4d80a62114df" providerId="ADAL" clId="{7ED90998-4FA6-47D1-A24B-E1E8587E78A8}" dt="2023-11-27T20:43:41.495" v="4738" actId="20577"/>
          <ac:spMkLst>
            <pc:docMk/>
            <pc:sldMk cId="4140629043" sldId="290"/>
            <ac:spMk id="2671" creationId="{00000000-0000-0000-0000-000000000000}"/>
          </ac:spMkLst>
        </pc:spChg>
        <pc:spChg chg="del">
          <ac:chgData name="Warycha, Valerie S" userId="e5ed3580-8ece-4be1-ab53-4d80a62114df" providerId="ADAL" clId="{7ED90998-4FA6-47D1-A24B-E1E8587E78A8}" dt="2023-11-27T20:43:58.619" v="4743" actId="478"/>
          <ac:spMkLst>
            <pc:docMk/>
            <pc:sldMk cId="4140629043" sldId="290"/>
            <ac:spMk id="2672" creationId="{00000000-0000-0000-0000-000000000000}"/>
          </ac:spMkLst>
        </pc:spChg>
        <pc:spChg chg="del">
          <ac:chgData name="Warycha, Valerie S" userId="e5ed3580-8ece-4be1-ab53-4d80a62114df" providerId="ADAL" clId="{7ED90998-4FA6-47D1-A24B-E1E8587E78A8}" dt="2023-11-27T20:43:54.979" v="4742" actId="478"/>
          <ac:spMkLst>
            <pc:docMk/>
            <pc:sldMk cId="4140629043" sldId="290"/>
            <ac:spMk id="2730" creationId="{00000000-0000-0000-0000-000000000000}"/>
          </ac:spMkLst>
        </pc:spChg>
        <pc:spChg chg="mod">
          <ac:chgData name="Warycha, Valerie S" userId="e5ed3580-8ece-4be1-ab53-4d80a62114df" providerId="ADAL" clId="{7ED90998-4FA6-47D1-A24B-E1E8587E78A8}" dt="2023-11-27T20:44:17.848" v="4751" actId="1076"/>
          <ac:spMkLst>
            <pc:docMk/>
            <pc:sldMk cId="4140629043" sldId="290"/>
            <ac:spMk id="2731" creationId="{00000000-0000-0000-0000-000000000000}"/>
          </ac:spMkLst>
        </pc:spChg>
        <pc:spChg chg="del">
          <ac:chgData name="Warycha, Valerie S" userId="e5ed3580-8ece-4be1-ab53-4d80a62114df" providerId="ADAL" clId="{7ED90998-4FA6-47D1-A24B-E1E8587E78A8}" dt="2023-11-27T20:43:49.464" v="4740" actId="478"/>
          <ac:spMkLst>
            <pc:docMk/>
            <pc:sldMk cId="4140629043" sldId="290"/>
            <ac:spMk id="2732" creationId="{00000000-0000-0000-0000-000000000000}"/>
          </ac:spMkLst>
        </pc:spChg>
        <pc:spChg chg="del">
          <ac:chgData name="Warycha, Valerie S" userId="e5ed3580-8ece-4be1-ab53-4d80a62114df" providerId="ADAL" clId="{7ED90998-4FA6-47D1-A24B-E1E8587E78A8}" dt="2023-11-27T20:43:46.855" v="4739" actId="478"/>
          <ac:spMkLst>
            <pc:docMk/>
            <pc:sldMk cId="4140629043" sldId="290"/>
            <ac:spMk id="2733" creationId="{00000000-0000-0000-0000-000000000000}"/>
          </ac:spMkLst>
        </pc:spChg>
        <pc:grpChg chg="add del">
          <ac:chgData name="Warycha, Valerie S" userId="e5ed3580-8ece-4be1-ab53-4d80a62114df" providerId="ADAL" clId="{7ED90998-4FA6-47D1-A24B-E1E8587E78A8}" dt="2023-11-27T20:51:55.003" v="5458" actId="478"/>
          <ac:grpSpMkLst>
            <pc:docMk/>
            <pc:sldMk cId="4140629043" sldId="290"/>
            <ac:grpSpMk id="2704" creationId="{00000000-0000-0000-0000-000000000000}"/>
          </ac:grpSpMkLst>
        </pc:grpChg>
      </pc:sldChg>
      <pc:sldChg chg="addSp delSp modSp add del mod">
        <pc:chgData name="Warycha, Valerie S" userId="e5ed3580-8ece-4be1-ab53-4d80a62114df" providerId="ADAL" clId="{7ED90998-4FA6-47D1-A24B-E1E8587E78A8}" dt="2023-11-27T20:53:14.675" v="5488" actId="5793"/>
        <pc:sldMkLst>
          <pc:docMk/>
          <pc:sldMk cId="2200667746" sldId="291"/>
        </pc:sldMkLst>
        <pc:spChg chg="mod">
          <ac:chgData name="Warycha, Valerie S" userId="e5ed3580-8ece-4be1-ab53-4d80a62114df" providerId="ADAL" clId="{7ED90998-4FA6-47D1-A24B-E1E8587E78A8}" dt="2023-11-27T20:47:56.362" v="4924"/>
          <ac:spMkLst>
            <pc:docMk/>
            <pc:sldMk cId="2200667746" sldId="291"/>
            <ac:spMk id="4" creationId="{D87AA0C1-A2FC-93DB-ECD7-4F235DCEF069}"/>
          </ac:spMkLst>
        </pc:spChg>
        <pc:spChg chg="mod">
          <ac:chgData name="Warycha, Valerie S" userId="e5ed3580-8ece-4be1-ab53-4d80a62114df" providerId="ADAL" clId="{7ED90998-4FA6-47D1-A24B-E1E8587E78A8}" dt="2023-11-27T20:47:56.362" v="4924"/>
          <ac:spMkLst>
            <pc:docMk/>
            <pc:sldMk cId="2200667746" sldId="291"/>
            <ac:spMk id="5" creationId="{F62948E9-47AE-B385-AFD6-2B0C8632B364}"/>
          </ac:spMkLst>
        </pc:spChg>
        <pc:spChg chg="mod">
          <ac:chgData name="Warycha, Valerie S" userId="e5ed3580-8ece-4be1-ab53-4d80a62114df" providerId="ADAL" clId="{7ED90998-4FA6-47D1-A24B-E1E8587E78A8}" dt="2023-11-27T20:47:56.362" v="4924"/>
          <ac:spMkLst>
            <pc:docMk/>
            <pc:sldMk cId="2200667746" sldId="291"/>
            <ac:spMk id="6" creationId="{75C2C133-BBAD-0DB1-CD2B-C6854C729128}"/>
          </ac:spMkLst>
        </pc:spChg>
        <pc:spChg chg="mod">
          <ac:chgData name="Warycha, Valerie S" userId="e5ed3580-8ece-4be1-ab53-4d80a62114df" providerId="ADAL" clId="{7ED90998-4FA6-47D1-A24B-E1E8587E78A8}" dt="2023-11-27T20:47:56.362" v="4924"/>
          <ac:spMkLst>
            <pc:docMk/>
            <pc:sldMk cId="2200667746" sldId="291"/>
            <ac:spMk id="7" creationId="{0D9A24EF-2808-D598-5706-0FFBE31C4F14}"/>
          </ac:spMkLst>
        </pc:spChg>
        <pc:spChg chg="mod">
          <ac:chgData name="Warycha, Valerie S" userId="e5ed3580-8ece-4be1-ab53-4d80a62114df" providerId="ADAL" clId="{7ED90998-4FA6-47D1-A24B-E1E8587E78A8}" dt="2023-11-27T20:47:56.362" v="4924"/>
          <ac:spMkLst>
            <pc:docMk/>
            <pc:sldMk cId="2200667746" sldId="291"/>
            <ac:spMk id="8" creationId="{0CACB34F-DDB4-81D3-95E6-F12C11E0BF01}"/>
          </ac:spMkLst>
        </pc:spChg>
        <pc:spChg chg="mod">
          <ac:chgData name="Warycha, Valerie S" userId="e5ed3580-8ece-4be1-ab53-4d80a62114df" providerId="ADAL" clId="{7ED90998-4FA6-47D1-A24B-E1E8587E78A8}" dt="2023-11-27T20:47:56.362" v="4924"/>
          <ac:spMkLst>
            <pc:docMk/>
            <pc:sldMk cId="2200667746" sldId="291"/>
            <ac:spMk id="9" creationId="{4F936CF0-80DA-1F88-3654-D28396AB0724}"/>
          </ac:spMkLst>
        </pc:spChg>
        <pc:spChg chg="mod">
          <ac:chgData name="Warycha, Valerie S" userId="e5ed3580-8ece-4be1-ab53-4d80a62114df" providerId="ADAL" clId="{7ED90998-4FA6-47D1-A24B-E1E8587E78A8}" dt="2023-11-27T20:47:56.362" v="4924"/>
          <ac:spMkLst>
            <pc:docMk/>
            <pc:sldMk cId="2200667746" sldId="291"/>
            <ac:spMk id="10" creationId="{E5B6F1BC-B2A6-B632-58C6-216A82CD56A5}"/>
          </ac:spMkLst>
        </pc:spChg>
        <pc:spChg chg="mod">
          <ac:chgData name="Warycha, Valerie S" userId="e5ed3580-8ece-4be1-ab53-4d80a62114df" providerId="ADAL" clId="{7ED90998-4FA6-47D1-A24B-E1E8587E78A8}" dt="2023-11-27T20:47:56.362" v="4924"/>
          <ac:spMkLst>
            <pc:docMk/>
            <pc:sldMk cId="2200667746" sldId="291"/>
            <ac:spMk id="11" creationId="{A95DC47A-8E11-F857-5051-7FC1E2DDFD5E}"/>
          </ac:spMkLst>
        </pc:spChg>
        <pc:spChg chg="mod">
          <ac:chgData name="Warycha, Valerie S" userId="e5ed3580-8ece-4be1-ab53-4d80a62114df" providerId="ADAL" clId="{7ED90998-4FA6-47D1-A24B-E1E8587E78A8}" dt="2023-11-27T20:47:56.362" v="4924"/>
          <ac:spMkLst>
            <pc:docMk/>
            <pc:sldMk cId="2200667746" sldId="291"/>
            <ac:spMk id="12" creationId="{04985F4D-F706-387F-5BDF-E0D2D55CB4DC}"/>
          </ac:spMkLst>
        </pc:spChg>
        <pc:spChg chg="mod">
          <ac:chgData name="Warycha, Valerie S" userId="e5ed3580-8ece-4be1-ab53-4d80a62114df" providerId="ADAL" clId="{7ED90998-4FA6-47D1-A24B-E1E8587E78A8}" dt="2023-11-27T20:47:56.362" v="4924"/>
          <ac:spMkLst>
            <pc:docMk/>
            <pc:sldMk cId="2200667746" sldId="291"/>
            <ac:spMk id="13" creationId="{6C4BDD91-E04E-5635-43D2-A83AFB27487C}"/>
          </ac:spMkLst>
        </pc:spChg>
        <pc:spChg chg="mod">
          <ac:chgData name="Warycha, Valerie S" userId="e5ed3580-8ece-4be1-ab53-4d80a62114df" providerId="ADAL" clId="{7ED90998-4FA6-47D1-A24B-E1E8587E78A8}" dt="2023-11-27T20:47:56.362" v="4924"/>
          <ac:spMkLst>
            <pc:docMk/>
            <pc:sldMk cId="2200667746" sldId="291"/>
            <ac:spMk id="14" creationId="{3F085160-C992-A641-98DD-5F10DF72D3F5}"/>
          </ac:spMkLst>
        </pc:spChg>
        <pc:spChg chg="mod">
          <ac:chgData name="Warycha, Valerie S" userId="e5ed3580-8ece-4be1-ab53-4d80a62114df" providerId="ADAL" clId="{7ED90998-4FA6-47D1-A24B-E1E8587E78A8}" dt="2023-11-27T20:47:56.362" v="4924"/>
          <ac:spMkLst>
            <pc:docMk/>
            <pc:sldMk cId="2200667746" sldId="291"/>
            <ac:spMk id="15" creationId="{36D1BB00-9CEA-4591-BC1E-B8BD705CFD14}"/>
          </ac:spMkLst>
        </pc:spChg>
        <pc:spChg chg="mod">
          <ac:chgData name="Warycha, Valerie S" userId="e5ed3580-8ece-4be1-ab53-4d80a62114df" providerId="ADAL" clId="{7ED90998-4FA6-47D1-A24B-E1E8587E78A8}" dt="2023-11-27T20:47:56.362" v="4924"/>
          <ac:spMkLst>
            <pc:docMk/>
            <pc:sldMk cId="2200667746" sldId="291"/>
            <ac:spMk id="16" creationId="{E61C4163-91CE-B8DB-46E4-480AF4DF24A6}"/>
          </ac:spMkLst>
        </pc:spChg>
        <pc:spChg chg="mod">
          <ac:chgData name="Warycha, Valerie S" userId="e5ed3580-8ece-4be1-ab53-4d80a62114df" providerId="ADAL" clId="{7ED90998-4FA6-47D1-A24B-E1E8587E78A8}" dt="2023-11-27T20:47:56.362" v="4924"/>
          <ac:spMkLst>
            <pc:docMk/>
            <pc:sldMk cId="2200667746" sldId="291"/>
            <ac:spMk id="17" creationId="{389F1A93-D78A-F018-D5B2-7304CF8AF6A7}"/>
          </ac:spMkLst>
        </pc:spChg>
        <pc:spChg chg="mod">
          <ac:chgData name="Warycha, Valerie S" userId="e5ed3580-8ece-4be1-ab53-4d80a62114df" providerId="ADAL" clId="{7ED90998-4FA6-47D1-A24B-E1E8587E78A8}" dt="2023-11-27T20:47:56.362" v="4924"/>
          <ac:spMkLst>
            <pc:docMk/>
            <pc:sldMk cId="2200667746" sldId="291"/>
            <ac:spMk id="18" creationId="{A8D1CC0E-1CFB-3DEC-7614-57197C49B898}"/>
          </ac:spMkLst>
        </pc:spChg>
        <pc:spChg chg="mod">
          <ac:chgData name="Warycha, Valerie S" userId="e5ed3580-8ece-4be1-ab53-4d80a62114df" providerId="ADAL" clId="{7ED90998-4FA6-47D1-A24B-E1E8587E78A8}" dt="2023-11-27T20:47:56.362" v="4924"/>
          <ac:spMkLst>
            <pc:docMk/>
            <pc:sldMk cId="2200667746" sldId="291"/>
            <ac:spMk id="19" creationId="{2777A962-6D0E-A026-5697-555ED1F3A23E}"/>
          </ac:spMkLst>
        </pc:spChg>
        <pc:spChg chg="mod">
          <ac:chgData name="Warycha, Valerie S" userId="e5ed3580-8ece-4be1-ab53-4d80a62114df" providerId="ADAL" clId="{7ED90998-4FA6-47D1-A24B-E1E8587E78A8}" dt="2023-11-27T20:47:56.362" v="4924"/>
          <ac:spMkLst>
            <pc:docMk/>
            <pc:sldMk cId="2200667746" sldId="291"/>
            <ac:spMk id="20" creationId="{0B2C00DA-05EB-517B-59DB-C04B33A4D693}"/>
          </ac:spMkLst>
        </pc:spChg>
        <pc:spChg chg="mod">
          <ac:chgData name="Warycha, Valerie S" userId="e5ed3580-8ece-4be1-ab53-4d80a62114df" providerId="ADAL" clId="{7ED90998-4FA6-47D1-A24B-E1E8587E78A8}" dt="2023-11-27T20:47:56.362" v="4924"/>
          <ac:spMkLst>
            <pc:docMk/>
            <pc:sldMk cId="2200667746" sldId="291"/>
            <ac:spMk id="21" creationId="{6EC79DDD-7D56-C9D9-9A30-22724423C03D}"/>
          </ac:spMkLst>
        </pc:spChg>
        <pc:spChg chg="mod">
          <ac:chgData name="Warycha, Valerie S" userId="e5ed3580-8ece-4be1-ab53-4d80a62114df" providerId="ADAL" clId="{7ED90998-4FA6-47D1-A24B-E1E8587E78A8}" dt="2023-11-27T20:47:56.362" v="4924"/>
          <ac:spMkLst>
            <pc:docMk/>
            <pc:sldMk cId="2200667746" sldId="291"/>
            <ac:spMk id="22" creationId="{D8582939-D8A4-7D59-3E95-445A1EFD43DB}"/>
          </ac:spMkLst>
        </pc:spChg>
        <pc:spChg chg="mod">
          <ac:chgData name="Warycha, Valerie S" userId="e5ed3580-8ece-4be1-ab53-4d80a62114df" providerId="ADAL" clId="{7ED90998-4FA6-47D1-A24B-E1E8587E78A8}" dt="2023-11-27T20:47:56.362" v="4924"/>
          <ac:spMkLst>
            <pc:docMk/>
            <pc:sldMk cId="2200667746" sldId="291"/>
            <ac:spMk id="23" creationId="{88C9D00E-0B35-2541-C3A5-4B4BECFA6B9B}"/>
          </ac:spMkLst>
        </pc:spChg>
        <pc:spChg chg="mod">
          <ac:chgData name="Warycha, Valerie S" userId="e5ed3580-8ece-4be1-ab53-4d80a62114df" providerId="ADAL" clId="{7ED90998-4FA6-47D1-A24B-E1E8587E78A8}" dt="2023-11-27T20:47:56.362" v="4924"/>
          <ac:spMkLst>
            <pc:docMk/>
            <pc:sldMk cId="2200667746" sldId="291"/>
            <ac:spMk id="24" creationId="{CB3F031E-FC42-7061-8DFF-413A3BC62577}"/>
          </ac:spMkLst>
        </pc:spChg>
        <pc:spChg chg="mod">
          <ac:chgData name="Warycha, Valerie S" userId="e5ed3580-8ece-4be1-ab53-4d80a62114df" providerId="ADAL" clId="{7ED90998-4FA6-47D1-A24B-E1E8587E78A8}" dt="2023-11-27T20:47:56.362" v="4924"/>
          <ac:spMkLst>
            <pc:docMk/>
            <pc:sldMk cId="2200667746" sldId="291"/>
            <ac:spMk id="25" creationId="{E06F751C-B90E-C952-AE26-020E373F9E92}"/>
          </ac:spMkLst>
        </pc:spChg>
        <pc:spChg chg="mod">
          <ac:chgData name="Warycha, Valerie S" userId="e5ed3580-8ece-4be1-ab53-4d80a62114df" providerId="ADAL" clId="{7ED90998-4FA6-47D1-A24B-E1E8587E78A8}" dt="2023-11-27T20:47:56.362" v="4924"/>
          <ac:spMkLst>
            <pc:docMk/>
            <pc:sldMk cId="2200667746" sldId="291"/>
            <ac:spMk id="26" creationId="{E0CD85C9-F523-E4DC-0AFB-AB001F9C1FFA}"/>
          </ac:spMkLst>
        </pc:spChg>
        <pc:spChg chg="mod">
          <ac:chgData name="Warycha, Valerie S" userId="e5ed3580-8ece-4be1-ab53-4d80a62114df" providerId="ADAL" clId="{7ED90998-4FA6-47D1-A24B-E1E8587E78A8}" dt="2023-11-27T20:47:56.362" v="4924"/>
          <ac:spMkLst>
            <pc:docMk/>
            <pc:sldMk cId="2200667746" sldId="291"/>
            <ac:spMk id="27" creationId="{BE01B86D-96E1-C5BF-1628-89F1040D0681}"/>
          </ac:spMkLst>
        </pc:spChg>
        <pc:spChg chg="mod">
          <ac:chgData name="Warycha, Valerie S" userId="e5ed3580-8ece-4be1-ab53-4d80a62114df" providerId="ADAL" clId="{7ED90998-4FA6-47D1-A24B-E1E8587E78A8}" dt="2023-11-27T20:47:56.362" v="4924"/>
          <ac:spMkLst>
            <pc:docMk/>
            <pc:sldMk cId="2200667746" sldId="291"/>
            <ac:spMk id="28" creationId="{D600B8A6-C783-34F7-9691-5FB1C917C0A1}"/>
          </ac:spMkLst>
        </pc:spChg>
        <pc:spChg chg="mod">
          <ac:chgData name="Warycha, Valerie S" userId="e5ed3580-8ece-4be1-ab53-4d80a62114df" providerId="ADAL" clId="{7ED90998-4FA6-47D1-A24B-E1E8587E78A8}" dt="2023-11-27T20:47:56.362" v="4924"/>
          <ac:spMkLst>
            <pc:docMk/>
            <pc:sldMk cId="2200667746" sldId="291"/>
            <ac:spMk id="29" creationId="{D863B5D5-3F63-AA5C-9EAC-8B039B143BBF}"/>
          </ac:spMkLst>
        </pc:spChg>
        <pc:spChg chg="mod">
          <ac:chgData name="Warycha, Valerie S" userId="e5ed3580-8ece-4be1-ab53-4d80a62114df" providerId="ADAL" clId="{7ED90998-4FA6-47D1-A24B-E1E8587E78A8}" dt="2023-11-27T20:47:56.362" v="4924"/>
          <ac:spMkLst>
            <pc:docMk/>
            <pc:sldMk cId="2200667746" sldId="291"/>
            <ac:spMk id="30" creationId="{F996036F-2F5B-6E5A-32B3-251A2D7B9C82}"/>
          </ac:spMkLst>
        </pc:spChg>
        <pc:spChg chg="mod">
          <ac:chgData name="Warycha, Valerie S" userId="e5ed3580-8ece-4be1-ab53-4d80a62114df" providerId="ADAL" clId="{7ED90998-4FA6-47D1-A24B-E1E8587E78A8}" dt="2023-11-27T20:47:56.362" v="4924"/>
          <ac:spMkLst>
            <pc:docMk/>
            <pc:sldMk cId="2200667746" sldId="291"/>
            <ac:spMk id="31" creationId="{7D69134E-5E65-50D2-09F6-DA6413A333A6}"/>
          </ac:spMkLst>
        </pc:spChg>
        <pc:spChg chg="mod">
          <ac:chgData name="Warycha, Valerie S" userId="e5ed3580-8ece-4be1-ab53-4d80a62114df" providerId="ADAL" clId="{7ED90998-4FA6-47D1-A24B-E1E8587E78A8}" dt="2023-11-27T20:47:56.362" v="4924"/>
          <ac:spMkLst>
            <pc:docMk/>
            <pc:sldMk cId="2200667746" sldId="291"/>
            <ac:spMk id="32" creationId="{FD3AF706-4AF6-8691-6A92-E1C65A265066}"/>
          </ac:spMkLst>
        </pc:spChg>
        <pc:spChg chg="mod">
          <ac:chgData name="Warycha, Valerie S" userId="e5ed3580-8ece-4be1-ab53-4d80a62114df" providerId="ADAL" clId="{7ED90998-4FA6-47D1-A24B-E1E8587E78A8}" dt="2023-11-27T20:47:56.362" v="4924"/>
          <ac:spMkLst>
            <pc:docMk/>
            <pc:sldMk cId="2200667746" sldId="291"/>
            <ac:spMk id="36" creationId="{82838EC3-AD44-D0F8-C9FA-6DFB58D9121C}"/>
          </ac:spMkLst>
        </pc:spChg>
        <pc:spChg chg="mod">
          <ac:chgData name="Warycha, Valerie S" userId="e5ed3580-8ece-4be1-ab53-4d80a62114df" providerId="ADAL" clId="{7ED90998-4FA6-47D1-A24B-E1E8587E78A8}" dt="2023-11-27T20:47:56.362" v="4924"/>
          <ac:spMkLst>
            <pc:docMk/>
            <pc:sldMk cId="2200667746" sldId="291"/>
            <ac:spMk id="37" creationId="{97E4265B-BB59-EC43-E487-94C844CDC03C}"/>
          </ac:spMkLst>
        </pc:spChg>
        <pc:spChg chg="mod">
          <ac:chgData name="Warycha, Valerie S" userId="e5ed3580-8ece-4be1-ab53-4d80a62114df" providerId="ADAL" clId="{7ED90998-4FA6-47D1-A24B-E1E8587E78A8}" dt="2023-11-27T20:47:56.362" v="4924"/>
          <ac:spMkLst>
            <pc:docMk/>
            <pc:sldMk cId="2200667746" sldId="291"/>
            <ac:spMk id="38" creationId="{DE40A809-3D52-3B34-098C-8F206466017E}"/>
          </ac:spMkLst>
        </pc:spChg>
        <pc:spChg chg="mod">
          <ac:chgData name="Warycha, Valerie S" userId="e5ed3580-8ece-4be1-ab53-4d80a62114df" providerId="ADAL" clId="{7ED90998-4FA6-47D1-A24B-E1E8587E78A8}" dt="2023-11-27T20:47:56.362" v="4924"/>
          <ac:spMkLst>
            <pc:docMk/>
            <pc:sldMk cId="2200667746" sldId="291"/>
            <ac:spMk id="39" creationId="{C088C8FB-6ECD-8B12-CA99-C27B54166F49}"/>
          </ac:spMkLst>
        </pc:spChg>
        <pc:spChg chg="mod">
          <ac:chgData name="Warycha, Valerie S" userId="e5ed3580-8ece-4be1-ab53-4d80a62114df" providerId="ADAL" clId="{7ED90998-4FA6-47D1-A24B-E1E8587E78A8}" dt="2023-11-27T20:47:56.362" v="4924"/>
          <ac:spMkLst>
            <pc:docMk/>
            <pc:sldMk cId="2200667746" sldId="291"/>
            <ac:spMk id="40" creationId="{CB607D1F-2928-5497-5B72-546523E5AD5F}"/>
          </ac:spMkLst>
        </pc:spChg>
        <pc:spChg chg="mod">
          <ac:chgData name="Warycha, Valerie S" userId="e5ed3580-8ece-4be1-ab53-4d80a62114df" providerId="ADAL" clId="{7ED90998-4FA6-47D1-A24B-E1E8587E78A8}" dt="2023-11-27T20:47:56.362" v="4924"/>
          <ac:spMkLst>
            <pc:docMk/>
            <pc:sldMk cId="2200667746" sldId="291"/>
            <ac:spMk id="41" creationId="{EE294DF7-E675-68B5-C160-74BEFCEE39AB}"/>
          </ac:spMkLst>
        </pc:spChg>
        <pc:spChg chg="mod">
          <ac:chgData name="Warycha, Valerie S" userId="e5ed3580-8ece-4be1-ab53-4d80a62114df" providerId="ADAL" clId="{7ED90998-4FA6-47D1-A24B-E1E8587E78A8}" dt="2023-11-27T20:47:56.362" v="4924"/>
          <ac:spMkLst>
            <pc:docMk/>
            <pc:sldMk cId="2200667746" sldId="291"/>
            <ac:spMk id="42" creationId="{7678FFCA-4E8E-87AE-8692-B32617D50E93}"/>
          </ac:spMkLst>
        </pc:spChg>
        <pc:spChg chg="mod">
          <ac:chgData name="Warycha, Valerie S" userId="e5ed3580-8ece-4be1-ab53-4d80a62114df" providerId="ADAL" clId="{7ED90998-4FA6-47D1-A24B-E1E8587E78A8}" dt="2023-11-27T20:47:56.362" v="4924"/>
          <ac:spMkLst>
            <pc:docMk/>
            <pc:sldMk cId="2200667746" sldId="291"/>
            <ac:spMk id="43" creationId="{F589E255-BBB7-0BBD-4C42-618F73551988}"/>
          </ac:spMkLst>
        </pc:spChg>
        <pc:spChg chg="mod">
          <ac:chgData name="Warycha, Valerie S" userId="e5ed3580-8ece-4be1-ab53-4d80a62114df" providerId="ADAL" clId="{7ED90998-4FA6-47D1-A24B-E1E8587E78A8}" dt="2023-11-27T20:47:56.362" v="4924"/>
          <ac:spMkLst>
            <pc:docMk/>
            <pc:sldMk cId="2200667746" sldId="291"/>
            <ac:spMk id="44" creationId="{648B925A-ACE3-6055-5740-A67677FDFE45}"/>
          </ac:spMkLst>
        </pc:spChg>
        <pc:spChg chg="mod">
          <ac:chgData name="Warycha, Valerie S" userId="e5ed3580-8ece-4be1-ab53-4d80a62114df" providerId="ADAL" clId="{7ED90998-4FA6-47D1-A24B-E1E8587E78A8}" dt="2023-11-27T20:47:56.362" v="4924"/>
          <ac:spMkLst>
            <pc:docMk/>
            <pc:sldMk cId="2200667746" sldId="291"/>
            <ac:spMk id="45" creationId="{FF274A61-23BD-96CB-3AEE-69E55CFB0F1F}"/>
          </ac:spMkLst>
        </pc:spChg>
        <pc:spChg chg="add mod">
          <ac:chgData name="Warycha, Valerie S" userId="e5ed3580-8ece-4be1-ab53-4d80a62114df" providerId="ADAL" clId="{7ED90998-4FA6-47D1-A24B-E1E8587E78A8}" dt="2023-11-27T20:50:43.331" v="5192" actId="1076"/>
          <ac:spMkLst>
            <pc:docMk/>
            <pc:sldMk cId="2200667746" sldId="291"/>
            <ac:spMk id="46" creationId="{30CB665C-6566-01AC-16E0-AD725B2511AA}"/>
          </ac:spMkLst>
        </pc:spChg>
        <pc:spChg chg="add mod">
          <ac:chgData name="Warycha, Valerie S" userId="e5ed3580-8ece-4be1-ab53-4d80a62114df" providerId="ADAL" clId="{7ED90998-4FA6-47D1-A24B-E1E8587E78A8}" dt="2023-11-27T20:50:46.241" v="5193" actId="1076"/>
          <ac:spMkLst>
            <pc:docMk/>
            <pc:sldMk cId="2200667746" sldId="291"/>
            <ac:spMk id="48" creationId="{B57791A5-2DD2-677A-9811-128686533F1E}"/>
          </ac:spMkLst>
        </pc:spChg>
        <pc:spChg chg="add mod">
          <ac:chgData name="Warycha, Valerie S" userId="e5ed3580-8ece-4be1-ab53-4d80a62114df" providerId="ADAL" clId="{7ED90998-4FA6-47D1-A24B-E1E8587E78A8}" dt="2023-11-27T20:51:38.677" v="5451" actId="20577"/>
          <ac:spMkLst>
            <pc:docMk/>
            <pc:sldMk cId="2200667746" sldId="291"/>
            <ac:spMk id="49" creationId="{56DF3FA3-738E-DE74-3AC9-23640ED9BAAB}"/>
          </ac:spMkLst>
        </pc:spChg>
        <pc:spChg chg="add mod">
          <ac:chgData name="Warycha, Valerie S" userId="e5ed3580-8ece-4be1-ab53-4d80a62114df" providerId="ADAL" clId="{7ED90998-4FA6-47D1-A24B-E1E8587E78A8}" dt="2023-11-27T20:53:14.675" v="5488" actId="5793"/>
          <ac:spMkLst>
            <pc:docMk/>
            <pc:sldMk cId="2200667746" sldId="291"/>
            <ac:spMk id="50" creationId="{5021AF4F-75C4-968A-1D47-71F897AB441D}"/>
          </ac:spMkLst>
        </pc:spChg>
        <pc:spChg chg="mod">
          <ac:chgData name="Warycha, Valerie S" userId="e5ed3580-8ece-4be1-ab53-4d80a62114df" providerId="ADAL" clId="{7ED90998-4FA6-47D1-A24B-E1E8587E78A8}" dt="2023-11-27T20:48:15.623" v="4960" actId="20577"/>
          <ac:spMkLst>
            <pc:docMk/>
            <pc:sldMk cId="2200667746" sldId="291"/>
            <ac:spMk id="2671" creationId="{00000000-0000-0000-0000-000000000000}"/>
          </ac:spMkLst>
        </pc:spChg>
        <pc:spChg chg="mod">
          <ac:chgData name="Warycha, Valerie S" userId="e5ed3580-8ece-4be1-ab53-4d80a62114df" providerId="ADAL" clId="{7ED90998-4FA6-47D1-A24B-E1E8587E78A8}" dt="2023-11-27T20:49:15.818" v="4978" actId="1076"/>
          <ac:spMkLst>
            <pc:docMk/>
            <pc:sldMk cId="2200667746" sldId="291"/>
            <ac:spMk id="2731" creationId="{00000000-0000-0000-0000-000000000000}"/>
          </ac:spMkLst>
        </pc:spChg>
        <pc:grpChg chg="add mod">
          <ac:chgData name="Warycha, Valerie S" userId="e5ed3580-8ece-4be1-ab53-4d80a62114df" providerId="ADAL" clId="{7ED90998-4FA6-47D1-A24B-E1E8587E78A8}" dt="2023-11-27T20:52:32.417" v="5476" actId="1076"/>
          <ac:grpSpMkLst>
            <pc:docMk/>
            <pc:sldMk cId="2200667746" sldId="291"/>
            <ac:grpSpMk id="3" creationId="{D3E6C643-9B96-A4F3-EE99-7CE8AECB8259}"/>
          </ac:grpSpMkLst>
        </pc:grpChg>
        <pc:grpChg chg="mod">
          <ac:chgData name="Warycha, Valerie S" userId="e5ed3580-8ece-4be1-ab53-4d80a62114df" providerId="ADAL" clId="{7ED90998-4FA6-47D1-A24B-E1E8587E78A8}" dt="2023-11-27T20:47:56.362" v="4924"/>
          <ac:grpSpMkLst>
            <pc:docMk/>
            <pc:sldMk cId="2200667746" sldId="291"/>
            <ac:grpSpMk id="33" creationId="{CA07BFAA-7C05-59AB-96D8-CF3120E669FB}"/>
          </ac:grpSpMkLst>
        </pc:grpChg>
        <pc:grpChg chg="mod">
          <ac:chgData name="Warycha, Valerie S" userId="e5ed3580-8ece-4be1-ab53-4d80a62114df" providerId="ADAL" clId="{7ED90998-4FA6-47D1-A24B-E1E8587E78A8}" dt="2023-11-27T20:47:56.362" v="4924"/>
          <ac:grpSpMkLst>
            <pc:docMk/>
            <pc:sldMk cId="2200667746" sldId="291"/>
            <ac:grpSpMk id="34" creationId="{42FE787B-B36D-5B2D-B56E-3E1895927140}"/>
          </ac:grpSpMkLst>
        </pc:grpChg>
        <pc:grpChg chg="mod">
          <ac:chgData name="Warycha, Valerie S" userId="e5ed3580-8ece-4be1-ab53-4d80a62114df" providerId="ADAL" clId="{7ED90998-4FA6-47D1-A24B-E1E8587E78A8}" dt="2023-11-27T20:47:56.362" v="4924"/>
          <ac:grpSpMkLst>
            <pc:docMk/>
            <pc:sldMk cId="2200667746" sldId="291"/>
            <ac:grpSpMk id="35" creationId="{B79CD77D-8CF0-24CF-C21C-40E3FC68E2EF}"/>
          </ac:grpSpMkLst>
        </pc:grpChg>
        <pc:grpChg chg="del mod">
          <ac:chgData name="Warycha, Valerie S" userId="e5ed3580-8ece-4be1-ab53-4d80a62114df" providerId="ADAL" clId="{7ED90998-4FA6-47D1-A24B-E1E8587E78A8}" dt="2023-11-27T20:52:41.062" v="5478" actId="478"/>
          <ac:grpSpMkLst>
            <pc:docMk/>
            <pc:sldMk cId="2200667746" sldId="291"/>
            <ac:grpSpMk id="2673" creationId="{00000000-0000-0000-0000-000000000000}"/>
          </ac:grpSpMkLst>
        </pc:grpChg>
        <pc:grpChg chg="del mod">
          <ac:chgData name="Warycha, Valerie S" userId="e5ed3580-8ece-4be1-ab53-4d80a62114df" providerId="ADAL" clId="{7ED90998-4FA6-47D1-A24B-E1E8587E78A8}" dt="2023-11-27T20:47:55.976" v="4923" actId="478"/>
          <ac:grpSpMkLst>
            <pc:docMk/>
            <pc:sldMk cId="2200667746" sldId="291"/>
            <ac:grpSpMk id="2704" creationId="{00000000-0000-0000-0000-000000000000}"/>
          </ac:grpSpMkLst>
        </pc:grpChg>
        <pc:picChg chg="add del mod">
          <ac:chgData name="Warycha, Valerie S" userId="e5ed3580-8ece-4be1-ab53-4d80a62114df" providerId="ADAL" clId="{7ED90998-4FA6-47D1-A24B-E1E8587E78A8}" dt="2023-11-27T20:47:35.448" v="4920" actId="478"/>
          <ac:picMkLst>
            <pc:docMk/>
            <pc:sldMk cId="2200667746" sldId="291"/>
            <ac:picMk id="2" creationId="{2E3A28A0-F98A-C0EF-993C-8B9F3BAABA8C}"/>
          </ac:picMkLst>
        </pc:picChg>
      </pc:sldChg>
      <pc:sldChg chg="del">
        <pc:chgData name="Warycha, Valerie S" userId="e5ed3580-8ece-4be1-ab53-4d80a62114df" providerId="ADAL" clId="{7ED90998-4FA6-47D1-A24B-E1E8587E78A8}" dt="2023-11-22T18:27:05.727" v="77" actId="47"/>
        <pc:sldMkLst>
          <pc:docMk/>
          <pc:sldMk cId="0" sldId="292"/>
        </pc:sldMkLst>
      </pc:sldChg>
      <pc:sldChg chg="del">
        <pc:chgData name="Warycha, Valerie S" userId="e5ed3580-8ece-4be1-ab53-4d80a62114df" providerId="ADAL" clId="{7ED90998-4FA6-47D1-A24B-E1E8587E78A8}" dt="2023-11-22T18:27:06.498" v="78" actId="47"/>
        <pc:sldMkLst>
          <pc:docMk/>
          <pc:sldMk cId="0" sldId="293"/>
        </pc:sldMkLst>
      </pc:sldChg>
      <pc:sldChg chg="del">
        <pc:chgData name="Warycha, Valerie S" userId="e5ed3580-8ece-4be1-ab53-4d80a62114df" providerId="ADAL" clId="{7ED90998-4FA6-47D1-A24B-E1E8587E78A8}" dt="2023-11-22T18:27:07.116" v="79" actId="47"/>
        <pc:sldMkLst>
          <pc:docMk/>
          <pc:sldMk cId="0" sldId="294"/>
        </pc:sldMkLst>
      </pc:sldChg>
      <pc:sldChg chg="del">
        <pc:chgData name="Warycha, Valerie S" userId="e5ed3580-8ece-4be1-ab53-4d80a62114df" providerId="ADAL" clId="{7ED90998-4FA6-47D1-A24B-E1E8587E78A8}" dt="2023-11-22T18:27:08.483" v="80" actId="47"/>
        <pc:sldMkLst>
          <pc:docMk/>
          <pc:sldMk cId="0" sldId="295"/>
        </pc:sldMkLst>
      </pc:sldChg>
      <pc:sldMasterChg chg="delSldLayout">
        <pc:chgData name="Warycha, Valerie S" userId="e5ed3580-8ece-4be1-ab53-4d80a62114df" providerId="ADAL" clId="{7ED90998-4FA6-47D1-A24B-E1E8587E78A8}" dt="2023-11-27T21:13:23.616" v="5965" actId="47"/>
        <pc:sldMasterMkLst>
          <pc:docMk/>
          <pc:sldMasterMk cId="0" sldId="2147483671"/>
        </pc:sldMasterMkLst>
        <pc:sldLayoutChg chg="del">
          <pc:chgData name="Warycha, Valerie S" userId="e5ed3580-8ece-4be1-ab53-4d80a62114df" providerId="ADAL" clId="{7ED90998-4FA6-47D1-A24B-E1E8587E78A8}" dt="2023-11-27T20:36:52.943" v="4346" actId="47"/>
          <pc:sldLayoutMkLst>
            <pc:docMk/>
            <pc:sldMasterMk cId="0" sldId="2147483671"/>
            <pc:sldLayoutMk cId="0" sldId="2147483656"/>
          </pc:sldLayoutMkLst>
        </pc:sldLayoutChg>
        <pc:sldLayoutChg chg="del">
          <pc:chgData name="Warycha, Valerie S" userId="e5ed3580-8ece-4be1-ab53-4d80a62114df" providerId="ADAL" clId="{7ED90998-4FA6-47D1-A24B-E1E8587E78A8}" dt="2023-11-27T21:13:23.616" v="5965" actId="47"/>
          <pc:sldLayoutMkLst>
            <pc:docMk/>
            <pc:sldMasterMk cId="0" sldId="2147483671"/>
            <pc:sldLayoutMk cId="0" sldId="2147483660"/>
          </pc:sldLayoutMkLst>
        </pc:sldLayoutChg>
      </pc:sldMasterChg>
      <pc:sldMasterChg chg="del delSldLayout">
        <pc:chgData name="Warycha, Valerie S" userId="e5ed3580-8ece-4be1-ab53-4d80a62114df" providerId="ADAL" clId="{7ED90998-4FA6-47D1-A24B-E1E8587E78A8}" dt="2023-11-27T20:46:24.370" v="4915" actId="47"/>
        <pc:sldMasterMkLst>
          <pc:docMk/>
          <pc:sldMasterMk cId="0" sldId="2147483672"/>
        </pc:sldMasterMkLst>
        <pc:sldLayoutChg chg="del">
          <pc:chgData name="Warycha, Valerie S" userId="e5ed3580-8ece-4be1-ab53-4d80a62114df" providerId="ADAL" clId="{7ED90998-4FA6-47D1-A24B-E1E8587E78A8}" dt="2023-11-22T18:27:10.859" v="85" actId="47"/>
          <pc:sldLayoutMkLst>
            <pc:docMk/>
            <pc:sldMasterMk cId="0" sldId="2147483672"/>
            <pc:sldLayoutMk cId="0" sldId="2147483669"/>
          </pc:sldLayoutMkLst>
        </pc:sldLayoutChg>
        <pc:sldLayoutChg chg="del">
          <pc:chgData name="Warycha, Valerie S" userId="e5ed3580-8ece-4be1-ab53-4d80a62114df" providerId="ADAL" clId="{7ED90998-4FA6-47D1-A24B-E1E8587E78A8}" dt="2023-11-27T20:46:24.370" v="4915" actId="47"/>
          <pc:sldLayoutMkLst>
            <pc:docMk/>
            <pc:sldMasterMk cId="0" sldId="2147483672"/>
            <pc:sldLayoutMk cId="0" sldId="214748367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136d7be76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136d7be76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1"/>
        <p:cNvGrpSpPr/>
        <p:nvPr/>
      </p:nvGrpSpPr>
      <p:grpSpPr>
        <a:xfrm>
          <a:off x="0" y="0"/>
          <a:ext cx="0" cy="0"/>
          <a:chOff x="0" y="0"/>
          <a:chExt cx="0" cy="0"/>
        </a:xfrm>
      </p:grpSpPr>
      <p:sp>
        <p:nvSpPr>
          <p:cNvPr id="3272" name="Google Shape;3272;ge207fd22f2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3" name="Google Shape;3273;ge207fd22f2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1"/>
        <p:cNvGrpSpPr/>
        <p:nvPr/>
      </p:nvGrpSpPr>
      <p:grpSpPr>
        <a:xfrm>
          <a:off x="0" y="0"/>
          <a:ext cx="0" cy="0"/>
          <a:chOff x="0" y="0"/>
          <a:chExt cx="0" cy="0"/>
        </a:xfrm>
      </p:grpSpPr>
      <p:sp>
        <p:nvSpPr>
          <p:cNvPr id="3272" name="Google Shape;3272;ge207fd22f2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3" name="Google Shape;3273;ge207fd22f2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48887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9"/>
        <p:cNvGrpSpPr/>
        <p:nvPr/>
      </p:nvGrpSpPr>
      <p:grpSpPr>
        <a:xfrm>
          <a:off x="0" y="0"/>
          <a:ext cx="0" cy="0"/>
          <a:chOff x="0" y="0"/>
          <a:chExt cx="0" cy="0"/>
        </a:xfrm>
      </p:grpSpPr>
      <p:sp>
        <p:nvSpPr>
          <p:cNvPr id="1440" name="Google Shape;1440;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1" name="Google Shape;1441;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2"/>
        <p:cNvGrpSpPr/>
        <p:nvPr/>
      </p:nvGrpSpPr>
      <p:grpSpPr>
        <a:xfrm>
          <a:off x="0" y="0"/>
          <a:ext cx="0" cy="0"/>
          <a:chOff x="0" y="0"/>
          <a:chExt cx="0" cy="0"/>
        </a:xfrm>
      </p:grpSpPr>
      <p:sp>
        <p:nvSpPr>
          <p:cNvPr id="3413" name="Google Shape;3413;ge207fd22f2_0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4" name="Google Shape;3414;ge207fd22f2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2"/>
        <p:cNvGrpSpPr/>
        <p:nvPr/>
      </p:nvGrpSpPr>
      <p:grpSpPr>
        <a:xfrm>
          <a:off x="0" y="0"/>
          <a:ext cx="0" cy="0"/>
          <a:chOff x="0" y="0"/>
          <a:chExt cx="0" cy="0"/>
        </a:xfrm>
      </p:grpSpPr>
      <p:sp>
        <p:nvSpPr>
          <p:cNvPr id="3413" name="Google Shape;3413;ge207fd22f2_0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4" name="Google Shape;3414;ge207fd22f2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1033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6"/>
        <p:cNvGrpSpPr/>
        <p:nvPr/>
      </p:nvGrpSpPr>
      <p:grpSpPr>
        <a:xfrm>
          <a:off x="0" y="0"/>
          <a:ext cx="0" cy="0"/>
          <a:chOff x="0" y="0"/>
          <a:chExt cx="0" cy="0"/>
        </a:xfrm>
      </p:grpSpPr>
      <p:sp>
        <p:nvSpPr>
          <p:cNvPr id="1247" name="Google Shape;1247;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8" name="Google Shape;1248;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6"/>
        <p:cNvGrpSpPr/>
        <p:nvPr/>
      </p:nvGrpSpPr>
      <p:grpSpPr>
        <a:xfrm>
          <a:off x="0" y="0"/>
          <a:ext cx="0" cy="0"/>
          <a:chOff x="0" y="0"/>
          <a:chExt cx="0" cy="0"/>
        </a:xfrm>
      </p:grpSpPr>
      <p:sp>
        <p:nvSpPr>
          <p:cNvPr id="1247" name="Google Shape;1247;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8" name="Google Shape;1248;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3274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e1d838b627_4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e1d838b627_4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5693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6"/>
        <p:cNvGrpSpPr/>
        <p:nvPr/>
      </p:nvGrpSpPr>
      <p:grpSpPr>
        <a:xfrm>
          <a:off x="0" y="0"/>
          <a:ext cx="0" cy="0"/>
          <a:chOff x="0" y="0"/>
          <a:chExt cx="0" cy="0"/>
        </a:xfrm>
      </p:grpSpPr>
      <p:sp>
        <p:nvSpPr>
          <p:cNvPr id="1547" name="Google Shape;1547;ge1d838b627_4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8" name="Google Shape;1548;ge1d838b627_4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e1d838b627_4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e1d838b627_4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2"/>
        <p:cNvGrpSpPr/>
        <p:nvPr/>
      </p:nvGrpSpPr>
      <p:grpSpPr>
        <a:xfrm>
          <a:off x="0" y="0"/>
          <a:ext cx="0" cy="0"/>
          <a:chOff x="0" y="0"/>
          <a:chExt cx="0" cy="0"/>
        </a:xfrm>
      </p:grpSpPr>
      <p:sp>
        <p:nvSpPr>
          <p:cNvPr id="1033" name="Google Shape;1033;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4" name="Google Shape;1034;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1"/>
        <p:cNvGrpSpPr/>
        <p:nvPr/>
      </p:nvGrpSpPr>
      <p:grpSpPr>
        <a:xfrm>
          <a:off x="0" y="0"/>
          <a:ext cx="0" cy="0"/>
          <a:chOff x="0" y="0"/>
          <a:chExt cx="0" cy="0"/>
        </a:xfrm>
      </p:grpSpPr>
      <p:sp>
        <p:nvSpPr>
          <p:cNvPr id="2152" name="Google Shape;2152;ge1d838b627_4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3" name="Google Shape;2153;ge1d838b627_4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6"/>
        <p:cNvGrpSpPr/>
        <p:nvPr/>
      </p:nvGrpSpPr>
      <p:grpSpPr>
        <a:xfrm>
          <a:off x="0" y="0"/>
          <a:ext cx="0" cy="0"/>
          <a:chOff x="0" y="0"/>
          <a:chExt cx="0" cy="0"/>
        </a:xfrm>
      </p:grpSpPr>
      <p:sp>
        <p:nvSpPr>
          <p:cNvPr id="1737" name="Google Shape;1737;ge1d838b627_4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8" name="Google Shape;1738;ge1d838b627_4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7"/>
        <p:cNvGrpSpPr/>
        <p:nvPr/>
      </p:nvGrpSpPr>
      <p:grpSpPr>
        <a:xfrm>
          <a:off x="0" y="0"/>
          <a:ext cx="0" cy="0"/>
          <a:chOff x="0" y="0"/>
          <a:chExt cx="0" cy="0"/>
        </a:xfrm>
      </p:grpSpPr>
      <p:sp>
        <p:nvSpPr>
          <p:cNvPr id="2448" name="Google Shape;2448;ge1d838b62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9" name="Google Shape;2449;ge1d838b62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6"/>
        <p:cNvGrpSpPr/>
        <p:nvPr/>
      </p:nvGrpSpPr>
      <p:grpSpPr>
        <a:xfrm>
          <a:off x="0" y="0"/>
          <a:ext cx="0" cy="0"/>
          <a:chOff x="0" y="0"/>
          <a:chExt cx="0" cy="0"/>
        </a:xfrm>
      </p:grpSpPr>
      <p:sp>
        <p:nvSpPr>
          <p:cNvPr id="2667" name="Google Shape;2667;ge20d9cf87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8" name="Google Shape;2668;ge20d9cf87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4843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6"/>
        <p:cNvGrpSpPr/>
        <p:nvPr/>
      </p:nvGrpSpPr>
      <p:grpSpPr>
        <a:xfrm>
          <a:off x="0" y="0"/>
          <a:ext cx="0" cy="0"/>
          <a:chOff x="0" y="0"/>
          <a:chExt cx="0" cy="0"/>
        </a:xfrm>
      </p:grpSpPr>
      <p:sp>
        <p:nvSpPr>
          <p:cNvPr id="2667" name="Google Shape;2667;ge20d9cf87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8" name="Google Shape;2668;ge20d9cf87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6480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6"/>
        <p:cNvGrpSpPr/>
        <p:nvPr/>
      </p:nvGrpSpPr>
      <p:grpSpPr>
        <a:xfrm>
          <a:off x="0" y="0"/>
          <a:ext cx="0" cy="0"/>
          <a:chOff x="0" y="0"/>
          <a:chExt cx="0" cy="0"/>
        </a:xfrm>
      </p:grpSpPr>
      <p:sp>
        <p:nvSpPr>
          <p:cNvPr id="2667" name="Google Shape;2667;ge20d9cf87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8" name="Google Shape;2668;ge20d9cf87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1339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6"/>
        <p:cNvGrpSpPr/>
        <p:nvPr/>
      </p:nvGrpSpPr>
      <p:grpSpPr>
        <a:xfrm>
          <a:off x="0" y="0"/>
          <a:ext cx="0" cy="0"/>
          <a:chOff x="0" y="0"/>
          <a:chExt cx="0" cy="0"/>
        </a:xfrm>
      </p:grpSpPr>
      <p:sp>
        <p:nvSpPr>
          <p:cNvPr id="2747" name="Google Shape;2747;g13fcfda1f3b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8" name="Google Shape;2748;g13fcfda1f3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2"/>
        <p:cNvGrpSpPr/>
        <p:nvPr/>
      </p:nvGrpSpPr>
      <p:grpSpPr>
        <a:xfrm>
          <a:off x="0" y="0"/>
          <a:ext cx="0" cy="0"/>
          <a:chOff x="0" y="0"/>
          <a:chExt cx="0" cy="0"/>
        </a:xfrm>
      </p:grpSpPr>
      <p:sp>
        <p:nvSpPr>
          <p:cNvPr id="2813" name="Google Shape;2813;ge1d838b627_4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4" name="Google Shape;2814;ge1d838b627_4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2"/>
        <p:cNvGrpSpPr/>
        <p:nvPr/>
      </p:nvGrpSpPr>
      <p:grpSpPr>
        <a:xfrm>
          <a:off x="0" y="0"/>
          <a:ext cx="0" cy="0"/>
          <a:chOff x="0" y="0"/>
          <a:chExt cx="0" cy="0"/>
        </a:xfrm>
      </p:grpSpPr>
      <p:sp>
        <p:nvSpPr>
          <p:cNvPr id="2963" name="Google Shape;2963;ge1d838b627_4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4" name="Google Shape;2964;ge1d838b627_4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1"/>
        <p:cNvGrpSpPr/>
        <p:nvPr/>
      </p:nvGrpSpPr>
      <p:grpSpPr>
        <a:xfrm>
          <a:off x="0" y="0"/>
          <a:ext cx="0" cy="0"/>
          <a:chOff x="0" y="0"/>
          <a:chExt cx="0" cy="0"/>
        </a:xfrm>
      </p:grpSpPr>
      <p:sp>
        <p:nvSpPr>
          <p:cNvPr id="3122" name="Google Shape;3122;g135c9f142d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3" name="Google Shape;3123;g135c9f142d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8" name="Google Shape;968;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0095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3" name="Google Shape;1403;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3" name="Google Shape;1403;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4007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3" name="Google Shape;1403;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2848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3" name="Google Shape;1403;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0736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33198" y="45168"/>
            <a:ext cx="8966450" cy="2222817"/>
            <a:chOff x="133198" y="45168"/>
            <a:chExt cx="8966450" cy="2222817"/>
          </a:xfrm>
        </p:grpSpPr>
        <p:sp>
          <p:nvSpPr>
            <p:cNvPr id="10" name="Google Shape;10;p2"/>
            <p:cNvSpPr/>
            <p:nvPr/>
          </p:nvSpPr>
          <p:spPr>
            <a:xfrm>
              <a:off x="2622129" y="149768"/>
              <a:ext cx="104581" cy="91055"/>
            </a:xfrm>
            <a:custGeom>
              <a:avLst/>
              <a:gdLst/>
              <a:ahLst/>
              <a:cxnLst/>
              <a:rect l="l" t="t" r="r" b="b"/>
              <a:pathLst>
                <a:path w="297" h="256" extrusionOk="0">
                  <a:moveTo>
                    <a:pt x="128" y="1"/>
                  </a:moveTo>
                  <a:cubicBezTo>
                    <a:pt x="63" y="1"/>
                    <a:pt x="1" y="52"/>
                    <a:pt x="1" y="128"/>
                  </a:cubicBezTo>
                  <a:cubicBezTo>
                    <a:pt x="1" y="198"/>
                    <a:pt x="57" y="256"/>
                    <a:pt x="127" y="256"/>
                  </a:cubicBezTo>
                  <a:cubicBezTo>
                    <a:pt x="241" y="256"/>
                    <a:pt x="297" y="119"/>
                    <a:pt x="216" y="38"/>
                  </a:cubicBezTo>
                  <a:cubicBezTo>
                    <a:pt x="191" y="12"/>
                    <a:pt x="159" y="1"/>
                    <a:pt x="128"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66726" y="2177272"/>
              <a:ext cx="104933" cy="90700"/>
            </a:xfrm>
            <a:custGeom>
              <a:avLst/>
              <a:gdLst/>
              <a:ahLst/>
              <a:cxnLst/>
              <a:rect l="l" t="t" r="r" b="b"/>
              <a:pathLst>
                <a:path w="298" h="255" extrusionOk="0">
                  <a:moveTo>
                    <a:pt x="129" y="1"/>
                  </a:moveTo>
                  <a:cubicBezTo>
                    <a:pt x="64" y="1"/>
                    <a:pt x="1" y="51"/>
                    <a:pt x="1" y="129"/>
                  </a:cubicBezTo>
                  <a:cubicBezTo>
                    <a:pt x="1" y="199"/>
                    <a:pt x="57" y="255"/>
                    <a:pt x="127" y="255"/>
                  </a:cubicBezTo>
                  <a:cubicBezTo>
                    <a:pt x="241" y="255"/>
                    <a:pt x="297" y="118"/>
                    <a:pt x="218" y="37"/>
                  </a:cubicBezTo>
                  <a:cubicBezTo>
                    <a:pt x="192" y="12"/>
                    <a:pt x="161"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785172" y="669482"/>
              <a:ext cx="104581" cy="91055"/>
            </a:xfrm>
            <a:custGeom>
              <a:avLst/>
              <a:gdLst/>
              <a:ahLst/>
              <a:cxnLst/>
              <a:rect l="l" t="t" r="r" b="b"/>
              <a:pathLst>
                <a:path w="297" h="256" extrusionOk="0">
                  <a:moveTo>
                    <a:pt x="129" y="0"/>
                  </a:moveTo>
                  <a:cubicBezTo>
                    <a:pt x="63" y="0"/>
                    <a:pt x="1" y="51"/>
                    <a:pt x="1" y="127"/>
                  </a:cubicBezTo>
                  <a:cubicBezTo>
                    <a:pt x="1" y="198"/>
                    <a:pt x="57" y="255"/>
                    <a:pt x="127" y="255"/>
                  </a:cubicBezTo>
                  <a:cubicBezTo>
                    <a:pt x="241" y="255"/>
                    <a:pt x="297" y="119"/>
                    <a:pt x="218" y="38"/>
                  </a:cubicBezTo>
                  <a:cubicBezTo>
                    <a:pt x="192" y="12"/>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33198" y="1434901"/>
              <a:ext cx="104933" cy="90700"/>
            </a:xfrm>
            <a:custGeom>
              <a:avLst/>
              <a:gdLst/>
              <a:ahLst/>
              <a:cxnLst/>
              <a:rect l="l" t="t" r="r" b="b"/>
              <a:pathLst>
                <a:path w="298" h="255" extrusionOk="0">
                  <a:moveTo>
                    <a:pt x="129" y="0"/>
                  </a:moveTo>
                  <a:cubicBezTo>
                    <a:pt x="64" y="0"/>
                    <a:pt x="1" y="51"/>
                    <a:pt x="1" y="128"/>
                  </a:cubicBezTo>
                  <a:cubicBezTo>
                    <a:pt x="1" y="199"/>
                    <a:pt x="57" y="255"/>
                    <a:pt x="127" y="255"/>
                  </a:cubicBezTo>
                  <a:cubicBezTo>
                    <a:pt x="241" y="255"/>
                    <a:pt x="297" y="118"/>
                    <a:pt x="218" y="37"/>
                  </a:cubicBezTo>
                  <a:cubicBezTo>
                    <a:pt x="192" y="12"/>
                    <a:pt x="161"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209065" y="227268"/>
              <a:ext cx="105285" cy="91055"/>
            </a:xfrm>
            <a:custGeom>
              <a:avLst/>
              <a:gdLst/>
              <a:ahLst/>
              <a:cxnLst/>
              <a:rect l="l" t="t" r="r" b="b"/>
              <a:pathLst>
                <a:path w="299" h="256" extrusionOk="0">
                  <a:moveTo>
                    <a:pt x="129" y="1"/>
                  </a:moveTo>
                  <a:cubicBezTo>
                    <a:pt x="64" y="1"/>
                    <a:pt x="1" y="52"/>
                    <a:pt x="1" y="128"/>
                  </a:cubicBezTo>
                  <a:cubicBezTo>
                    <a:pt x="1" y="198"/>
                    <a:pt x="59" y="256"/>
                    <a:pt x="129" y="256"/>
                  </a:cubicBezTo>
                  <a:cubicBezTo>
                    <a:pt x="241" y="256"/>
                    <a:pt x="299"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16194" y="402918"/>
              <a:ext cx="105285" cy="91055"/>
            </a:xfrm>
            <a:custGeom>
              <a:avLst/>
              <a:gdLst/>
              <a:ahLst/>
              <a:cxnLst/>
              <a:rect l="l" t="t" r="r" b="b"/>
              <a:pathLst>
                <a:path w="299" h="256" extrusionOk="0">
                  <a:moveTo>
                    <a:pt x="128" y="1"/>
                  </a:moveTo>
                  <a:cubicBezTo>
                    <a:pt x="63" y="1"/>
                    <a:pt x="0" y="52"/>
                    <a:pt x="0" y="128"/>
                  </a:cubicBezTo>
                  <a:cubicBezTo>
                    <a:pt x="0" y="198"/>
                    <a:pt x="58" y="256"/>
                    <a:pt x="128" y="256"/>
                  </a:cubicBezTo>
                  <a:cubicBezTo>
                    <a:pt x="240" y="256"/>
                    <a:pt x="298" y="119"/>
                    <a:pt x="218" y="38"/>
                  </a:cubicBezTo>
                  <a:cubicBezTo>
                    <a:pt x="192" y="12"/>
                    <a:pt x="160" y="1"/>
                    <a:pt x="128"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474753" y="494143"/>
              <a:ext cx="104581" cy="90700"/>
            </a:xfrm>
            <a:custGeom>
              <a:avLst/>
              <a:gdLst/>
              <a:ahLst/>
              <a:cxnLst/>
              <a:rect l="l" t="t" r="r" b="b"/>
              <a:pathLst>
                <a:path w="297" h="255" extrusionOk="0">
                  <a:moveTo>
                    <a:pt x="129" y="0"/>
                  </a:moveTo>
                  <a:cubicBezTo>
                    <a:pt x="63" y="0"/>
                    <a:pt x="0" y="51"/>
                    <a:pt x="0" y="128"/>
                  </a:cubicBezTo>
                  <a:cubicBezTo>
                    <a:pt x="0" y="198"/>
                    <a:pt x="58" y="254"/>
                    <a:pt x="126" y="254"/>
                  </a:cubicBezTo>
                  <a:cubicBezTo>
                    <a:pt x="240" y="254"/>
                    <a:pt x="296" y="118"/>
                    <a:pt x="217" y="37"/>
                  </a:cubicBezTo>
                  <a:cubicBezTo>
                    <a:pt x="191" y="12"/>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025006" y="1080706"/>
              <a:ext cx="104581" cy="91055"/>
            </a:xfrm>
            <a:custGeom>
              <a:avLst/>
              <a:gdLst/>
              <a:ahLst/>
              <a:cxnLst/>
              <a:rect l="l" t="t" r="r" b="b"/>
              <a:pathLst>
                <a:path w="297" h="256" extrusionOk="0">
                  <a:moveTo>
                    <a:pt x="128" y="1"/>
                  </a:moveTo>
                  <a:cubicBezTo>
                    <a:pt x="63" y="1"/>
                    <a:pt x="0" y="52"/>
                    <a:pt x="0" y="128"/>
                  </a:cubicBezTo>
                  <a:cubicBezTo>
                    <a:pt x="0" y="198"/>
                    <a:pt x="56" y="256"/>
                    <a:pt x="126" y="256"/>
                  </a:cubicBezTo>
                  <a:cubicBezTo>
                    <a:pt x="240" y="256"/>
                    <a:pt x="296" y="119"/>
                    <a:pt x="216" y="38"/>
                  </a:cubicBezTo>
                  <a:cubicBezTo>
                    <a:pt x="190" y="12"/>
                    <a:pt x="159" y="1"/>
                    <a:pt x="128"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742893" y="507555"/>
              <a:ext cx="105285" cy="91055"/>
            </a:xfrm>
            <a:custGeom>
              <a:avLst/>
              <a:gdLst/>
              <a:ahLst/>
              <a:cxnLst/>
              <a:rect l="l" t="t" r="r" b="b"/>
              <a:pathLst>
                <a:path w="299" h="256" extrusionOk="0">
                  <a:moveTo>
                    <a:pt x="128" y="1"/>
                  </a:moveTo>
                  <a:cubicBezTo>
                    <a:pt x="63" y="1"/>
                    <a:pt x="0" y="52"/>
                    <a:pt x="0" y="128"/>
                  </a:cubicBezTo>
                  <a:cubicBezTo>
                    <a:pt x="0" y="198"/>
                    <a:pt x="58" y="256"/>
                    <a:pt x="128" y="256"/>
                  </a:cubicBezTo>
                  <a:cubicBezTo>
                    <a:pt x="240" y="256"/>
                    <a:pt x="298" y="119"/>
                    <a:pt x="218" y="38"/>
                  </a:cubicBezTo>
                  <a:cubicBezTo>
                    <a:pt x="191" y="12"/>
                    <a:pt x="160" y="1"/>
                    <a:pt x="128"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943214" y="149768"/>
              <a:ext cx="105285" cy="91055"/>
            </a:xfrm>
            <a:custGeom>
              <a:avLst/>
              <a:gdLst/>
              <a:ahLst/>
              <a:cxnLst/>
              <a:rect l="l" t="t" r="r" b="b"/>
              <a:pathLst>
                <a:path w="299" h="256" extrusionOk="0">
                  <a:moveTo>
                    <a:pt x="129" y="1"/>
                  </a:moveTo>
                  <a:cubicBezTo>
                    <a:pt x="63" y="1"/>
                    <a:pt x="0" y="52"/>
                    <a:pt x="0" y="128"/>
                  </a:cubicBezTo>
                  <a:cubicBezTo>
                    <a:pt x="0" y="198"/>
                    <a:pt x="58" y="256"/>
                    <a:pt x="128" y="256"/>
                  </a:cubicBezTo>
                  <a:cubicBezTo>
                    <a:pt x="241" y="256"/>
                    <a:pt x="298"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994362" y="45168"/>
              <a:ext cx="105285" cy="91055"/>
            </a:xfrm>
            <a:custGeom>
              <a:avLst/>
              <a:gdLst/>
              <a:ahLst/>
              <a:cxnLst/>
              <a:rect l="l" t="t" r="r" b="b"/>
              <a:pathLst>
                <a:path w="299" h="256" extrusionOk="0">
                  <a:moveTo>
                    <a:pt x="129" y="1"/>
                  </a:moveTo>
                  <a:cubicBezTo>
                    <a:pt x="63" y="1"/>
                    <a:pt x="1" y="52"/>
                    <a:pt x="1" y="128"/>
                  </a:cubicBezTo>
                  <a:cubicBezTo>
                    <a:pt x="1" y="198"/>
                    <a:pt x="59" y="256"/>
                    <a:pt x="129" y="256"/>
                  </a:cubicBezTo>
                  <a:cubicBezTo>
                    <a:pt x="241" y="256"/>
                    <a:pt x="299"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889759" y="1597281"/>
              <a:ext cx="104581" cy="90700"/>
            </a:xfrm>
            <a:custGeom>
              <a:avLst/>
              <a:gdLst/>
              <a:ahLst/>
              <a:cxnLst/>
              <a:rect l="l" t="t" r="r" b="b"/>
              <a:pathLst>
                <a:path w="297" h="255" extrusionOk="0">
                  <a:moveTo>
                    <a:pt x="129" y="0"/>
                  </a:moveTo>
                  <a:cubicBezTo>
                    <a:pt x="64" y="0"/>
                    <a:pt x="1" y="51"/>
                    <a:pt x="1" y="128"/>
                  </a:cubicBezTo>
                  <a:cubicBezTo>
                    <a:pt x="1" y="198"/>
                    <a:pt x="57" y="254"/>
                    <a:pt x="127" y="254"/>
                  </a:cubicBezTo>
                  <a:cubicBezTo>
                    <a:pt x="241" y="254"/>
                    <a:pt x="297" y="117"/>
                    <a:pt x="218" y="37"/>
                  </a:cubicBezTo>
                  <a:cubicBezTo>
                    <a:pt x="192" y="11"/>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616226" y="227447"/>
              <a:ext cx="105285" cy="90700"/>
            </a:xfrm>
            <a:custGeom>
              <a:avLst/>
              <a:gdLst/>
              <a:ahLst/>
              <a:cxnLst/>
              <a:rect l="l" t="t" r="r" b="b"/>
              <a:pathLst>
                <a:path w="299" h="255" extrusionOk="0">
                  <a:moveTo>
                    <a:pt x="129" y="1"/>
                  </a:moveTo>
                  <a:cubicBezTo>
                    <a:pt x="64" y="1"/>
                    <a:pt x="1" y="51"/>
                    <a:pt x="1" y="129"/>
                  </a:cubicBezTo>
                  <a:cubicBezTo>
                    <a:pt x="1" y="199"/>
                    <a:pt x="59" y="255"/>
                    <a:pt x="129" y="255"/>
                  </a:cubicBezTo>
                  <a:cubicBezTo>
                    <a:pt x="241" y="255"/>
                    <a:pt x="299" y="118"/>
                    <a:pt x="218" y="38"/>
                  </a:cubicBezTo>
                  <a:cubicBezTo>
                    <a:pt x="192" y="12"/>
                    <a:pt x="161"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66724" y="255668"/>
              <a:ext cx="104933" cy="91055"/>
            </a:xfrm>
            <a:custGeom>
              <a:avLst/>
              <a:gdLst/>
              <a:ahLst/>
              <a:cxnLst/>
              <a:rect l="l" t="t" r="r" b="b"/>
              <a:pathLst>
                <a:path w="298" h="256" extrusionOk="0">
                  <a:moveTo>
                    <a:pt x="129" y="1"/>
                  </a:moveTo>
                  <a:cubicBezTo>
                    <a:pt x="64" y="1"/>
                    <a:pt x="1" y="52"/>
                    <a:pt x="1" y="128"/>
                  </a:cubicBezTo>
                  <a:cubicBezTo>
                    <a:pt x="1" y="198"/>
                    <a:pt x="59" y="256"/>
                    <a:pt x="127" y="256"/>
                  </a:cubicBezTo>
                  <a:cubicBezTo>
                    <a:pt x="241" y="256"/>
                    <a:pt x="297"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600826" y="1996297"/>
              <a:ext cx="104933" cy="90700"/>
            </a:xfrm>
            <a:custGeom>
              <a:avLst/>
              <a:gdLst/>
              <a:ahLst/>
              <a:cxnLst/>
              <a:rect l="l" t="t" r="r" b="b"/>
              <a:pathLst>
                <a:path w="298" h="255" extrusionOk="0">
                  <a:moveTo>
                    <a:pt x="129" y="1"/>
                  </a:moveTo>
                  <a:cubicBezTo>
                    <a:pt x="64" y="1"/>
                    <a:pt x="1" y="51"/>
                    <a:pt x="1" y="129"/>
                  </a:cubicBezTo>
                  <a:cubicBezTo>
                    <a:pt x="1" y="199"/>
                    <a:pt x="57" y="255"/>
                    <a:pt x="127" y="255"/>
                  </a:cubicBezTo>
                  <a:cubicBezTo>
                    <a:pt x="241" y="255"/>
                    <a:pt x="297" y="118"/>
                    <a:pt x="218" y="37"/>
                  </a:cubicBezTo>
                  <a:cubicBezTo>
                    <a:pt x="192" y="12"/>
                    <a:pt x="161"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013226" y="1774772"/>
              <a:ext cx="104933" cy="90700"/>
            </a:xfrm>
            <a:custGeom>
              <a:avLst/>
              <a:gdLst/>
              <a:ahLst/>
              <a:cxnLst/>
              <a:rect l="l" t="t" r="r" b="b"/>
              <a:pathLst>
                <a:path w="298" h="255" extrusionOk="0">
                  <a:moveTo>
                    <a:pt x="129" y="1"/>
                  </a:moveTo>
                  <a:cubicBezTo>
                    <a:pt x="64" y="1"/>
                    <a:pt x="1" y="51"/>
                    <a:pt x="1" y="129"/>
                  </a:cubicBezTo>
                  <a:cubicBezTo>
                    <a:pt x="1" y="199"/>
                    <a:pt x="57" y="255"/>
                    <a:pt x="127" y="255"/>
                  </a:cubicBezTo>
                  <a:cubicBezTo>
                    <a:pt x="241" y="255"/>
                    <a:pt x="297" y="118"/>
                    <a:pt x="218" y="37"/>
                  </a:cubicBezTo>
                  <a:cubicBezTo>
                    <a:pt x="192" y="12"/>
                    <a:pt x="161"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459397" y="669482"/>
              <a:ext cx="104581" cy="91055"/>
            </a:xfrm>
            <a:custGeom>
              <a:avLst/>
              <a:gdLst/>
              <a:ahLst/>
              <a:cxnLst/>
              <a:rect l="l" t="t" r="r" b="b"/>
              <a:pathLst>
                <a:path w="297" h="256" extrusionOk="0">
                  <a:moveTo>
                    <a:pt x="129" y="0"/>
                  </a:moveTo>
                  <a:cubicBezTo>
                    <a:pt x="63" y="0"/>
                    <a:pt x="1" y="51"/>
                    <a:pt x="1" y="127"/>
                  </a:cubicBezTo>
                  <a:cubicBezTo>
                    <a:pt x="1" y="198"/>
                    <a:pt x="57" y="255"/>
                    <a:pt x="127" y="255"/>
                  </a:cubicBezTo>
                  <a:cubicBezTo>
                    <a:pt x="241" y="255"/>
                    <a:pt x="297" y="119"/>
                    <a:pt x="218" y="38"/>
                  </a:cubicBezTo>
                  <a:cubicBezTo>
                    <a:pt x="192" y="12"/>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961701" y="2177285"/>
              <a:ext cx="104933" cy="90700"/>
            </a:xfrm>
            <a:custGeom>
              <a:avLst/>
              <a:gdLst/>
              <a:ahLst/>
              <a:cxnLst/>
              <a:rect l="l" t="t" r="r" b="b"/>
              <a:pathLst>
                <a:path w="298" h="255" extrusionOk="0">
                  <a:moveTo>
                    <a:pt x="129" y="1"/>
                  </a:moveTo>
                  <a:cubicBezTo>
                    <a:pt x="64" y="1"/>
                    <a:pt x="1" y="51"/>
                    <a:pt x="1" y="129"/>
                  </a:cubicBezTo>
                  <a:cubicBezTo>
                    <a:pt x="1" y="199"/>
                    <a:pt x="57" y="255"/>
                    <a:pt x="127" y="255"/>
                  </a:cubicBezTo>
                  <a:cubicBezTo>
                    <a:pt x="241" y="255"/>
                    <a:pt x="297" y="118"/>
                    <a:pt x="218" y="37"/>
                  </a:cubicBezTo>
                  <a:cubicBezTo>
                    <a:pt x="192" y="12"/>
                    <a:pt x="161"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640889" y="1774785"/>
              <a:ext cx="104933" cy="90700"/>
            </a:xfrm>
            <a:custGeom>
              <a:avLst/>
              <a:gdLst/>
              <a:ahLst/>
              <a:cxnLst/>
              <a:rect l="l" t="t" r="r" b="b"/>
              <a:pathLst>
                <a:path w="298" h="255" extrusionOk="0">
                  <a:moveTo>
                    <a:pt x="129" y="1"/>
                  </a:moveTo>
                  <a:cubicBezTo>
                    <a:pt x="64" y="1"/>
                    <a:pt x="1" y="51"/>
                    <a:pt x="1" y="129"/>
                  </a:cubicBezTo>
                  <a:cubicBezTo>
                    <a:pt x="1" y="199"/>
                    <a:pt x="57" y="255"/>
                    <a:pt x="127" y="255"/>
                  </a:cubicBezTo>
                  <a:cubicBezTo>
                    <a:pt x="241" y="255"/>
                    <a:pt x="297" y="118"/>
                    <a:pt x="218" y="37"/>
                  </a:cubicBezTo>
                  <a:cubicBezTo>
                    <a:pt x="192" y="12"/>
                    <a:pt x="161"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txBox="1">
            <a:spLocks noGrp="1"/>
          </p:cNvSpPr>
          <p:nvPr>
            <p:ph type="ctrTitle"/>
          </p:nvPr>
        </p:nvSpPr>
        <p:spPr>
          <a:xfrm>
            <a:off x="713225" y="778763"/>
            <a:ext cx="6335400" cy="9960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77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30" name="Google Shape;30;p2"/>
          <p:cNvSpPr txBox="1">
            <a:spLocks noGrp="1"/>
          </p:cNvSpPr>
          <p:nvPr>
            <p:ph type="subTitle" idx="1"/>
          </p:nvPr>
        </p:nvSpPr>
        <p:spPr>
          <a:xfrm>
            <a:off x="1480488" y="3433788"/>
            <a:ext cx="3135000" cy="537000"/>
          </a:xfrm>
          <a:prstGeom prst="rect">
            <a:avLst/>
          </a:prstGeom>
          <a:ln>
            <a:noFill/>
          </a:ln>
        </p:spPr>
        <p:txBody>
          <a:bodyPr spcFirstLastPara="1" wrap="square" lIns="91425" tIns="91425" rIns="91425" bIns="91425" anchor="b" anchorCtr="0">
            <a:noAutofit/>
          </a:bodyPr>
          <a:lstStyle>
            <a:lvl1pPr lvl="0">
              <a:lnSpc>
                <a:spcPct val="100000"/>
              </a:lnSpc>
              <a:spcBef>
                <a:spcPts val="0"/>
              </a:spcBef>
              <a:spcAft>
                <a:spcPts val="0"/>
              </a:spcAft>
              <a:buSzPts val="1400"/>
              <a:buNone/>
              <a:defRPr sz="1600">
                <a:latin typeface="Montserrat Medium"/>
                <a:ea typeface="Montserrat Medium"/>
                <a:cs typeface="Montserrat Medium"/>
                <a:sym typeface="Montserrat Mediu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31" name="Google Shape;31;p2"/>
          <p:cNvSpPr txBox="1">
            <a:spLocks noGrp="1"/>
          </p:cNvSpPr>
          <p:nvPr>
            <p:ph type="title" idx="2"/>
          </p:nvPr>
        </p:nvSpPr>
        <p:spPr>
          <a:xfrm>
            <a:off x="714500" y="2000250"/>
            <a:ext cx="3857700" cy="8286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7100"/>
              <a:buNone/>
              <a:defRPr sz="7100">
                <a:solidFill>
                  <a:schemeClr val="accent5"/>
                </a:solidFill>
              </a:defRPr>
            </a:lvl1pPr>
            <a:lvl2pPr lvl="1">
              <a:spcBef>
                <a:spcPts val="0"/>
              </a:spcBef>
              <a:spcAft>
                <a:spcPts val="0"/>
              </a:spcAft>
              <a:buSzPts val="3500"/>
              <a:buNone/>
              <a:defRPr>
                <a:latin typeface="Montserrat"/>
                <a:ea typeface="Montserrat"/>
                <a:cs typeface="Montserrat"/>
                <a:sym typeface="Montserrat"/>
              </a:defRPr>
            </a:lvl2pPr>
            <a:lvl3pPr lvl="2">
              <a:spcBef>
                <a:spcPts val="0"/>
              </a:spcBef>
              <a:spcAft>
                <a:spcPts val="0"/>
              </a:spcAft>
              <a:buSzPts val="3500"/>
              <a:buNone/>
              <a:defRPr>
                <a:latin typeface="Montserrat"/>
                <a:ea typeface="Montserrat"/>
                <a:cs typeface="Montserrat"/>
                <a:sym typeface="Montserrat"/>
              </a:defRPr>
            </a:lvl3pPr>
            <a:lvl4pPr lvl="3">
              <a:spcBef>
                <a:spcPts val="0"/>
              </a:spcBef>
              <a:spcAft>
                <a:spcPts val="0"/>
              </a:spcAft>
              <a:buSzPts val="3500"/>
              <a:buNone/>
              <a:defRPr>
                <a:latin typeface="Montserrat"/>
                <a:ea typeface="Montserrat"/>
                <a:cs typeface="Montserrat"/>
                <a:sym typeface="Montserrat"/>
              </a:defRPr>
            </a:lvl4pPr>
            <a:lvl5pPr lvl="4">
              <a:spcBef>
                <a:spcPts val="0"/>
              </a:spcBef>
              <a:spcAft>
                <a:spcPts val="0"/>
              </a:spcAft>
              <a:buSzPts val="3500"/>
              <a:buNone/>
              <a:defRPr>
                <a:latin typeface="Montserrat"/>
                <a:ea typeface="Montserrat"/>
                <a:cs typeface="Montserrat"/>
                <a:sym typeface="Montserrat"/>
              </a:defRPr>
            </a:lvl5pPr>
            <a:lvl6pPr lvl="5">
              <a:spcBef>
                <a:spcPts val="0"/>
              </a:spcBef>
              <a:spcAft>
                <a:spcPts val="0"/>
              </a:spcAft>
              <a:buSzPts val="3500"/>
              <a:buNone/>
              <a:defRPr>
                <a:latin typeface="Montserrat"/>
                <a:ea typeface="Montserrat"/>
                <a:cs typeface="Montserrat"/>
                <a:sym typeface="Montserrat"/>
              </a:defRPr>
            </a:lvl6pPr>
            <a:lvl7pPr lvl="6">
              <a:spcBef>
                <a:spcPts val="0"/>
              </a:spcBef>
              <a:spcAft>
                <a:spcPts val="0"/>
              </a:spcAft>
              <a:buSzPts val="3500"/>
              <a:buNone/>
              <a:defRPr>
                <a:latin typeface="Montserrat"/>
                <a:ea typeface="Montserrat"/>
                <a:cs typeface="Montserrat"/>
                <a:sym typeface="Montserrat"/>
              </a:defRPr>
            </a:lvl7pPr>
            <a:lvl8pPr lvl="7">
              <a:spcBef>
                <a:spcPts val="0"/>
              </a:spcBef>
              <a:spcAft>
                <a:spcPts val="0"/>
              </a:spcAft>
              <a:buSzPts val="3500"/>
              <a:buNone/>
              <a:defRPr>
                <a:latin typeface="Montserrat"/>
                <a:ea typeface="Montserrat"/>
                <a:cs typeface="Montserrat"/>
                <a:sym typeface="Montserrat"/>
              </a:defRPr>
            </a:lvl8pPr>
            <a:lvl9pPr lvl="8">
              <a:spcBef>
                <a:spcPts val="0"/>
              </a:spcBef>
              <a:spcAft>
                <a:spcPts val="0"/>
              </a:spcAft>
              <a:buSzPts val="3500"/>
              <a:buNone/>
              <a:defRPr>
                <a:latin typeface="Montserrat"/>
                <a:ea typeface="Montserrat"/>
                <a:cs typeface="Montserrat"/>
                <a:sym typeface="Montserra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53"/>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_1_1_1_2">
    <p:spTree>
      <p:nvGrpSpPr>
        <p:cNvPr id="1" name="Shape 254"/>
        <p:cNvGrpSpPr/>
        <p:nvPr/>
      </p:nvGrpSpPr>
      <p:grpSpPr>
        <a:xfrm>
          <a:off x="0" y="0"/>
          <a:ext cx="0" cy="0"/>
          <a:chOff x="0" y="0"/>
          <a:chExt cx="0" cy="0"/>
        </a:xfrm>
      </p:grpSpPr>
      <p:grpSp>
        <p:nvGrpSpPr>
          <p:cNvPr id="255" name="Google Shape;255;p13"/>
          <p:cNvGrpSpPr/>
          <p:nvPr/>
        </p:nvGrpSpPr>
        <p:grpSpPr>
          <a:xfrm>
            <a:off x="-95250" y="4343392"/>
            <a:ext cx="9317400" cy="1081830"/>
            <a:chOff x="-95250" y="4343392"/>
            <a:chExt cx="9317400" cy="1081830"/>
          </a:xfrm>
        </p:grpSpPr>
        <p:sp>
          <p:nvSpPr>
            <p:cNvPr id="256" name="Google Shape;256;p13"/>
            <p:cNvSpPr/>
            <p:nvPr/>
          </p:nvSpPr>
          <p:spPr>
            <a:xfrm>
              <a:off x="2622129" y="4687293"/>
              <a:ext cx="104581" cy="91055"/>
            </a:xfrm>
            <a:custGeom>
              <a:avLst/>
              <a:gdLst/>
              <a:ahLst/>
              <a:cxnLst/>
              <a:rect l="l" t="t" r="r" b="b"/>
              <a:pathLst>
                <a:path w="297" h="256" extrusionOk="0">
                  <a:moveTo>
                    <a:pt x="128" y="1"/>
                  </a:moveTo>
                  <a:cubicBezTo>
                    <a:pt x="63" y="1"/>
                    <a:pt x="1" y="52"/>
                    <a:pt x="1" y="128"/>
                  </a:cubicBezTo>
                  <a:cubicBezTo>
                    <a:pt x="1" y="198"/>
                    <a:pt x="57" y="256"/>
                    <a:pt x="127" y="256"/>
                  </a:cubicBezTo>
                  <a:cubicBezTo>
                    <a:pt x="241" y="256"/>
                    <a:pt x="297" y="119"/>
                    <a:pt x="216" y="38"/>
                  </a:cubicBezTo>
                  <a:cubicBezTo>
                    <a:pt x="191" y="12"/>
                    <a:pt x="159" y="1"/>
                    <a:pt x="128"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4193463" y="4933197"/>
              <a:ext cx="105285" cy="90700"/>
            </a:xfrm>
            <a:custGeom>
              <a:avLst/>
              <a:gdLst/>
              <a:ahLst/>
              <a:cxnLst/>
              <a:rect l="l" t="t" r="r" b="b"/>
              <a:pathLst>
                <a:path w="299" h="255" extrusionOk="0">
                  <a:moveTo>
                    <a:pt x="129" y="1"/>
                  </a:moveTo>
                  <a:cubicBezTo>
                    <a:pt x="64" y="1"/>
                    <a:pt x="1" y="51"/>
                    <a:pt x="1" y="129"/>
                  </a:cubicBezTo>
                  <a:cubicBezTo>
                    <a:pt x="1" y="199"/>
                    <a:pt x="59" y="255"/>
                    <a:pt x="129" y="255"/>
                  </a:cubicBezTo>
                  <a:cubicBezTo>
                    <a:pt x="241" y="255"/>
                    <a:pt x="299" y="118"/>
                    <a:pt x="218" y="38"/>
                  </a:cubicBezTo>
                  <a:cubicBezTo>
                    <a:pt x="192" y="12"/>
                    <a:pt x="161"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p:nvPr/>
          </p:nvSpPr>
          <p:spPr>
            <a:xfrm>
              <a:off x="-95250" y="4346975"/>
              <a:ext cx="9317400" cy="1044900"/>
            </a:xfrm>
            <a:prstGeom prst="rect">
              <a:avLst/>
            </a:prstGeom>
            <a:solidFill>
              <a:srgbClr val="CEEBEC">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 name="Google Shape;259;p13"/>
            <p:cNvGrpSpPr/>
            <p:nvPr/>
          </p:nvGrpSpPr>
          <p:grpSpPr>
            <a:xfrm>
              <a:off x="-8384" y="4343392"/>
              <a:ext cx="9144207" cy="1081830"/>
              <a:chOff x="-8384" y="4343392"/>
              <a:chExt cx="9144207" cy="1081830"/>
            </a:xfrm>
          </p:grpSpPr>
          <p:sp>
            <p:nvSpPr>
              <p:cNvPr id="260" name="Google Shape;260;p13"/>
              <p:cNvSpPr/>
              <p:nvPr/>
            </p:nvSpPr>
            <p:spPr>
              <a:xfrm>
                <a:off x="8209065" y="4933018"/>
                <a:ext cx="105285" cy="91055"/>
              </a:xfrm>
              <a:custGeom>
                <a:avLst/>
                <a:gdLst/>
                <a:ahLst/>
                <a:cxnLst/>
                <a:rect l="l" t="t" r="r" b="b"/>
                <a:pathLst>
                  <a:path w="299" h="256" extrusionOk="0">
                    <a:moveTo>
                      <a:pt x="129" y="1"/>
                    </a:moveTo>
                    <a:cubicBezTo>
                      <a:pt x="64" y="1"/>
                      <a:pt x="1" y="52"/>
                      <a:pt x="1" y="128"/>
                    </a:cubicBezTo>
                    <a:cubicBezTo>
                      <a:pt x="1" y="198"/>
                      <a:pt x="59" y="256"/>
                      <a:pt x="129" y="256"/>
                    </a:cubicBezTo>
                    <a:cubicBezTo>
                      <a:pt x="241" y="256"/>
                      <a:pt x="299"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3"/>
              <p:cNvSpPr/>
              <p:nvPr/>
            </p:nvSpPr>
            <p:spPr>
              <a:xfrm>
                <a:off x="6943214" y="5061318"/>
                <a:ext cx="105285" cy="91055"/>
              </a:xfrm>
              <a:custGeom>
                <a:avLst/>
                <a:gdLst/>
                <a:ahLst/>
                <a:cxnLst/>
                <a:rect l="l" t="t" r="r" b="b"/>
                <a:pathLst>
                  <a:path w="299" h="256" extrusionOk="0">
                    <a:moveTo>
                      <a:pt x="129" y="1"/>
                    </a:moveTo>
                    <a:cubicBezTo>
                      <a:pt x="63" y="1"/>
                      <a:pt x="0" y="52"/>
                      <a:pt x="0" y="128"/>
                    </a:cubicBezTo>
                    <a:cubicBezTo>
                      <a:pt x="0" y="198"/>
                      <a:pt x="58" y="256"/>
                      <a:pt x="128" y="256"/>
                    </a:cubicBezTo>
                    <a:cubicBezTo>
                      <a:pt x="241" y="256"/>
                      <a:pt x="298"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5520637" y="4558468"/>
                <a:ext cx="105285" cy="91055"/>
              </a:xfrm>
              <a:custGeom>
                <a:avLst/>
                <a:gdLst/>
                <a:ahLst/>
                <a:cxnLst/>
                <a:rect l="l" t="t" r="r" b="b"/>
                <a:pathLst>
                  <a:path w="299" h="256" extrusionOk="0">
                    <a:moveTo>
                      <a:pt x="129" y="1"/>
                    </a:moveTo>
                    <a:cubicBezTo>
                      <a:pt x="63" y="1"/>
                      <a:pt x="1" y="52"/>
                      <a:pt x="1" y="128"/>
                    </a:cubicBezTo>
                    <a:cubicBezTo>
                      <a:pt x="1" y="198"/>
                      <a:pt x="59" y="256"/>
                      <a:pt x="129" y="256"/>
                    </a:cubicBezTo>
                    <a:cubicBezTo>
                      <a:pt x="241" y="256"/>
                      <a:pt x="299"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13"/>
              <p:cNvGrpSpPr/>
              <p:nvPr/>
            </p:nvGrpSpPr>
            <p:grpSpPr>
              <a:xfrm>
                <a:off x="-8384" y="4429220"/>
                <a:ext cx="9144207" cy="996002"/>
                <a:chOff x="637480" y="3826824"/>
                <a:chExt cx="8109442" cy="996002"/>
              </a:xfrm>
            </p:grpSpPr>
            <p:sp>
              <p:nvSpPr>
                <p:cNvPr id="264" name="Google Shape;264;p13"/>
                <p:cNvSpPr/>
                <p:nvPr/>
              </p:nvSpPr>
              <p:spPr>
                <a:xfrm>
                  <a:off x="7073971" y="3912721"/>
                  <a:ext cx="17008" cy="202"/>
                </a:xfrm>
                <a:custGeom>
                  <a:avLst/>
                  <a:gdLst/>
                  <a:ahLst/>
                  <a:cxnLst/>
                  <a:rect l="l" t="t" r="r" b="b"/>
                  <a:pathLst>
                    <a:path w="85" h="1" fill="none" extrusionOk="0">
                      <a:moveTo>
                        <a:pt x="0" y="0"/>
                      </a:moveTo>
                      <a:lnTo>
                        <a:pt x="14" y="0"/>
                      </a:lnTo>
                      <a:lnTo>
                        <a:pt x="84" y="0"/>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3"/>
                <p:cNvSpPr/>
                <p:nvPr/>
              </p:nvSpPr>
              <p:spPr>
                <a:xfrm>
                  <a:off x="7004539" y="3912721"/>
                  <a:ext cx="134460" cy="13340"/>
                </a:xfrm>
                <a:custGeom>
                  <a:avLst/>
                  <a:gdLst/>
                  <a:ahLst/>
                  <a:cxnLst/>
                  <a:rect l="l" t="t" r="r" b="b"/>
                  <a:pathLst>
                    <a:path w="672" h="66" extrusionOk="0">
                      <a:moveTo>
                        <a:pt x="44" y="0"/>
                      </a:moveTo>
                      <a:cubicBezTo>
                        <a:pt x="23" y="0"/>
                        <a:pt x="7" y="14"/>
                        <a:pt x="0" y="44"/>
                      </a:cubicBezTo>
                      <a:cubicBezTo>
                        <a:pt x="4" y="53"/>
                        <a:pt x="226" y="60"/>
                        <a:pt x="672" y="65"/>
                      </a:cubicBezTo>
                      <a:cubicBezTo>
                        <a:pt x="438" y="58"/>
                        <a:pt x="321" y="51"/>
                        <a:pt x="317" y="44"/>
                      </a:cubicBezTo>
                      <a:cubicBezTo>
                        <a:pt x="319" y="25"/>
                        <a:pt x="331" y="9"/>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3"/>
                <p:cNvSpPr/>
                <p:nvPr/>
              </p:nvSpPr>
              <p:spPr>
                <a:xfrm>
                  <a:off x="2984134" y="4791094"/>
                  <a:ext cx="44820" cy="14552"/>
                </a:xfrm>
                <a:custGeom>
                  <a:avLst/>
                  <a:gdLst/>
                  <a:ahLst/>
                  <a:cxnLst/>
                  <a:rect l="l" t="t" r="r" b="b"/>
                  <a:pathLst>
                    <a:path w="224" h="72" extrusionOk="0">
                      <a:moveTo>
                        <a:pt x="1" y="0"/>
                      </a:moveTo>
                      <a:lnTo>
                        <a:pt x="1" y="67"/>
                      </a:lnTo>
                      <a:cubicBezTo>
                        <a:pt x="67" y="70"/>
                        <a:pt x="119" y="72"/>
                        <a:pt x="156" y="72"/>
                      </a:cubicBezTo>
                      <a:cubicBezTo>
                        <a:pt x="193" y="72"/>
                        <a:pt x="215" y="70"/>
                        <a:pt x="223" y="67"/>
                      </a:cubicBezTo>
                      <a:cubicBezTo>
                        <a:pt x="165" y="53"/>
                        <a:pt x="109" y="37"/>
                        <a:pt x="53" y="16"/>
                      </a:cubicBezTo>
                      <a:cubicBezTo>
                        <a:pt x="36" y="9"/>
                        <a:pt x="18" y="4"/>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
                <p:cNvSpPr/>
                <p:nvPr/>
              </p:nvSpPr>
              <p:spPr>
                <a:xfrm>
                  <a:off x="6698202" y="4626576"/>
                  <a:ext cx="236306" cy="13744"/>
                </a:xfrm>
                <a:custGeom>
                  <a:avLst/>
                  <a:gdLst/>
                  <a:ahLst/>
                  <a:cxnLst/>
                  <a:rect l="l" t="t" r="r" b="b"/>
                  <a:pathLst>
                    <a:path w="1181" h="68" extrusionOk="0">
                      <a:moveTo>
                        <a:pt x="1" y="1"/>
                      </a:moveTo>
                      <a:lnTo>
                        <a:pt x="1" y="67"/>
                      </a:lnTo>
                      <a:cubicBezTo>
                        <a:pt x="379" y="60"/>
                        <a:pt x="666" y="57"/>
                        <a:pt x="861" y="57"/>
                      </a:cubicBezTo>
                      <a:cubicBezTo>
                        <a:pt x="1055" y="57"/>
                        <a:pt x="1158" y="60"/>
                        <a:pt x="1168" y="67"/>
                      </a:cubicBezTo>
                      <a:lnTo>
                        <a:pt x="1180" y="34"/>
                      </a:lnTo>
                      <a:cubicBezTo>
                        <a:pt x="590" y="13"/>
                        <a:pt x="19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7231441" y="4102908"/>
                  <a:ext cx="119454" cy="17988"/>
                </a:xfrm>
                <a:custGeom>
                  <a:avLst/>
                  <a:gdLst/>
                  <a:ahLst/>
                  <a:cxnLst/>
                  <a:rect l="l" t="t" r="r" b="b"/>
                  <a:pathLst>
                    <a:path w="597" h="89" extrusionOk="0">
                      <a:moveTo>
                        <a:pt x="2" y="1"/>
                      </a:moveTo>
                      <a:cubicBezTo>
                        <a:pt x="0" y="30"/>
                        <a:pt x="4" y="60"/>
                        <a:pt x="13" y="88"/>
                      </a:cubicBezTo>
                      <a:lnTo>
                        <a:pt x="575" y="88"/>
                      </a:lnTo>
                      <a:lnTo>
                        <a:pt x="596" y="78"/>
                      </a:lnTo>
                      <a:cubicBezTo>
                        <a:pt x="589" y="62"/>
                        <a:pt x="412" y="48"/>
                        <a:pt x="67" y="34"/>
                      </a:cubicBezTo>
                      <a:lnTo>
                        <a:pt x="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3"/>
                <p:cNvSpPr/>
                <p:nvPr/>
              </p:nvSpPr>
              <p:spPr>
                <a:xfrm>
                  <a:off x="3246852" y="3875533"/>
                  <a:ext cx="107849" cy="14957"/>
                </a:xfrm>
                <a:custGeom>
                  <a:avLst/>
                  <a:gdLst/>
                  <a:ahLst/>
                  <a:cxnLst/>
                  <a:rect l="l" t="t" r="r" b="b"/>
                  <a:pathLst>
                    <a:path w="539" h="74" extrusionOk="0">
                      <a:moveTo>
                        <a:pt x="1" y="0"/>
                      </a:moveTo>
                      <a:cubicBezTo>
                        <a:pt x="1" y="16"/>
                        <a:pt x="15" y="37"/>
                        <a:pt x="45" y="67"/>
                      </a:cubicBezTo>
                      <a:cubicBezTo>
                        <a:pt x="202" y="71"/>
                        <a:pt x="322" y="73"/>
                        <a:pt x="405" y="73"/>
                      </a:cubicBezTo>
                      <a:cubicBezTo>
                        <a:pt x="487" y="73"/>
                        <a:pt x="532" y="71"/>
                        <a:pt x="539" y="67"/>
                      </a:cubicBezTo>
                      <a:cubicBezTo>
                        <a:pt x="346" y="49"/>
                        <a:pt x="201" y="32"/>
                        <a:pt x="101" y="18"/>
                      </a:cubicBezTo>
                      <a:cubicBezTo>
                        <a:pt x="41" y="5"/>
                        <a:pt x="8"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3"/>
                <p:cNvSpPr/>
                <p:nvPr/>
              </p:nvSpPr>
              <p:spPr>
                <a:xfrm>
                  <a:off x="3218839" y="3866640"/>
                  <a:ext cx="28213" cy="14755"/>
                </a:xfrm>
                <a:custGeom>
                  <a:avLst/>
                  <a:gdLst/>
                  <a:ahLst/>
                  <a:cxnLst/>
                  <a:rect l="l" t="t" r="r" b="b"/>
                  <a:pathLst>
                    <a:path w="141" h="73" extrusionOk="0">
                      <a:moveTo>
                        <a:pt x="1" y="0"/>
                      </a:moveTo>
                      <a:lnTo>
                        <a:pt x="1" y="67"/>
                      </a:lnTo>
                      <a:cubicBezTo>
                        <a:pt x="38" y="70"/>
                        <a:pt x="68" y="72"/>
                        <a:pt x="92" y="72"/>
                      </a:cubicBezTo>
                      <a:cubicBezTo>
                        <a:pt x="115" y="72"/>
                        <a:pt x="131" y="70"/>
                        <a:pt x="141" y="67"/>
                      </a:cubicBezTo>
                      <a:cubicBezTo>
                        <a:pt x="123" y="53"/>
                        <a:pt x="106" y="41"/>
                        <a:pt x="85" y="34"/>
                      </a:cubicBezTo>
                      <a:cubicBezTo>
                        <a:pt x="65" y="27"/>
                        <a:pt x="48" y="14"/>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3"/>
                <p:cNvSpPr/>
                <p:nvPr/>
              </p:nvSpPr>
              <p:spPr>
                <a:xfrm>
                  <a:off x="6257204" y="3833090"/>
                  <a:ext cx="206293" cy="29105"/>
                </a:xfrm>
                <a:custGeom>
                  <a:avLst/>
                  <a:gdLst/>
                  <a:ahLst/>
                  <a:cxnLst/>
                  <a:rect l="l" t="t" r="r" b="b"/>
                  <a:pathLst>
                    <a:path w="1031" h="144" extrusionOk="0">
                      <a:moveTo>
                        <a:pt x="83" y="1"/>
                      </a:moveTo>
                      <a:cubicBezTo>
                        <a:pt x="34" y="1"/>
                        <a:pt x="6" y="2"/>
                        <a:pt x="1" y="5"/>
                      </a:cubicBezTo>
                      <a:cubicBezTo>
                        <a:pt x="1" y="65"/>
                        <a:pt x="8" y="107"/>
                        <a:pt x="24" y="133"/>
                      </a:cubicBezTo>
                      <a:lnTo>
                        <a:pt x="869" y="143"/>
                      </a:lnTo>
                      <a:cubicBezTo>
                        <a:pt x="874" y="144"/>
                        <a:pt x="879" y="144"/>
                        <a:pt x="883" y="144"/>
                      </a:cubicBezTo>
                      <a:cubicBezTo>
                        <a:pt x="917" y="144"/>
                        <a:pt x="951" y="139"/>
                        <a:pt x="983" y="129"/>
                      </a:cubicBezTo>
                      <a:cubicBezTo>
                        <a:pt x="1002" y="122"/>
                        <a:pt x="1018" y="110"/>
                        <a:pt x="1030" y="94"/>
                      </a:cubicBezTo>
                      <a:cubicBezTo>
                        <a:pt x="1027" y="80"/>
                        <a:pt x="1002" y="66"/>
                        <a:pt x="958" y="52"/>
                      </a:cubicBezTo>
                      <a:cubicBezTo>
                        <a:pt x="909" y="38"/>
                        <a:pt x="879" y="30"/>
                        <a:pt x="869" y="26"/>
                      </a:cubicBezTo>
                      <a:cubicBezTo>
                        <a:pt x="468" y="10"/>
                        <a:pt x="206"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3"/>
                <p:cNvSpPr/>
                <p:nvPr/>
              </p:nvSpPr>
              <p:spPr>
                <a:xfrm>
                  <a:off x="8409370" y="4583931"/>
                  <a:ext cx="226102" cy="25265"/>
                </a:xfrm>
                <a:custGeom>
                  <a:avLst/>
                  <a:gdLst/>
                  <a:ahLst/>
                  <a:cxnLst/>
                  <a:rect l="l" t="t" r="r" b="b"/>
                  <a:pathLst>
                    <a:path w="1130" h="125" extrusionOk="0">
                      <a:moveTo>
                        <a:pt x="3" y="1"/>
                      </a:moveTo>
                      <a:cubicBezTo>
                        <a:pt x="2" y="1"/>
                        <a:pt x="0" y="19"/>
                        <a:pt x="0" y="57"/>
                      </a:cubicBezTo>
                      <a:cubicBezTo>
                        <a:pt x="0" y="101"/>
                        <a:pt x="5" y="124"/>
                        <a:pt x="17" y="124"/>
                      </a:cubicBezTo>
                      <a:cubicBezTo>
                        <a:pt x="17" y="124"/>
                        <a:pt x="17" y="124"/>
                        <a:pt x="18" y="124"/>
                      </a:cubicBezTo>
                      <a:cubicBezTo>
                        <a:pt x="23" y="124"/>
                        <a:pt x="28" y="119"/>
                        <a:pt x="34" y="106"/>
                      </a:cubicBezTo>
                      <a:cubicBezTo>
                        <a:pt x="393" y="90"/>
                        <a:pt x="666" y="82"/>
                        <a:pt x="854" y="82"/>
                      </a:cubicBezTo>
                      <a:cubicBezTo>
                        <a:pt x="992" y="82"/>
                        <a:pt x="1083" y="86"/>
                        <a:pt x="1129" y="96"/>
                      </a:cubicBezTo>
                      <a:cubicBezTo>
                        <a:pt x="1112" y="77"/>
                        <a:pt x="1091" y="61"/>
                        <a:pt x="1066" y="50"/>
                      </a:cubicBezTo>
                      <a:lnTo>
                        <a:pt x="1019" y="29"/>
                      </a:lnTo>
                      <a:cubicBezTo>
                        <a:pt x="847" y="34"/>
                        <a:pt x="692" y="37"/>
                        <a:pt x="554" y="37"/>
                      </a:cubicBezTo>
                      <a:cubicBezTo>
                        <a:pt x="440" y="37"/>
                        <a:pt x="337" y="35"/>
                        <a:pt x="246" y="31"/>
                      </a:cubicBezTo>
                      <a:cubicBezTo>
                        <a:pt x="100" y="22"/>
                        <a:pt x="23" y="19"/>
                        <a:pt x="11" y="19"/>
                      </a:cubicBezTo>
                      <a:cubicBezTo>
                        <a:pt x="11" y="19"/>
                        <a:pt x="11" y="20"/>
                        <a:pt x="11" y="20"/>
                      </a:cubicBezTo>
                      <a:cubicBezTo>
                        <a:pt x="10" y="20"/>
                        <a:pt x="7" y="13"/>
                        <a:pt x="4" y="1"/>
                      </a:cubicBezTo>
                      <a:cubicBezTo>
                        <a:pt x="4" y="1"/>
                        <a:pt x="4" y="1"/>
                        <a:pt x="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3"/>
                <p:cNvSpPr/>
                <p:nvPr/>
              </p:nvSpPr>
              <p:spPr>
                <a:xfrm>
                  <a:off x="8701101" y="4122714"/>
                  <a:ext cx="45821" cy="14755"/>
                </a:xfrm>
                <a:custGeom>
                  <a:avLst/>
                  <a:gdLst/>
                  <a:ahLst/>
                  <a:cxnLst/>
                  <a:rect l="l" t="t" r="r" b="b"/>
                  <a:pathLst>
                    <a:path w="229" h="73" extrusionOk="0">
                      <a:moveTo>
                        <a:pt x="1" y="1"/>
                      </a:moveTo>
                      <a:lnTo>
                        <a:pt x="1" y="67"/>
                      </a:lnTo>
                      <a:cubicBezTo>
                        <a:pt x="69" y="71"/>
                        <a:pt x="122" y="73"/>
                        <a:pt x="160" y="73"/>
                      </a:cubicBezTo>
                      <a:cubicBezTo>
                        <a:pt x="198" y="73"/>
                        <a:pt x="221" y="71"/>
                        <a:pt x="229" y="67"/>
                      </a:cubicBezTo>
                      <a:cubicBezTo>
                        <a:pt x="169" y="53"/>
                        <a:pt x="111" y="38"/>
                        <a:pt x="53" y="18"/>
                      </a:cubicBezTo>
                      <a:cubicBezTo>
                        <a:pt x="36" y="11"/>
                        <a:pt x="18" y="6"/>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3"/>
                <p:cNvSpPr/>
                <p:nvPr/>
              </p:nvSpPr>
              <p:spPr>
                <a:xfrm>
                  <a:off x="7457343" y="4633246"/>
                  <a:ext cx="84038" cy="18393"/>
                </a:xfrm>
                <a:custGeom>
                  <a:avLst/>
                  <a:gdLst/>
                  <a:ahLst/>
                  <a:cxnLst/>
                  <a:rect l="l" t="t" r="r" b="b"/>
                  <a:pathLst>
                    <a:path w="420" h="91" extrusionOk="0">
                      <a:moveTo>
                        <a:pt x="2" y="1"/>
                      </a:moveTo>
                      <a:cubicBezTo>
                        <a:pt x="0" y="33"/>
                        <a:pt x="4" y="62"/>
                        <a:pt x="13" y="90"/>
                      </a:cubicBezTo>
                      <a:lnTo>
                        <a:pt x="397" y="90"/>
                      </a:lnTo>
                      <a:lnTo>
                        <a:pt x="419" y="80"/>
                      </a:lnTo>
                      <a:cubicBezTo>
                        <a:pt x="412" y="64"/>
                        <a:pt x="295" y="50"/>
                        <a:pt x="69" y="36"/>
                      </a:cubicBezTo>
                      <a:lnTo>
                        <a:pt x="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3"/>
                <p:cNvSpPr/>
                <p:nvPr/>
              </p:nvSpPr>
              <p:spPr>
                <a:xfrm>
                  <a:off x="8532425" y="3883617"/>
                  <a:ext cx="42019" cy="15765"/>
                </a:xfrm>
                <a:custGeom>
                  <a:avLst/>
                  <a:gdLst/>
                  <a:ahLst/>
                  <a:cxnLst/>
                  <a:rect l="l" t="t" r="r" b="b"/>
                  <a:pathLst>
                    <a:path w="210" h="78" extrusionOk="0">
                      <a:moveTo>
                        <a:pt x="7" y="0"/>
                      </a:moveTo>
                      <a:cubicBezTo>
                        <a:pt x="0" y="0"/>
                        <a:pt x="20" y="10"/>
                        <a:pt x="67" y="30"/>
                      </a:cubicBezTo>
                      <a:cubicBezTo>
                        <a:pt x="113" y="49"/>
                        <a:pt x="160" y="65"/>
                        <a:pt x="209" y="78"/>
                      </a:cubicBezTo>
                      <a:cubicBezTo>
                        <a:pt x="109" y="30"/>
                        <a:pt x="50" y="6"/>
                        <a:pt x="32" y="6"/>
                      </a:cubicBezTo>
                      <a:cubicBezTo>
                        <a:pt x="32" y="6"/>
                        <a:pt x="31" y="6"/>
                        <a:pt x="30" y="6"/>
                      </a:cubicBezTo>
                      <a:cubicBezTo>
                        <a:pt x="18" y="2"/>
                        <a:pt x="10" y="0"/>
                        <a:pt x="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3"/>
                <p:cNvSpPr/>
                <p:nvPr/>
              </p:nvSpPr>
              <p:spPr>
                <a:xfrm>
                  <a:off x="7269258" y="4324219"/>
                  <a:ext cx="924216" cy="15967"/>
                </a:xfrm>
                <a:custGeom>
                  <a:avLst/>
                  <a:gdLst/>
                  <a:ahLst/>
                  <a:cxnLst/>
                  <a:rect l="l" t="t" r="r" b="b"/>
                  <a:pathLst>
                    <a:path w="4619" h="79" extrusionOk="0">
                      <a:moveTo>
                        <a:pt x="8" y="1"/>
                      </a:moveTo>
                      <a:cubicBezTo>
                        <a:pt x="6" y="1"/>
                        <a:pt x="3" y="1"/>
                        <a:pt x="1" y="1"/>
                      </a:cubicBezTo>
                      <a:lnTo>
                        <a:pt x="1" y="68"/>
                      </a:lnTo>
                      <a:lnTo>
                        <a:pt x="4597" y="78"/>
                      </a:lnTo>
                      <a:lnTo>
                        <a:pt x="4618" y="68"/>
                      </a:lnTo>
                      <a:cubicBezTo>
                        <a:pt x="4611" y="52"/>
                        <a:pt x="3088" y="38"/>
                        <a:pt x="45" y="24"/>
                      </a:cubicBezTo>
                      <a:cubicBezTo>
                        <a:pt x="39" y="9"/>
                        <a:pt x="24" y="1"/>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
                <p:cNvSpPr/>
                <p:nvPr/>
              </p:nvSpPr>
              <p:spPr>
                <a:xfrm>
                  <a:off x="2647783" y="3994778"/>
                  <a:ext cx="91841" cy="13744"/>
                </a:xfrm>
                <a:custGeom>
                  <a:avLst/>
                  <a:gdLst/>
                  <a:ahLst/>
                  <a:cxnLst/>
                  <a:rect l="l" t="t" r="r" b="b"/>
                  <a:pathLst>
                    <a:path w="459" h="68" extrusionOk="0">
                      <a:moveTo>
                        <a:pt x="0" y="1"/>
                      </a:moveTo>
                      <a:lnTo>
                        <a:pt x="0" y="68"/>
                      </a:lnTo>
                      <a:cubicBezTo>
                        <a:pt x="139" y="60"/>
                        <a:pt x="245" y="57"/>
                        <a:pt x="319" y="57"/>
                      </a:cubicBezTo>
                      <a:cubicBezTo>
                        <a:pt x="393" y="57"/>
                        <a:pt x="435" y="60"/>
                        <a:pt x="446" y="68"/>
                      </a:cubicBezTo>
                      <a:lnTo>
                        <a:pt x="458" y="34"/>
                      </a:lnTo>
                      <a:cubicBezTo>
                        <a:pt x="228" y="11"/>
                        <a:pt x="7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3"/>
                <p:cNvSpPr/>
                <p:nvPr/>
              </p:nvSpPr>
              <p:spPr>
                <a:xfrm>
                  <a:off x="2030105" y="3826824"/>
                  <a:ext cx="129258" cy="19808"/>
                </a:xfrm>
                <a:custGeom>
                  <a:avLst/>
                  <a:gdLst/>
                  <a:ahLst/>
                  <a:cxnLst/>
                  <a:rect l="l" t="t" r="r" b="b"/>
                  <a:pathLst>
                    <a:path w="646" h="98" extrusionOk="0">
                      <a:moveTo>
                        <a:pt x="112" y="0"/>
                      </a:moveTo>
                      <a:cubicBezTo>
                        <a:pt x="49" y="0"/>
                        <a:pt x="11" y="7"/>
                        <a:pt x="0" y="18"/>
                      </a:cubicBezTo>
                      <a:cubicBezTo>
                        <a:pt x="121" y="48"/>
                        <a:pt x="328" y="75"/>
                        <a:pt x="624" y="97"/>
                      </a:cubicBezTo>
                      <a:lnTo>
                        <a:pt x="645" y="52"/>
                      </a:lnTo>
                      <a:lnTo>
                        <a:pt x="635" y="18"/>
                      </a:lnTo>
                      <a:cubicBezTo>
                        <a:pt x="615" y="19"/>
                        <a:pt x="591" y="20"/>
                        <a:pt x="565" y="20"/>
                      </a:cubicBezTo>
                      <a:cubicBezTo>
                        <a:pt x="481" y="20"/>
                        <a:pt x="365" y="15"/>
                        <a:pt x="219" y="4"/>
                      </a:cubicBezTo>
                      <a:cubicBezTo>
                        <a:pt x="178" y="2"/>
                        <a:pt x="142" y="0"/>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3"/>
                <p:cNvSpPr/>
                <p:nvPr/>
              </p:nvSpPr>
              <p:spPr>
                <a:xfrm>
                  <a:off x="2249204" y="4269043"/>
                  <a:ext cx="398779" cy="13744"/>
                </a:xfrm>
                <a:custGeom>
                  <a:avLst/>
                  <a:gdLst/>
                  <a:ahLst/>
                  <a:cxnLst/>
                  <a:rect l="l" t="t" r="r" b="b"/>
                  <a:pathLst>
                    <a:path w="1993" h="68" extrusionOk="0">
                      <a:moveTo>
                        <a:pt x="5" y="1"/>
                      </a:moveTo>
                      <a:cubicBezTo>
                        <a:pt x="4" y="1"/>
                        <a:pt x="2" y="1"/>
                        <a:pt x="1" y="1"/>
                      </a:cubicBezTo>
                      <a:lnTo>
                        <a:pt x="1" y="67"/>
                      </a:lnTo>
                      <a:lnTo>
                        <a:pt x="1949" y="46"/>
                      </a:lnTo>
                      <a:lnTo>
                        <a:pt x="1949" y="67"/>
                      </a:lnTo>
                      <a:cubicBezTo>
                        <a:pt x="1970" y="67"/>
                        <a:pt x="1987" y="53"/>
                        <a:pt x="1992" y="34"/>
                      </a:cubicBezTo>
                      <a:cubicBezTo>
                        <a:pt x="1819" y="24"/>
                        <a:pt x="1565" y="17"/>
                        <a:pt x="1229" y="17"/>
                      </a:cubicBezTo>
                      <a:cubicBezTo>
                        <a:pt x="1158" y="17"/>
                        <a:pt x="1084" y="18"/>
                        <a:pt x="1005" y="18"/>
                      </a:cubicBezTo>
                      <a:cubicBezTo>
                        <a:pt x="520" y="22"/>
                        <a:pt x="201" y="24"/>
                        <a:pt x="45" y="24"/>
                      </a:cubicBezTo>
                      <a:cubicBezTo>
                        <a:pt x="37" y="9"/>
                        <a:pt x="21"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3"/>
                <p:cNvSpPr/>
                <p:nvPr/>
              </p:nvSpPr>
              <p:spPr>
                <a:xfrm>
                  <a:off x="7616214" y="3916562"/>
                  <a:ext cx="505027" cy="14350"/>
                </a:xfrm>
                <a:custGeom>
                  <a:avLst/>
                  <a:gdLst/>
                  <a:ahLst/>
                  <a:cxnLst/>
                  <a:rect l="l" t="t" r="r" b="b"/>
                  <a:pathLst>
                    <a:path w="2524" h="71" extrusionOk="0">
                      <a:moveTo>
                        <a:pt x="1" y="0"/>
                      </a:moveTo>
                      <a:lnTo>
                        <a:pt x="58" y="4"/>
                      </a:lnTo>
                      <a:cubicBezTo>
                        <a:pt x="547" y="18"/>
                        <a:pt x="796" y="34"/>
                        <a:pt x="803" y="48"/>
                      </a:cubicBezTo>
                      <a:cubicBezTo>
                        <a:pt x="789" y="55"/>
                        <a:pt x="560" y="62"/>
                        <a:pt x="116" y="67"/>
                      </a:cubicBezTo>
                      <a:cubicBezTo>
                        <a:pt x="204" y="69"/>
                        <a:pt x="290" y="71"/>
                        <a:pt x="376" y="71"/>
                      </a:cubicBezTo>
                      <a:lnTo>
                        <a:pt x="2502" y="58"/>
                      </a:lnTo>
                      <a:lnTo>
                        <a:pt x="2523" y="48"/>
                      </a:lnTo>
                      <a:cubicBezTo>
                        <a:pt x="2516" y="34"/>
                        <a:pt x="1799" y="18"/>
                        <a:pt x="376" y="4"/>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3"/>
                <p:cNvSpPr/>
                <p:nvPr/>
              </p:nvSpPr>
              <p:spPr>
                <a:xfrm>
                  <a:off x="7609811" y="3930103"/>
                  <a:ext cx="29813" cy="808"/>
                </a:xfrm>
                <a:custGeom>
                  <a:avLst/>
                  <a:gdLst/>
                  <a:ahLst/>
                  <a:cxnLst/>
                  <a:rect l="l" t="t" r="r" b="b"/>
                  <a:pathLst>
                    <a:path w="149" h="4" extrusionOk="0">
                      <a:moveTo>
                        <a:pt x="1" y="0"/>
                      </a:moveTo>
                      <a:cubicBezTo>
                        <a:pt x="33" y="2"/>
                        <a:pt x="62" y="4"/>
                        <a:pt x="90" y="4"/>
                      </a:cubicBezTo>
                      <a:cubicBezTo>
                        <a:pt x="110" y="4"/>
                        <a:pt x="131" y="2"/>
                        <a:pt x="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3"/>
                <p:cNvSpPr/>
                <p:nvPr/>
              </p:nvSpPr>
              <p:spPr>
                <a:xfrm>
                  <a:off x="1484660" y="4799785"/>
                  <a:ext cx="1245760" cy="23041"/>
                </a:xfrm>
                <a:custGeom>
                  <a:avLst/>
                  <a:gdLst/>
                  <a:ahLst/>
                  <a:cxnLst/>
                  <a:rect l="l" t="t" r="r" b="b"/>
                  <a:pathLst>
                    <a:path w="6226" h="114" extrusionOk="0">
                      <a:moveTo>
                        <a:pt x="67" y="1"/>
                      </a:moveTo>
                      <a:cubicBezTo>
                        <a:pt x="53" y="3"/>
                        <a:pt x="40" y="8"/>
                        <a:pt x="30" y="18"/>
                      </a:cubicBezTo>
                      <a:cubicBezTo>
                        <a:pt x="16" y="27"/>
                        <a:pt x="4" y="41"/>
                        <a:pt x="0" y="57"/>
                      </a:cubicBezTo>
                      <a:cubicBezTo>
                        <a:pt x="9" y="71"/>
                        <a:pt x="214" y="85"/>
                        <a:pt x="617" y="99"/>
                      </a:cubicBezTo>
                      <a:cubicBezTo>
                        <a:pt x="819" y="104"/>
                        <a:pt x="1019" y="108"/>
                        <a:pt x="1219" y="113"/>
                      </a:cubicBezTo>
                      <a:lnTo>
                        <a:pt x="5252" y="101"/>
                      </a:lnTo>
                      <a:cubicBezTo>
                        <a:pt x="5877" y="92"/>
                        <a:pt x="6201" y="82"/>
                        <a:pt x="6225" y="68"/>
                      </a:cubicBezTo>
                      <a:cubicBezTo>
                        <a:pt x="6213" y="41"/>
                        <a:pt x="5889" y="24"/>
                        <a:pt x="5252" y="11"/>
                      </a:cubicBezTo>
                      <a:lnTo>
                        <a:pt x="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813159" y="3928284"/>
                  <a:ext cx="159472" cy="22435"/>
                </a:xfrm>
                <a:custGeom>
                  <a:avLst/>
                  <a:gdLst/>
                  <a:ahLst/>
                  <a:cxnLst/>
                  <a:rect l="l" t="t" r="r" b="b"/>
                  <a:pathLst>
                    <a:path w="797" h="111" extrusionOk="0">
                      <a:moveTo>
                        <a:pt x="45" y="0"/>
                      </a:moveTo>
                      <a:cubicBezTo>
                        <a:pt x="45" y="6"/>
                        <a:pt x="39" y="13"/>
                        <a:pt x="29" y="27"/>
                      </a:cubicBezTo>
                      <a:cubicBezTo>
                        <a:pt x="15" y="37"/>
                        <a:pt x="6" y="51"/>
                        <a:pt x="1" y="67"/>
                      </a:cubicBezTo>
                      <a:lnTo>
                        <a:pt x="22" y="111"/>
                      </a:lnTo>
                      <a:cubicBezTo>
                        <a:pt x="523" y="105"/>
                        <a:pt x="781" y="93"/>
                        <a:pt x="797" y="79"/>
                      </a:cubicBezTo>
                      <a:cubicBezTo>
                        <a:pt x="793" y="65"/>
                        <a:pt x="669" y="49"/>
                        <a:pt x="425" y="32"/>
                      </a:cubicBezTo>
                      <a:cubicBezTo>
                        <a:pt x="176" y="13"/>
                        <a:pt x="48" y="2"/>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3"/>
                <p:cNvSpPr/>
                <p:nvPr/>
              </p:nvSpPr>
              <p:spPr>
                <a:xfrm>
                  <a:off x="1298777" y="3985683"/>
                  <a:ext cx="1105697" cy="25063"/>
                </a:xfrm>
                <a:custGeom>
                  <a:avLst/>
                  <a:gdLst/>
                  <a:ahLst/>
                  <a:cxnLst/>
                  <a:rect l="l" t="t" r="r" b="b"/>
                  <a:pathLst>
                    <a:path w="5526" h="124" extrusionOk="0">
                      <a:moveTo>
                        <a:pt x="0" y="0"/>
                      </a:moveTo>
                      <a:lnTo>
                        <a:pt x="0" y="69"/>
                      </a:lnTo>
                      <a:lnTo>
                        <a:pt x="1651" y="123"/>
                      </a:lnTo>
                      <a:lnTo>
                        <a:pt x="1820" y="90"/>
                      </a:lnTo>
                      <a:lnTo>
                        <a:pt x="5503" y="79"/>
                      </a:lnTo>
                      <a:lnTo>
                        <a:pt x="5526" y="67"/>
                      </a:lnTo>
                      <a:cubicBezTo>
                        <a:pt x="5517" y="53"/>
                        <a:pt x="5088" y="39"/>
                        <a:pt x="4234" y="23"/>
                      </a:cubicBezTo>
                      <a:lnTo>
                        <a:pt x="2649" y="23"/>
                      </a:lnTo>
                      <a:cubicBezTo>
                        <a:pt x="2159" y="41"/>
                        <a:pt x="1665" y="50"/>
                        <a:pt x="1167" y="50"/>
                      </a:cubicBezTo>
                      <a:cubicBezTo>
                        <a:pt x="795" y="50"/>
                        <a:pt x="421" y="45"/>
                        <a:pt x="44" y="35"/>
                      </a:cubicBezTo>
                      <a:lnTo>
                        <a:pt x="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3"/>
                <p:cNvSpPr/>
                <p:nvPr/>
              </p:nvSpPr>
              <p:spPr>
                <a:xfrm>
                  <a:off x="637480" y="4342207"/>
                  <a:ext cx="597869" cy="13946"/>
                </a:xfrm>
                <a:custGeom>
                  <a:avLst/>
                  <a:gdLst/>
                  <a:ahLst/>
                  <a:cxnLst/>
                  <a:rect l="l" t="t" r="r" b="b"/>
                  <a:pathLst>
                    <a:path w="2988" h="69" extrusionOk="0">
                      <a:moveTo>
                        <a:pt x="8" y="1"/>
                      </a:moveTo>
                      <a:cubicBezTo>
                        <a:pt x="6" y="1"/>
                        <a:pt x="3" y="1"/>
                        <a:pt x="0" y="2"/>
                      </a:cubicBezTo>
                      <a:lnTo>
                        <a:pt x="0" y="68"/>
                      </a:lnTo>
                      <a:lnTo>
                        <a:pt x="2944" y="46"/>
                      </a:lnTo>
                      <a:lnTo>
                        <a:pt x="2944" y="68"/>
                      </a:lnTo>
                      <a:cubicBezTo>
                        <a:pt x="2963" y="68"/>
                        <a:pt x="2982" y="54"/>
                        <a:pt x="2988" y="35"/>
                      </a:cubicBezTo>
                      <a:cubicBezTo>
                        <a:pt x="2711" y="23"/>
                        <a:pt x="2294" y="17"/>
                        <a:pt x="1738" y="17"/>
                      </a:cubicBezTo>
                      <a:cubicBezTo>
                        <a:pt x="1660" y="17"/>
                        <a:pt x="1579" y="17"/>
                        <a:pt x="1496" y="17"/>
                      </a:cubicBezTo>
                      <a:cubicBezTo>
                        <a:pt x="765" y="21"/>
                        <a:pt x="281" y="23"/>
                        <a:pt x="44" y="23"/>
                      </a:cubicBezTo>
                      <a:cubicBezTo>
                        <a:pt x="37" y="9"/>
                        <a:pt x="23" y="1"/>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286;p13"/>
              <p:cNvSpPr/>
              <p:nvPr/>
            </p:nvSpPr>
            <p:spPr>
              <a:xfrm rot="10800000" flipH="1">
                <a:off x="238124" y="4343392"/>
                <a:ext cx="8667735" cy="10425"/>
              </a:xfrm>
              <a:custGeom>
                <a:avLst/>
                <a:gdLst/>
                <a:ahLst/>
                <a:cxnLst/>
                <a:rect l="l" t="t" r="r" b="b"/>
                <a:pathLst>
                  <a:path w="22783" h="172" extrusionOk="0">
                    <a:moveTo>
                      <a:pt x="13540" y="0"/>
                    </a:moveTo>
                    <a:cubicBezTo>
                      <a:pt x="13540" y="5"/>
                      <a:pt x="13377" y="11"/>
                      <a:pt x="13047" y="19"/>
                    </a:cubicBezTo>
                    <a:cubicBezTo>
                      <a:pt x="12574" y="30"/>
                      <a:pt x="12306" y="37"/>
                      <a:pt x="12244" y="39"/>
                    </a:cubicBezTo>
                    <a:lnTo>
                      <a:pt x="53" y="67"/>
                    </a:lnTo>
                    <a:cubicBezTo>
                      <a:pt x="48" y="53"/>
                      <a:pt x="36" y="44"/>
                      <a:pt x="22" y="40"/>
                    </a:cubicBezTo>
                    <a:lnTo>
                      <a:pt x="1" y="39"/>
                    </a:lnTo>
                    <a:lnTo>
                      <a:pt x="1" y="119"/>
                    </a:lnTo>
                    <a:lnTo>
                      <a:pt x="12244" y="172"/>
                    </a:lnTo>
                    <a:lnTo>
                      <a:pt x="22288" y="158"/>
                    </a:lnTo>
                    <a:cubicBezTo>
                      <a:pt x="22300" y="153"/>
                      <a:pt x="22386" y="146"/>
                      <a:pt x="22540" y="139"/>
                    </a:cubicBezTo>
                    <a:cubicBezTo>
                      <a:pt x="22695" y="130"/>
                      <a:pt x="22775" y="123"/>
                      <a:pt x="22782" y="119"/>
                    </a:cubicBezTo>
                    <a:cubicBezTo>
                      <a:pt x="22779" y="107"/>
                      <a:pt x="22700" y="95"/>
                      <a:pt x="22546" y="81"/>
                    </a:cubicBezTo>
                    <a:cubicBezTo>
                      <a:pt x="22381" y="65"/>
                      <a:pt x="22295" y="56"/>
                      <a:pt x="22288" y="53"/>
                    </a:cubicBezTo>
                    <a:lnTo>
                      <a:pt x="13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7" name="Google Shape;287;p13"/>
          <p:cNvSpPr txBox="1">
            <a:spLocks noGrp="1"/>
          </p:cNvSpPr>
          <p:nvPr>
            <p:ph type="subTitle" idx="1"/>
          </p:nvPr>
        </p:nvSpPr>
        <p:spPr>
          <a:xfrm>
            <a:off x="2059163" y="1797750"/>
            <a:ext cx="2419800" cy="57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8" name="Google Shape;288;p13"/>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3500"/>
              <a:buNone/>
              <a:defRPr>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9" name="Google Shape;289;p13"/>
          <p:cNvSpPr txBox="1">
            <a:spLocks noGrp="1"/>
          </p:cNvSpPr>
          <p:nvPr>
            <p:ph type="title" idx="2" hasCustomPrompt="1"/>
          </p:nvPr>
        </p:nvSpPr>
        <p:spPr>
          <a:xfrm>
            <a:off x="1005875" y="1217624"/>
            <a:ext cx="733500" cy="733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7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90" name="Google Shape;290;p13"/>
          <p:cNvSpPr txBox="1">
            <a:spLocks noGrp="1"/>
          </p:cNvSpPr>
          <p:nvPr>
            <p:ph type="subTitle" idx="3"/>
          </p:nvPr>
        </p:nvSpPr>
        <p:spPr>
          <a:xfrm>
            <a:off x="2059063" y="1380000"/>
            <a:ext cx="2419800" cy="4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Bebas Neue"/>
              <a:buNone/>
              <a:defRPr sz="2400">
                <a:solidFill>
                  <a:schemeClr val="lt1"/>
                </a:solidFill>
                <a:latin typeface="Caveat Brush"/>
                <a:ea typeface="Caveat Brush"/>
                <a:cs typeface="Caveat Brush"/>
                <a:sym typeface="Caveat Brush"/>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91" name="Google Shape;291;p13"/>
          <p:cNvSpPr txBox="1">
            <a:spLocks noGrp="1"/>
          </p:cNvSpPr>
          <p:nvPr>
            <p:ph type="subTitle" idx="4"/>
          </p:nvPr>
        </p:nvSpPr>
        <p:spPr>
          <a:xfrm>
            <a:off x="5948375" y="1797750"/>
            <a:ext cx="2419800" cy="57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2" name="Google Shape;292;p13"/>
          <p:cNvSpPr txBox="1">
            <a:spLocks noGrp="1"/>
          </p:cNvSpPr>
          <p:nvPr>
            <p:ph type="title" idx="5" hasCustomPrompt="1"/>
          </p:nvPr>
        </p:nvSpPr>
        <p:spPr>
          <a:xfrm>
            <a:off x="4892425" y="1217624"/>
            <a:ext cx="733500" cy="733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7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93" name="Google Shape;293;p13"/>
          <p:cNvSpPr txBox="1">
            <a:spLocks noGrp="1"/>
          </p:cNvSpPr>
          <p:nvPr>
            <p:ph type="subTitle" idx="6"/>
          </p:nvPr>
        </p:nvSpPr>
        <p:spPr>
          <a:xfrm>
            <a:off x="5948275" y="1380000"/>
            <a:ext cx="2419800" cy="4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Bebas Neue"/>
              <a:buNone/>
              <a:defRPr sz="2400">
                <a:solidFill>
                  <a:schemeClr val="lt1"/>
                </a:solidFill>
                <a:latin typeface="Caveat Brush"/>
                <a:ea typeface="Caveat Brush"/>
                <a:cs typeface="Caveat Brush"/>
                <a:sym typeface="Caveat Brush"/>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94" name="Google Shape;294;p13"/>
          <p:cNvSpPr txBox="1">
            <a:spLocks noGrp="1"/>
          </p:cNvSpPr>
          <p:nvPr>
            <p:ph type="subTitle" idx="7"/>
          </p:nvPr>
        </p:nvSpPr>
        <p:spPr>
          <a:xfrm>
            <a:off x="2059163" y="3496750"/>
            <a:ext cx="2419800" cy="57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5" name="Google Shape;295;p13"/>
          <p:cNvSpPr txBox="1">
            <a:spLocks noGrp="1"/>
          </p:cNvSpPr>
          <p:nvPr>
            <p:ph type="title" idx="8" hasCustomPrompt="1"/>
          </p:nvPr>
        </p:nvSpPr>
        <p:spPr>
          <a:xfrm>
            <a:off x="1005875" y="2916624"/>
            <a:ext cx="733500" cy="733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7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96" name="Google Shape;296;p13"/>
          <p:cNvSpPr txBox="1">
            <a:spLocks noGrp="1"/>
          </p:cNvSpPr>
          <p:nvPr>
            <p:ph type="subTitle" idx="9"/>
          </p:nvPr>
        </p:nvSpPr>
        <p:spPr>
          <a:xfrm>
            <a:off x="2059063" y="3079000"/>
            <a:ext cx="2419800" cy="4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Bebas Neue"/>
              <a:buNone/>
              <a:defRPr sz="2400">
                <a:solidFill>
                  <a:schemeClr val="lt1"/>
                </a:solidFill>
                <a:latin typeface="Caveat Brush"/>
                <a:ea typeface="Caveat Brush"/>
                <a:cs typeface="Caveat Brush"/>
                <a:sym typeface="Caveat Brush"/>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97" name="Google Shape;297;p13"/>
          <p:cNvSpPr txBox="1">
            <a:spLocks noGrp="1"/>
          </p:cNvSpPr>
          <p:nvPr>
            <p:ph type="subTitle" idx="13"/>
          </p:nvPr>
        </p:nvSpPr>
        <p:spPr>
          <a:xfrm>
            <a:off x="5948375" y="3496750"/>
            <a:ext cx="2419800" cy="57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8" name="Google Shape;298;p13"/>
          <p:cNvSpPr txBox="1">
            <a:spLocks noGrp="1"/>
          </p:cNvSpPr>
          <p:nvPr>
            <p:ph type="title" idx="14" hasCustomPrompt="1"/>
          </p:nvPr>
        </p:nvSpPr>
        <p:spPr>
          <a:xfrm>
            <a:off x="4892425" y="2916624"/>
            <a:ext cx="733500" cy="733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7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99" name="Google Shape;299;p13"/>
          <p:cNvSpPr txBox="1">
            <a:spLocks noGrp="1"/>
          </p:cNvSpPr>
          <p:nvPr>
            <p:ph type="subTitle" idx="15"/>
          </p:nvPr>
        </p:nvSpPr>
        <p:spPr>
          <a:xfrm>
            <a:off x="5948275" y="3079000"/>
            <a:ext cx="2419800" cy="4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Bebas Neue"/>
              <a:buNone/>
              <a:defRPr sz="2400">
                <a:solidFill>
                  <a:schemeClr val="lt1"/>
                </a:solidFill>
                <a:latin typeface="Caveat Brush"/>
                <a:ea typeface="Caveat Brush"/>
                <a:cs typeface="Caveat Brush"/>
                <a:sym typeface="Caveat Brush"/>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300" name="Google Shape;300;p13"/>
          <p:cNvGrpSpPr/>
          <p:nvPr/>
        </p:nvGrpSpPr>
        <p:grpSpPr>
          <a:xfrm>
            <a:off x="297486" y="45168"/>
            <a:ext cx="8802162" cy="1642813"/>
            <a:chOff x="297486" y="45168"/>
            <a:chExt cx="8802162" cy="1642813"/>
          </a:xfrm>
        </p:grpSpPr>
        <p:sp>
          <p:nvSpPr>
            <p:cNvPr id="301" name="Google Shape;301;p13"/>
            <p:cNvSpPr/>
            <p:nvPr/>
          </p:nvSpPr>
          <p:spPr>
            <a:xfrm>
              <a:off x="2622129" y="149768"/>
              <a:ext cx="104581" cy="91055"/>
            </a:xfrm>
            <a:custGeom>
              <a:avLst/>
              <a:gdLst/>
              <a:ahLst/>
              <a:cxnLst/>
              <a:rect l="l" t="t" r="r" b="b"/>
              <a:pathLst>
                <a:path w="297" h="256" extrusionOk="0">
                  <a:moveTo>
                    <a:pt x="128" y="1"/>
                  </a:moveTo>
                  <a:cubicBezTo>
                    <a:pt x="63" y="1"/>
                    <a:pt x="1" y="52"/>
                    <a:pt x="1" y="128"/>
                  </a:cubicBezTo>
                  <a:cubicBezTo>
                    <a:pt x="1" y="198"/>
                    <a:pt x="57" y="256"/>
                    <a:pt x="127" y="256"/>
                  </a:cubicBezTo>
                  <a:cubicBezTo>
                    <a:pt x="241" y="256"/>
                    <a:pt x="297" y="119"/>
                    <a:pt x="216" y="38"/>
                  </a:cubicBezTo>
                  <a:cubicBezTo>
                    <a:pt x="191" y="12"/>
                    <a:pt x="159" y="1"/>
                    <a:pt x="128"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8785172" y="669482"/>
              <a:ext cx="104581" cy="91055"/>
            </a:xfrm>
            <a:custGeom>
              <a:avLst/>
              <a:gdLst/>
              <a:ahLst/>
              <a:cxnLst/>
              <a:rect l="l" t="t" r="r" b="b"/>
              <a:pathLst>
                <a:path w="297" h="256" extrusionOk="0">
                  <a:moveTo>
                    <a:pt x="129" y="0"/>
                  </a:moveTo>
                  <a:cubicBezTo>
                    <a:pt x="63" y="0"/>
                    <a:pt x="1" y="51"/>
                    <a:pt x="1" y="127"/>
                  </a:cubicBezTo>
                  <a:cubicBezTo>
                    <a:pt x="1" y="198"/>
                    <a:pt x="57" y="255"/>
                    <a:pt x="127" y="255"/>
                  </a:cubicBezTo>
                  <a:cubicBezTo>
                    <a:pt x="241" y="255"/>
                    <a:pt x="297" y="119"/>
                    <a:pt x="218" y="38"/>
                  </a:cubicBezTo>
                  <a:cubicBezTo>
                    <a:pt x="192" y="12"/>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297486" y="1177726"/>
              <a:ext cx="104933" cy="90700"/>
            </a:xfrm>
            <a:custGeom>
              <a:avLst/>
              <a:gdLst/>
              <a:ahLst/>
              <a:cxnLst/>
              <a:rect l="l" t="t" r="r" b="b"/>
              <a:pathLst>
                <a:path w="298" h="255" extrusionOk="0">
                  <a:moveTo>
                    <a:pt x="129" y="0"/>
                  </a:moveTo>
                  <a:cubicBezTo>
                    <a:pt x="64" y="0"/>
                    <a:pt x="1" y="51"/>
                    <a:pt x="1" y="128"/>
                  </a:cubicBezTo>
                  <a:cubicBezTo>
                    <a:pt x="1" y="199"/>
                    <a:pt x="57" y="255"/>
                    <a:pt x="127" y="255"/>
                  </a:cubicBezTo>
                  <a:cubicBezTo>
                    <a:pt x="241" y="255"/>
                    <a:pt x="297" y="118"/>
                    <a:pt x="218" y="37"/>
                  </a:cubicBezTo>
                  <a:cubicBezTo>
                    <a:pt x="192" y="12"/>
                    <a:pt x="161"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3"/>
            <p:cNvSpPr/>
            <p:nvPr/>
          </p:nvSpPr>
          <p:spPr>
            <a:xfrm>
              <a:off x="8209065" y="227268"/>
              <a:ext cx="105285" cy="91055"/>
            </a:xfrm>
            <a:custGeom>
              <a:avLst/>
              <a:gdLst/>
              <a:ahLst/>
              <a:cxnLst/>
              <a:rect l="l" t="t" r="r" b="b"/>
              <a:pathLst>
                <a:path w="299" h="256" extrusionOk="0">
                  <a:moveTo>
                    <a:pt x="129" y="1"/>
                  </a:moveTo>
                  <a:cubicBezTo>
                    <a:pt x="64" y="1"/>
                    <a:pt x="1" y="52"/>
                    <a:pt x="1" y="128"/>
                  </a:cubicBezTo>
                  <a:cubicBezTo>
                    <a:pt x="1" y="198"/>
                    <a:pt x="59" y="256"/>
                    <a:pt x="129" y="256"/>
                  </a:cubicBezTo>
                  <a:cubicBezTo>
                    <a:pt x="241" y="256"/>
                    <a:pt x="299"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3"/>
            <p:cNvSpPr/>
            <p:nvPr/>
          </p:nvSpPr>
          <p:spPr>
            <a:xfrm>
              <a:off x="1474753" y="494143"/>
              <a:ext cx="104581" cy="90700"/>
            </a:xfrm>
            <a:custGeom>
              <a:avLst/>
              <a:gdLst/>
              <a:ahLst/>
              <a:cxnLst/>
              <a:rect l="l" t="t" r="r" b="b"/>
              <a:pathLst>
                <a:path w="297" h="255" extrusionOk="0">
                  <a:moveTo>
                    <a:pt x="129" y="0"/>
                  </a:moveTo>
                  <a:cubicBezTo>
                    <a:pt x="63" y="0"/>
                    <a:pt x="0" y="51"/>
                    <a:pt x="0" y="128"/>
                  </a:cubicBezTo>
                  <a:cubicBezTo>
                    <a:pt x="0" y="198"/>
                    <a:pt x="58" y="254"/>
                    <a:pt x="126" y="254"/>
                  </a:cubicBezTo>
                  <a:cubicBezTo>
                    <a:pt x="240" y="254"/>
                    <a:pt x="296" y="118"/>
                    <a:pt x="217" y="37"/>
                  </a:cubicBezTo>
                  <a:cubicBezTo>
                    <a:pt x="191" y="12"/>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3"/>
            <p:cNvSpPr/>
            <p:nvPr/>
          </p:nvSpPr>
          <p:spPr>
            <a:xfrm>
              <a:off x="6943214" y="149768"/>
              <a:ext cx="105285" cy="91055"/>
            </a:xfrm>
            <a:custGeom>
              <a:avLst/>
              <a:gdLst/>
              <a:ahLst/>
              <a:cxnLst/>
              <a:rect l="l" t="t" r="r" b="b"/>
              <a:pathLst>
                <a:path w="299" h="256" extrusionOk="0">
                  <a:moveTo>
                    <a:pt x="129" y="1"/>
                  </a:moveTo>
                  <a:cubicBezTo>
                    <a:pt x="63" y="1"/>
                    <a:pt x="0" y="52"/>
                    <a:pt x="0" y="128"/>
                  </a:cubicBezTo>
                  <a:cubicBezTo>
                    <a:pt x="0" y="198"/>
                    <a:pt x="58" y="256"/>
                    <a:pt x="128" y="256"/>
                  </a:cubicBezTo>
                  <a:cubicBezTo>
                    <a:pt x="241" y="256"/>
                    <a:pt x="298"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8994362" y="45168"/>
              <a:ext cx="105285" cy="91055"/>
            </a:xfrm>
            <a:custGeom>
              <a:avLst/>
              <a:gdLst/>
              <a:ahLst/>
              <a:cxnLst/>
              <a:rect l="l" t="t" r="r" b="b"/>
              <a:pathLst>
                <a:path w="299" h="256" extrusionOk="0">
                  <a:moveTo>
                    <a:pt x="129" y="1"/>
                  </a:moveTo>
                  <a:cubicBezTo>
                    <a:pt x="63" y="1"/>
                    <a:pt x="1" y="52"/>
                    <a:pt x="1" y="128"/>
                  </a:cubicBezTo>
                  <a:cubicBezTo>
                    <a:pt x="1" y="198"/>
                    <a:pt x="59" y="256"/>
                    <a:pt x="129" y="256"/>
                  </a:cubicBezTo>
                  <a:cubicBezTo>
                    <a:pt x="241" y="256"/>
                    <a:pt x="299"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8889759" y="1597281"/>
              <a:ext cx="104581" cy="90700"/>
            </a:xfrm>
            <a:custGeom>
              <a:avLst/>
              <a:gdLst/>
              <a:ahLst/>
              <a:cxnLst/>
              <a:rect l="l" t="t" r="r" b="b"/>
              <a:pathLst>
                <a:path w="297" h="255" extrusionOk="0">
                  <a:moveTo>
                    <a:pt x="129" y="0"/>
                  </a:moveTo>
                  <a:cubicBezTo>
                    <a:pt x="64" y="0"/>
                    <a:pt x="1" y="51"/>
                    <a:pt x="1" y="128"/>
                  </a:cubicBezTo>
                  <a:cubicBezTo>
                    <a:pt x="1" y="198"/>
                    <a:pt x="57" y="254"/>
                    <a:pt x="127" y="254"/>
                  </a:cubicBezTo>
                  <a:cubicBezTo>
                    <a:pt x="241" y="254"/>
                    <a:pt x="297" y="117"/>
                    <a:pt x="218" y="37"/>
                  </a:cubicBezTo>
                  <a:cubicBezTo>
                    <a:pt x="192" y="11"/>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4616226" y="227447"/>
              <a:ext cx="105285" cy="90700"/>
            </a:xfrm>
            <a:custGeom>
              <a:avLst/>
              <a:gdLst/>
              <a:ahLst/>
              <a:cxnLst/>
              <a:rect l="l" t="t" r="r" b="b"/>
              <a:pathLst>
                <a:path w="299" h="255" extrusionOk="0">
                  <a:moveTo>
                    <a:pt x="129" y="1"/>
                  </a:moveTo>
                  <a:cubicBezTo>
                    <a:pt x="64" y="1"/>
                    <a:pt x="1" y="51"/>
                    <a:pt x="1" y="129"/>
                  </a:cubicBezTo>
                  <a:cubicBezTo>
                    <a:pt x="1" y="199"/>
                    <a:pt x="59" y="255"/>
                    <a:pt x="129" y="255"/>
                  </a:cubicBezTo>
                  <a:cubicBezTo>
                    <a:pt x="241" y="255"/>
                    <a:pt x="299" y="118"/>
                    <a:pt x="218" y="38"/>
                  </a:cubicBezTo>
                  <a:cubicBezTo>
                    <a:pt x="192" y="12"/>
                    <a:pt x="161"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466724" y="255668"/>
              <a:ext cx="104933" cy="91055"/>
            </a:xfrm>
            <a:custGeom>
              <a:avLst/>
              <a:gdLst/>
              <a:ahLst/>
              <a:cxnLst/>
              <a:rect l="l" t="t" r="r" b="b"/>
              <a:pathLst>
                <a:path w="298" h="256" extrusionOk="0">
                  <a:moveTo>
                    <a:pt x="129" y="1"/>
                  </a:moveTo>
                  <a:cubicBezTo>
                    <a:pt x="64" y="1"/>
                    <a:pt x="1" y="52"/>
                    <a:pt x="1" y="128"/>
                  </a:cubicBezTo>
                  <a:cubicBezTo>
                    <a:pt x="1" y="198"/>
                    <a:pt x="59" y="256"/>
                    <a:pt x="127" y="256"/>
                  </a:cubicBezTo>
                  <a:cubicBezTo>
                    <a:pt x="241" y="256"/>
                    <a:pt x="297"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CUSTOM_1_1">
    <p:spTree>
      <p:nvGrpSpPr>
        <p:cNvPr id="1" name="Shape 353"/>
        <p:cNvGrpSpPr/>
        <p:nvPr/>
      </p:nvGrpSpPr>
      <p:grpSpPr>
        <a:xfrm>
          <a:off x="0" y="0"/>
          <a:ext cx="0" cy="0"/>
          <a:chOff x="0" y="0"/>
          <a:chExt cx="0" cy="0"/>
        </a:xfrm>
      </p:grpSpPr>
      <p:grpSp>
        <p:nvGrpSpPr>
          <p:cNvPr id="354" name="Google Shape;354;p15"/>
          <p:cNvGrpSpPr/>
          <p:nvPr/>
        </p:nvGrpSpPr>
        <p:grpSpPr>
          <a:xfrm>
            <a:off x="297486" y="45168"/>
            <a:ext cx="8802162" cy="1642813"/>
            <a:chOff x="297486" y="45168"/>
            <a:chExt cx="8802162" cy="1642813"/>
          </a:xfrm>
        </p:grpSpPr>
        <p:sp>
          <p:nvSpPr>
            <p:cNvPr id="355" name="Google Shape;355;p15"/>
            <p:cNvSpPr/>
            <p:nvPr/>
          </p:nvSpPr>
          <p:spPr>
            <a:xfrm>
              <a:off x="2622129" y="149768"/>
              <a:ext cx="104581" cy="91055"/>
            </a:xfrm>
            <a:custGeom>
              <a:avLst/>
              <a:gdLst/>
              <a:ahLst/>
              <a:cxnLst/>
              <a:rect l="l" t="t" r="r" b="b"/>
              <a:pathLst>
                <a:path w="297" h="256" extrusionOk="0">
                  <a:moveTo>
                    <a:pt x="128" y="1"/>
                  </a:moveTo>
                  <a:cubicBezTo>
                    <a:pt x="63" y="1"/>
                    <a:pt x="1" y="52"/>
                    <a:pt x="1" y="128"/>
                  </a:cubicBezTo>
                  <a:cubicBezTo>
                    <a:pt x="1" y="198"/>
                    <a:pt x="57" y="256"/>
                    <a:pt x="127" y="256"/>
                  </a:cubicBezTo>
                  <a:cubicBezTo>
                    <a:pt x="241" y="256"/>
                    <a:pt x="297" y="119"/>
                    <a:pt x="216" y="38"/>
                  </a:cubicBezTo>
                  <a:cubicBezTo>
                    <a:pt x="191" y="12"/>
                    <a:pt x="159" y="1"/>
                    <a:pt x="128"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5"/>
            <p:cNvSpPr/>
            <p:nvPr/>
          </p:nvSpPr>
          <p:spPr>
            <a:xfrm>
              <a:off x="8785172" y="669482"/>
              <a:ext cx="104581" cy="91055"/>
            </a:xfrm>
            <a:custGeom>
              <a:avLst/>
              <a:gdLst/>
              <a:ahLst/>
              <a:cxnLst/>
              <a:rect l="l" t="t" r="r" b="b"/>
              <a:pathLst>
                <a:path w="297" h="256" extrusionOk="0">
                  <a:moveTo>
                    <a:pt x="129" y="0"/>
                  </a:moveTo>
                  <a:cubicBezTo>
                    <a:pt x="63" y="0"/>
                    <a:pt x="1" y="51"/>
                    <a:pt x="1" y="127"/>
                  </a:cubicBezTo>
                  <a:cubicBezTo>
                    <a:pt x="1" y="198"/>
                    <a:pt x="57" y="255"/>
                    <a:pt x="127" y="255"/>
                  </a:cubicBezTo>
                  <a:cubicBezTo>
                    <a:pt x="241" y="255"/>
                    <a:pt x="297" y="119"/>
                    <a:pt x="218" y="38"/>
                  </a:cubicBezTo>
                  <a:cubicBezTo>
                    <a:pt x="192" y="12"/>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5"/>
            <p:cNvSpPr/>
            <p:nvPr/>
          </p:nvSpPr>
          <p:spPr>
            <a:xfrm>
              <a:off x="297486" y="1177726"/>
              <a:ext cx="104933" cy="90700"/>
            </a:xfrm>
            <a:custGeom>
              <a:avLst/>
              <a:gdLst/>
              <a:ahLst/>
              <a:cxnLst/>
              <a:rect l="l" t="t" r="r" b="b"/>
              <a:pathLst>
                <a:path w="298" h="255" extrusionOk="0">
                  <a:moveTo>
                    <a:pt x="129" y="0"/>
                  </a:moveTo>
                  <a:cubicBezTo>
                    <a:pt x="64" y="0"/>
                    <a:pt x="1" y="51"/>
                    <a:pt x="1" y="128"/>
                  </a:cubicBezTo>
                  <a:cubicBezTo>
                    <a:pt x="1" y="199"/>
                    <a:pt x="57" y="255"/>
                    <a:pt x="127" y="255"/>
                  </a:cubicBezTo>
                  <a:cubicBezTo>
                    <a:pt x="241" y="255"/>
                    <a:pt x="297" y="118"/>
                    <a:pt x="218" y="37"/>
                  </a:cubicBezTo>
                  <a:cubicBezTo>
                    <a:pt x="192" y="12"/>
                    <a:pt x="161"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5"/>
            <p:cNvSpPr/>
            <p:nvPr/>
          </p:nvSpPr>
          <p:spPr>
            <a:xfrm>
              <a:off x="8209065" y="227268"/>
              <a:ext cx="105285" cy="91055"/>
            </a:xfrm>
            <a:custGeom>
              <a:avLst/>
              <a:gdLst/>
              <a:ahLst/>
              <a:cxnLst/>
              <a:rect l="l" t="t" r="r" b="b"/>
              <a:pathLst>
                <a:path w="299" h="256" extrusionOk="0">
                  <a:moveTo>
                    <a:pt x="129" y="1"/>
                  </a:moveTo>
                  <a:cubicBezTo>
                    <a:pt x="64" y="1"/>
                    <a:pt x="1" y="52"/>
                    <a:pt x="1" y="128"/>
                  </a:cubicBezTo>
                  <a:cubicBezTo>
                    <a:pt x="1" y="198"/>
                    <a:pt x="59" y="256"/>
                    <a:pt x="129" y="256"/>
                  </a:cubicBezTo>
                  <a:cubicBezTo>
                    <a:pt x="241" y="256"/>
                    <a:pt x="299"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5"/>
            <p:cNvSpPr/>
            <p:nvPr/>
          </p:nvSpPr>
          <p:spPr>
            <a:xfrm>
              <a:off x="1474753" y="494143"/>
              <a:ext cx="104581" cy="90700"/>
            </a:xfrm>
            <a:custGeom>
              <a:avLst/>
              <a:gdLst/>
              <a:ahLst/>
              <a:cxnLst/>
              <a:rect l="l" t="t" r="r" b="b"/>
              <a:pathLst>
                <a:path w="297" h="255" extrusionOk="0">
                  <a:moveTo>
                    <a:pt x="129" y="0"/>
                  </a:moveTo>
                  <a:cubicBezTo>
                    <a:pt x="63" y="0"/>
                    <a:pt x="0" y="51"/>
                    <a:pt x="0" y="128"/>
                  </a:cubicBezTo>
                  <a:cubicBezTo>
                    <a:pt x="0" y="198"/>
                    <a:pt x="58" y="254"/>
                    <a:pt x="126" y="254"/>
                  </a:cubicBezTo>
                  <a:cubicBezTo>
                    <a:pt x="240" y="254"/>
                    <a:pt x="296" y="118"/>
                    <a:pt x="217" y="37"/>
                  </a:cubicBezTo>
                  <a:cubicBezTo>
                    <a:pt x="191" y="12"/>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5"/>
            <p:cNvSpPr/>
            <p:nvPr/>
          </p:nvSpPr>
          <p:spPr>
            <a:xfrm>
              <a:off x="6943214" y="149768"/>
              <a:ext cx="105285" cy="91055"/>
            </a:xfrm>
            <a:custGeom>
              <a:avLst/>
              <a:gdLst/>
              <a:ahLst/>
              <a:cxnLst/>
              <a:rect l="l" t="t" r="r" b="b"/>
              <a:pathLst>
                <a:path w="299" h="256" extrusionOk="0">
                  <a:moveTo>
                    <a:pt x="129" y="1"/>
                  </a:moveTo>
                  <a:cubicBezTo>
                    <a:pt x="63" y="1"/>
                    <a:pt x="0" y="52"/>
                    <a:pt x="0" y="128"/>
                  </a:cubicBezTo>
                  <a:cubicBezTo>
                    <a:pt x="0" y="198"/>
                    <a:pt x="58" y="256"/>
                    <a:pt x="128" y="256"/>
                  </a:cubicBezTo>
                  <a:cubicBezTo>
                    <a:pt x="241" y="256"/>
                    <a:pt x="298"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5"/>
            <p:cNvSpPr/>
            <p:nvPr/>
          </p:nvSpPr>
          <p:spPr>
            <a:xfrm>
              <a:off x="8994362" y="45168"/>
              <a:ext cx="105285" cy="91055"/>
            </a:xfrm>
            <a:custGeom>
              <a:avLst/>
              <a:gdLst/>
              <a:ahLst/>
              <a:cxnLst/>
              <a:rect l="l" t="t" r="r" b="b"/>
              <a:pathLst>
                <a:path w="299" h="256" extrusionOk="0">
                  <a:moveTo>
                    <a:pt x="129" y="1"/>
                  </a:moveTo>
                  <a:cubicBezTo>
                    <a:pt x="63" y="1"/>
                    <a:pt x="1" y="52"/>
                    <a:pt x="1" y="128"/>
                  </a:cubicBezTo>
                  <a:cubicBezTo>
                    <a:pt x="1" y="198"/>
                    <a:pt x="59" y="256"/>
                    <a:pt x="129" y="256"/>
                  </a:cubicBezTo>
                  <a:cubicBezTo>
                    <a:pt x="241" y="256"/>
                    <a:pt x="299"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5"/>
            <p:cNvSpPr/>
            <p:nvPr/>
          </p:nvSpPr>
          <p:spPr>
            <a:xfrm>
              <a:off x="8889759" y="1597281"/>
              <a:ext cx="104581" cy="90700"/>
            </a:xfrm>
            <a:custGeom>
              <a:avLst/>
              <a:gdLst/>
              <a:ahLst/>
              <a:cxnLst/>
              <a:rect l="l" t="t" r="r" b="b"/>
              <a:pathLst>
                <a:path w="297" h="255" extrusionOk="0">
                  <a:moveTo>
                    <a:pt x="129" y="0"/>
                  </a:moveTo>
                  <a:cubicBezTo>
                    <a:pt x="64" y="0"/>
                    <a:pt x="1" y="51"/>
                    <a:pt x="1" y="128"/>
                  </a:cubicBezTo>
                  <a:cubicBezTo>
                    <a:pt x="1" y="198"/>
                    <a:pt x="57" y="254"/>
                    <a:pt x="127" y="254"/>
                  </a:cubicBezTo>
                  <a:cubicBezTo>
                    <a:pt x="241" y="254"/>
                    <a:pt x="297" y="117"/>
                    <a:pt x="218" y="37"/>
                  </a:cubicBezTo>
                  <a:cubicBezTo>
                    <a:pt x="192" y="11"/>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5"/>
            <p:cNvSpPr/>
            <p:nvPr/>
          </p:nvSpPr>
          <p:spPr>
            <a:xfrm>
              <a:off x="4616226" y="227447"/>
              <a:ext cx="105285" cy="90700"/>
            </a:xfrm>
            <a:custGeom>
              <a:avLst/>
              <a:gdLst/>
              <a:ahLst/>
              <a:cxnLst/>
              <a:rect l="l" t="t" r="r" b="b"/>
              <a:pathLst>
                <a:path w="299" h="255" extrusionOk="0">
                  <a:moveTo>
                    <a:pt x="129" y="1"/>
                  </a:moveTo>
                  <a:cubicBezTo>
                    <a:pt x="64" y="1"/>
                    <a:pt x="1" y="51"/>
                    <a:pt x="1" y="129"/>
                  </a:cubicBezTo>
                  <a:cubicBezTo>
                    <a:pt x="1" y="199"/>
                    <a:pt x="59" y="255"/>
                    <a:pt x="129" y="255"/>
                  </a:cubicBezTo>
                  <a:cubicBezTo>
                    <a:pt x="241" y="255"/>
                    <a:pt x="299" y="118"/>
                    <a:pt x="218" y="38"/>
                  </a:cubicBezTo>
                  <a:cubicBezTo>
                    <a:pt x="192" y="12"/>
                    <a:pt x="161"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5"/>
            <p:cNvSpPr/>
            <p:nvPr/>
          </p:nvSpPr>
          <p:spPr>
            <a:xfrm>
              <a:off x="466724" y="255668"/>
              <a:ext cx="104933" cy="91055"/>
            </a:xfrm>
            <a:custGeom>
              <a:avLst/>
              <a:gdLst/>
              <a:ahLst/>
              <a:cxnLst/>
              <a:rect l="l" t="t" r="r" b="b"/>
              <a:pathLst>
                <a:path w="298" h="256" extrusionOk="0">
                  <a:moveTo>
                    <a:pt x="129" y="1"/>
                  </a:moveTo>
                  <a:cubicBezTo>
                    <a:pt x="64" y="1"/>
                    <a:pt x="1" y="52"/>
                    <a:pt x="1" y="128"/>
                  </a:cubicBezTo>
                  <a:cubicBezTo>
                    <a:pt x="1" y="198"/>
                    <a:pt x="59" y="256"/>
                    <a:pt x="127" y="256"/>
                  </a:cubicBezTo>
                  <a:cubicBezTo>
                    <a:pt x="241" y="256"/>
                    <a:pt x="297"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5" name="Google Shape;365;p15"/>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6" name="Google Shape;366;p15"/>
          <p:cNvSpPr txBox="1">
            <a:spLocks noGrp="1"/>
          </p:cNvSpPr>
          <p:nvPr>
            <p:ph type="body" idx="1"/>
          </p:nvPr>
        </p:nvSpPr>
        <p:spPr>
          <a:xfrm>
            <a:off x="713225" y="971175"/>
            <a:ext cx="6033300" cy="2457900"/>
          </a:xfrm>
          <a:prstGeom prst="rect">
            <a:avLst/>
          </a:prstGeom>
        </p:spPr>
        <p:txBody>
          <a:bodyPr spcFirstLastPara="1" wrap="square" lIns="91425" tIns="91425" rIns="91425" bIns="91425" anchor="b" anchorCtr="0">
            <a:noAutofit/>
          </a:bodyPr>
          <a:lstStyle>
            <a:lvl1pPr marL="457200" lvl="0" indent="-317500" rtl="0">
              <a:lnSpc>
                <a:spcPct val="100000"/>
              </a:lnSpc>
              <a:spcBef>
                <a:spcPts val="0"/>
              </a:spcBef>
              <a:spcAft>
                <a:spcPts val="0"/>
              </a:spcAft>
              <a:buClr>
                <a:schemeClr val="accent5"/>
              </a:buClr>
              <a:buSzPts val="1400"/>
              <a:buChar char="●"/>
              <a:defRPr sz="1400"/>
            </a:lvl1pPr>
            <a:lvl2pPr marL="914400" lvl="1" indent="-317500" rtl="0">
              <a:lnSpc>
                <a:spcPct val="115000"/>
              </a:lnSpc>
              <a:spcBef>
                <a:spcPts val="0"/>
              </a:spcBef>
              <a:spcAft>
                <a:spcPts val="0"/>
              </a:spcAft>
              <a:buSzPts val="1400"/>
              <a:buFont typeface="Roboto"/>
              <a:buChar char="○"/>
              <a:defRPr/>
            </a:lvl2pPr>
            <a:lvl3pPr marL="1371600" lvl="2" indent="-317500" rtl="0">
              <a:lnSpc>
                <a:spcPct val="115000"/>
              </a:lnSpc>
              <a:spcBef>
                <a:spcPts val="0"/>
              </a:spcBef>
              <a:spcAft>
                <a:spcPts val="0"/>
              </a:spcAft>
              <a:buSzPts val="1400"/>
              <a:buFont typeface="Roboto"/>
              <a:buChar char="■"/>
              <a:defRPr/>
            </a:lvl3pPr>
            <a:lvl4pPr marL="1828800" lvl="3" indent="-317500" rtl="0">
              <a:lnSpc>
                <a:spcPct val="115000"/>
              </a:lnSpc>
              <a:spcBef>
                <a:spcPts val="0"/>
              </a:spcBef>
              <a:spcAft>
                <a:spcPts val="0"/>
              </a:spcAft>
              <a:buSzPts val="1400"/>
              <a:buFont typeface="Roboto"/>
              <a:buChar char="●"/>
              <a:defRPr/>
            </a:lvl4pPr>
            <a:lvl5pPr marL="2286000" lvl="4" indent="-317500" rtl="0">
              <a:lnSpc>
                <a:spcPct val="115000"/>
              </a:lnSpc>
              <a:spcBef>
                <a:spcPts val="0"/>
              </a:spcBef>
              <a:spcAft>
                <a:spcPts val="0"/>
              </a:spcAft>
              <a:buSzPts val="1400"/>
              <a:buFont typeface="Roboto"/>
              <a:buChar char="○"/>
              <a:defRPr/>
            </a:lvl5pPr>
            <a:lvl6pPr marL="2743200" lvl="5" indent="-317500" rtl="0">
              <a:lnSpc>
                <a:spcPct val="115000"/>
              </a:lnSpc>
              <a:spcBef>
                <a:spcPts val="0"/>
              </a:spcBef>
              <a:spcAft>
                <a:spcPts val="0"/>
              </a:spcAft>
              <a:buSzPts val="1400"/>
              <a:buFont typeface="Roboto"/>
              <a:buChar char="■"/>
              <a:defRPr/>
            </a:lvl6pPr>
            <a:lvl7pPr marL="3200400" lvl="6" indent="-317500" rtl="0">
              <a:lnSpc>
                <a:spcPct val="115000"/>
              </a:lnSpc>
              <a:spcBef>
                <a:spcPts val="0"/>
              </a:spcBef>
              <a:spcAft>
                <a:spcPts val="0"/>
              </a:spcAft>
              <a:buSzPts val="1400"/>
              <a:buFont typeface="Roboto"/>
              <a:buChar char="●"/>
              <a:defRPr/>
            </a:lvl7pPr>
            <a:lvl8pPr marL="3657600" lvl="7" indent="-317500" rtl="0">
              <a:lnSpc>
                <a:spcPct val="115000"/>
              </a:lnSpc>
              <a:spcBef>
                <a:spcPts val="0"/>
              </a:spcBef>
              <a:spcAft>
                <a:spcPts val="0"/>
              </a:spcAft>
              <a:buSzPts val="1400"/>
              <a:buFont typeface="Roboto"/>
              <a:buChar char="○"/>
              <a:defRPr/>
            </a:lvl8pPr>
            <a:lvl9pPr marL="4114800" lvl="8" indent="-317500" rtl="0">
              <a:lnSpc>
                <a:spcPct val="115000"/>
              </a:lnSpc>
              <a:spcBef>
                <a:spcPts val="0"/>
              </a:spcBef>
              <a:spcAft>
                <a:spcPts val="0"/>
              </a:spcAft>
              <a:buSzPts val="1400"/>
              <a:buFont typeface="Roboto"/>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367"/>
        <p:cNvGrpSpPr/>
        <p:nvPr/>
      </p:nvGrpSpPr>
      <p:grpSpPr>
        <a:xfrm>
          <a:off x="0" y="0"/>
          <a:ext cx="0" cy="0"/>
          <a:chOff x="0" y="0"/>
          <a:chExt cx="0" cy="0"/>
        </a:xfrm>
      </p:grpSpPr>
      <p:sp>
        <p:nvSpPr>
          <p:cNvPr id="368" name="Google Shape;368;p16"/>
          <p:cNvSpPr txBox="1">
            <a:spLocks noGrp="1"/>
          </p:cNvSpPr>
          <p:nvPr>
            <p:ph type="subTitle" idx="1"/>
          </p:nvPr>
        </p:nvSpPr>
        <p:spPr>
          <a:xfrm>
            <a:off x="767725" y="2712750"/>
            <a:ext cx="2536200" cy="776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9" name="Google Shape;369;p16"/>
          <p:cNvSpPr txBox="1">
            <a:spLocks noGrp="1"/>
          </p:cNvSpPr>
          <p:nvPr>
            <p:ph type="subTitle" idx="2"/>
          </p:nvPr>
        </p:nvSpPr>
        <p:spPr>
          <a:xfrm>
            <a:off x="3303900" y="3489150"/>
            <a:ext cx="2536200" cy="776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0" name="Google Shape;370;p16"/>
          <p:cNvSpPr txBox="1">
            <a:spLocks noGrp="1"/>
          </p:cNvSpPr>
          <p:nvPr>
            <p:ph type="subTitle" idx="3"/>
          </p:nvPr>
        </p:nvSpPr>
        <p:spPr>
          <a:xfrm>
            <a:off x="5840100" y="2716053"/>
            <a:ext cx="2536200" cy="776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1" name="Google Shape;371;p16"/>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72" name="Google Shape;372;p16"/>
          <p:cNvSpPr txBox="1">
            <a:spLocks noGrp="1"/>
          </p:cNvSpPr>
          <p:nvPr>
            <p:ph type="subTitle" idx="4"/>
          </p:nvPr>
        </p:nvSpPr>
        <p:spPr>
          <a:xfrm>
            <a:off x="767725" y="2359275"/>
            <a:ext cx="2536200" cy="447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Caveat Brush"/>
                <a:ea typeface="Caveat Brush"/>
                <a:cs typeface="Caveat Brush"/>
                <a:sym typeface="Caveat Brush"/>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73" name="Google Shape;373;p16"/>
          <p:cNvSpPr txBox="1">
            <a:spLocks noGrp="1"/>
          </p:cNvSpPr>
          <p:nvPr>
            <p:ph type="subTitle" idx="5"/>
          </p:nvPr>
        </p:nvSpPr>
        <p:spPr>
          <a:xfrm>
            <a:off x="5840100" y="2362578"/>
            <a:ext cx="2536200" cy="447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Caveat Brush"/>
                <a:ea typeface="Caveat Brush"/>
                <a:cs typeface="Caveat Brush"/>
                <a:sym typeface="Caveat Brush"/>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74" name="Google Shape;374;p16"/>
          <p:cNvSpPr txBox="1">
            <a:spLocks noGrp="1"/>
          </p:cNvSpPr>
          <p:nvPr>
            <p:ph type="subTitle" idx="6"/>
          </p:nvPr>
        </p:nvSpPr>
        <p:spPr>
          <a:xfrm>
            <a:off x="3303900" y="3135675"/>
            <a:ext cx="2536200" cy="447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Caveat Brush"/>
                <a:ea typeface="Caveat Brush"/>
                <a:cs typeface="Caveat Brush"/>
                <a:sym typeface="Caveat Brush"/>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375" name="Google Shape;375;p16"/>
          <p:cNvGrpSpPr/>
          <p:nvPr/>
        </p:nvGrpSpPr>
        <p:grpSpPr>
          <a:xfrm>
            <a:off x="64136" y="45518"/>
            <a:ext cx="9035512" cy="5086438"/>
            <a:chOff x="64136" y="45518"/>
            <a:chExt cx="9035512" cy="5086438"/>
          </a:xfrm>
        </p:grpSpPr>
        <p:grpSp>
          <p:nvGrpSpPr>
            <p:cNvPr id="376" name="Google Shape;376;p16"/>
            <p:cNvGrpSpPr/>
            <p:nvPr/>
          </p:nvGrpSpPr>
          <p:grpSpPr>
            <a:xfrm>
              <a:off x="64136" y="45518"/>
              <a:ext cx="9035512" cy="5086438"/>
              <a:chOff x="64136" y="45518"/>
              <a:chExt cx="9035512" cy="5086438"/>
            </a:xfrm>
          </p:grpSpPr>
          <p:grpSp>
            <p:nvGrpSpPr>
              <p:cNvPr id="377" name="Google Shape;377;p16"/>
              <p:cNvGrpSpPr/>
              <p:nvPr/>
            </p:nvGrpSpPr>
            <p:grpSpPr>
              <a:xfrm>
                <a:off x="64136" y="45518"/>
                <a:ext cx="9035155" cy="2404820"/>
                <a:chOff x="64136" y="45518"/>
                <a:chExt cx="9035155" cy="2404820"/>
              </a:xfrm>
            </p:grpSpPr>
            <p:sp>
              <p:nvSpPr>
                <p:cNvPr id="378" name="Google Shape;378;p16"/>
                <p:cNvSpPr/>
                <p:nvPr/>
              </p:nvSpPr>
              <p:spPr>
                <a:xfrm>
                  <a:off x="4159617" y="45518"/>
                  <a:ext cx="104581" cy="91055"/>
                </a:xfrm>
                <a:custGeom>
                  <a:avLst/>
                  <a:gdLst/>
                  <a:ahLst/>
                  <a:cxnLst/>
                  <a:rect l="l" t="t" r="r" b="b"/>
                  <a:pathLst>
                    <a:path w="297" h="256" extrusionOk="0">
                      <a:moveTo>
                        <a:pt x="128" y="1"/>
                      </a:moveTo>
                      <a:cubicBezTo>
                        <a:pt x="63" y="1"/>
                        <a:pt x="1" y="52"/>
                        <a:pt x="1" y="128"/>
                      </a:cubicBezTo>
                      <a:cubicBezTo>
                        <a:pt x="1" y="198"/>
                        <a:pt x="57" y="256"/>
                        <a:pt x="127" y="256"/>
                      </a:cubicBezTo>
                      <a:cubicBezTo>
                        <a:pt x="241" y="256"/>
                        <a:pt x="297" y="119"/>
                        <a:pt x="216" y="38"/>
                      </a:cubicBezTo>
                      <a:cubicBezTo>
                        <a:pt x="191" y="12"/>
                        <a:pt x="159" y="1"/>
                        <a:pt x="128"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6"/>
                <p:cNvSpPr/>
                <p:nvPr/>
              </p:nvSpPr>
              <p:spPr>
                <a:xfrm>
                  <a:off x="8994709" y="2359282"/>
                  <a:ext cx="104581" cy="91055"/>
                </a:xfrm>
                <a:custGeom>
                  <a:avLst/>
                  <a:gdLst/>
                  <a:ahLst/>
                  <a:cxnLst/>
                  <a:rect l="l" t="t" r="r" b="b"/>
                  <a:pathLst>
                    <a:path w="297" h="256" extrusionOk="0">
                      <a:moveTo>
                        <a:pt x="129" y="0"/>
                      </a:moveTo>
                      <a:cubicBezTo>
                        <a:pt x="63" y="0"/>
                        <a:pt x="1" y="51"/>
                        <a:pt x="1" y="127"/>
                      </a:cubicBezTo>
                      <a:cubicBezTo>
                        <a:pt x="1" y="198"/>
                        <a:pt x="57" y="255"/>
                        <a:pt x="127" y="255"/>
                      </a:cubicBezTo>
                      <a:cubicBezTo>
                        <a:pt x="241" y="255"/>
                        <a:pt x="297" y="119"/>
                        <a:pt x="218" y="38"/>
                      </a:cubicBezTo>
                      <a:cubicBezTo>
                        <a:pt x="192" y="12"/>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6"/>
                <p:cNvSpPr/>
                <p:nvPr/>
              </p:nvSpPr>
              <p:spPr>
                <a:xfrm>
                  <a:off x="64136" y="354326"/>
                  <a:ext cx="104933" cy="90700"/>
                </a:xfrm>
                <a:custGeom>
                  <a:avLst/>
                  <a:gdLst/>
                  <a:ahLst/>
                  <a:cxnLst/>
                  <a:rect l="l" t="t" r="r" b="b"/>
                  <a:pathLst>
                    <a:path w="298" h="255" extrusionOk="0">
                      <a:moveTo>
                        <a:pt x="129" y="0"/>
                      </a:moveTo>
                      <a:cubicBezTo>
                        <a:pt x="64" y="0"/>
                        <a:pt x="1" y="51"/>
                        <a:pt x="1" y="128"/>
                      </a:cubicBezTo>
                      <a:cubicBezTo>
                        <a:pt x="1" y="199"/>
                        <a:pt x="57" y="255"/>
                        <a:pt x="127" y="255"/>
                      </a:cubicBezTo>
                      <a:cubicBezTo>
                        <a:pt x="241" y="255"/>
                        <a:pt x="297" y="118"/>
                        <a:pt x="218" y="37"/>
                      </a:cubicBezTo>
                      <a:cubicBezTo>
                        <a:pt x="192" y="12"/>
                        <a:pt x="161"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6"/>
                <p:cNvSpPr/>
                <p:nvPr/>
              </p:nvSpPr>
              <p:spPr>
                <a:xfrm>
                  <a:off x="8085115" y="354143"/>
                  <a:ext cx="105285" cy="91055"/>
                </a:xfrm>
                <a:custGeom>
                  <a:avLst/>
                  <a:gdLst/>
                  <a:ahLst/>
                  <a:cxnLst/>
                  <a:rect l="l" t="t" r="r" b="b"/>
                  <a:pathLst>
                    <a:path w="299" h="256" extrusionOk="0">
                      <a:moveTo>
                        <a:pt x="129" y="1"/>
                      </a:moveTo>
                      <a:cubicBezTo>
                        <a:pt x="64" y="1"/>
                        <a:pt x="1" y="52"/>
                        <a:pt x="1" y="128"/>
                      </a:cubicBezTo>
                      <a:cubicBezTo>
                        <a:pt x="1" y="198"/>
                        <a:pt x="59" y="256"/>
                        <a:pt x="129" y="256"/>
                      </a:cubicBezTo>
                      <a:cubicBezTo>
                        <a:pt x="241" y="256"/>
                        <a:pt x="299"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6"/>
                <p:cNvSpPr/>
                <p:nvPr/>
              </p:nvSpPr>
              <p:spPr>
                <a:xfrm>
                  <a:off x="2515841" y="175193"/>
                  <a:ext cx="104581" cy="90700"/>
                </a:xfrm>
                <a:custGeom>
                  <a:avLst/>
                  <a:gdLst/>
                  <a:ahLst/>
                  <a:cxnLst/>
                  <a:rect l="l" t="t" r="r" b="b"/>
                  <a:pathLst>
                    <a:path w="297" h="255" extrusionOk="0">
                      <a:moveTo>
                        <a:pt x="129" y="0"/>
                      </a:moveTo>
                      <a:cubicBezTo>
                        <a:pt x="63" y="0"/>
                        <a:pt x="0" y="51"/>
                        <a:pt x="0" y="128"/>
                      </a:cubicBezTo>
                      <a:cubicBezTo>
                        <a:pt x="0" y="198"/>
                        <a:pt x="58" y="254"/>
                        <a:pt x="126" y="254"/>
                      </a:cubicBezTo>
                      <a:cubicBezTo>
                        <a:pt x="240" y="254"/>
                        <a:pt x="296" y="118"/>
                        <a:pt x="217" y="37"/>
                      </a:cubicBezTo>
                      <a:cubicBezTo>
                        <a:pt x="191" y="12"/>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6"/>
                <p:cNvSpPr/>
                <p:nvPr/>
              </p:nvSpPr>
              <p:spPr>
                <a:xfrm>
                  <a:off x="7154664" y="227268"/>
                  <a:ext cx="105285" cy="91055"/>
                </a:xfrm>
                <a:custGeom>
                  <a:avLst/>
                  <a:gdLst/>
                  <a:ahLst/>
                  <a:cxnLst/>
                  <a:rect l="l" t="t" r="r" b="b"/>
                  <a:pathLst>
                    <a:path w="299" h="256" extrusionOk="0">
                      <a:moveTo>
                        <a:pt x="129" y="1"/>
                      </a:moveTo>
                      <a:cubicBezTo>
                        <a:pt x="63" y="1"/>
                        <a:pt x="0" y="52"/>
                        <a:pt x="0" y="128"/>
                      </a:cubicBezTo>
                      <a:cubicBezTo>
                        <a:pt x="0" y="198"/>
                        <a:pt x="58" y="256"/>
                        <a:pt x="128" y="256"/>
                      </a:cubicBezTo>
                      <a:cubicBezTo>
                        <a:pt x="241" y="256"/>
                        <a:pt x="298"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6"/>
                <p:cNvSpPr/>
                <p:nvPr/>
              </p:nvSpPr>
              <p:spPr>
                <a:xfrm>
                  <a:off x="8784462" y="375268"/>
                  <a:ext cx="105285" cy="91055"/>
                </a:xfrm>
                <a:custGeom>
                  <a:avLst/>
                  <a:gdLst/>
                  <a:ahLst/>
                  <a:cxnLst/>
                  <a:rect l="l" t="t" r="r" b="b"/>
                  <a:pathLst>
                    <a:path w="299" h="256" extrusionOk="0">
                      <a:moveTo>
                        <a:pt x="129" y="1"/>
                      </a:moveTo>
                      <a:cubicBezTo>
                        <a:pt x="63" y="1"/>
                        <a:pt x="1" y="52"/>
                        <a:pt x="1" y="128"/>
                      </a:cubicBezTo>
                      <a:cubicBezTo>
                        <a:pt x="1" y="198"/>
                        <a:pt x="59" y="256"/>
                        <a:pt x="129" y="256"/>
                      </a:cubicBezTo>
                      <a:cubicBezTo>
                        <a:pt x="241" y="256"/>
                        <a:pt x="299"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6"/>
                <p:cNvSpPr/>
                <p:nvPr/>
              </p:nvSpPr>
              <p:spPr>
                <a:xfrm>
                  <a:off x="8889759" y="1597281"/>
                  <a:ext cx="104581" cy="90700"/>
                </a:xfrm>
                <a:custGeom>
                  <a:avLst/>
                  <a:gdLst/>
                  <a:ahLst/>
                  <a:cxnLst/>
                  <a:rect l="l" t="t" r="r" b="b"/>
                  <a:pathLst>
                    <a:path w="297" h="255" extrusionOk="0">
                      <a:moveTo>
                        <a:pt x="129" y="0"/>
                      </a:moveTo>
                      <a:cubicBezTo>
                        <a:pt x="64" y="0"/>
                        <a:pt x="1" y="51"/>
                        <a:pt x="1" y="128"/>
                      </a:cubicBezTo>
                      <a:cubicBezTo>
                        <a:pt x="1" y="198"/>
                        <a:pt x="57" y="254"/>
                        <a:pt x="127" y="254"/>
                      </a:cubicBezTo>
                      <a:cubicBezTo>
                        <a:pt x="241" y="254"/>
                        <a:pt x="297" y="117"/>
                        <a:pt x="218" y="37"/>
                      </a:cubicBezTo>
                      <a:cubicBezTo>
                        <a:pt x="192" y="11"/>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6"/>
                <p:cNvSpPr/>
                <p:nvPr/>
              </p:nvSpPr>
              <p:spPr>
                <a:xfrm>
                  <a:off x="5840101" y="136572"/>
                  <a:ext cx="105285" cy="90700"/>
                </a:xfrm>
                <a:custGeom>
                  <a:avLst/>
                  <a:gdLst/>
                  <a:ahLst/>
                  <a:cxnLst/>
                  <a:rect l="l" t="t" r="r" b="b"/>
                  <a:pathLst>
                    <a:path w="299" h="255" extrusionOk="0">
                      <a:moveTo>
                        <a:pt x="129" y="1"/>
                      </a:moveTo>
                      <a:cubicBezTo>
                        <a:pt x="64" y="1"/>
                        <a:pt x="1" y="51"/>
                        <a:pt x="1" y="129"/>
                      </a:cubicBezTo>
                      <a:cubicBezTo>
                        <a:pt x="1" y="199"/>
                        <a:pt x="59" y="255"/>
                        <a:pt x="129" y="255"/>
                      </a:cubicBezTo>
                      <a:cubicBezTo>
                        <a:pt x="241" y="255"/>
                        <a:pt x="299" y="118"/>
                        <a:pt x="218" y="38"/>
                      </a:cubicBezTo>
                      <a:cubicBezTo>
                        <a:pt x="192" y="12"/>
                        <a:pt x="161"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6"/>
                <p:cNvSpPr/>
                <p:nvPr/>
              </p:nvSpPr>
              <p:spPr>
                <a:xfrm>
                  <a:off x="1392799" y="318318"/>
                  <a:ext cx="104933" cy="91055"/>
                </a:xfrm>
                <a:custGeom>
                  <a:avLst/>
                  <a:gdLst/>
                  <a:ahLst/>
                  <a:cxnLst/>
                  <a:rect l="l" t="t" r="r" b="b"/>
                  <a:pathLst>
                    <a:path w="298" h="256" extrusionOk="0">
                      <a:moveTo>
                        <a:pt x="129" y="1"/>
                      </a:moveTo>
                      <a:cubicBezTo>
                        <a:pt x="64" y="1"/>
                        <a:pt x="1" y="52"/>
                        <a:pt x="1" y="128"/>
                      </a:cubicBezTo>
                      <a:cubicBezTo>
                        <a:pt x="1" y="198"/>
                        <a:pt x="59" y="256"/>
                        <a:pt x="127" y="256"/>
                      </a:cubicBezTo>
                      <a:cubicBezTo>
                        <a:pt x="241" y="256"/>
                        <a:pt x="297"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16"/>
              <p:cNvGrpSpPr/>
              <p:nvPr/>
            </p:nvGrpSpPr>
            <p:grpSpPr>
              <a:xfrm rot="10800000" flipH="1">
                <a:off x="297486" y="3489143"/>
                <a:ext cx="8802162" cy="1642813"/>
                <a:chOff x="297486" y="45168"/>
                <a:chExt cx="8802162" cy="1642813"/>
              </a:xfrm>
            </p:grpSpPr>
            <p:sp>
              <p:nvSpPr>
                <p:cNvPr id="389" name="Google Shape;389;p16"/>
                <p:cNvSpPr/>
                <p:nvPr/>
              </p:nvSpPr>
              <p:spPr>
                <a:xfrm>
                  <a:off x="2622129" y="149768"/>
                  <a:ext cx="104581" cy="91055"/>
                </a:xfrm>
                <a:custGeom>
                  <a:avLst/>
                  <a:gdLst/>
                  <a:ahLst/>
                  <a:cxnLst/>
                  <a:rect l="l" t="t" r="r" b="b"/>
                  <a:pathLst>
                    <a:path w="297" h="256" extrusionOk="0">
                      <a:moveTo>
                        <a:pt x="128" y="1"/>
                      </a:moveTo>
                      <a:cubicBezTo>
                        <a:pt x="63" y="1"/>
                        <a:pt x="1" y="52"/>
                        <a:pt x="1" y="128"/>
                      </a:cubicBezTo>
                      <a:cubicBezTo>
                        <a:pt x="1" y="198"/>
                        <a:pt x="57" y="256"/>
                        <a:pt x="127" y="256"/>
                      </a:cubicBezTo>
                      <a:cubicBezTo>
                        <a:pt x="241" y="256"/>
                        <a:pt x="297" y="119"/>
                        <a:pt x="216" y="38"/>
                      </a:cubicBezTo>
                      <a:cubicBezTo>
                        <a:pt x="191" y="12"/>
                        <a:pt x="159" y="1"/>
                        <a:pt x="128"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6"/>
                <p:cNvSpPr/>
                <p:nvPr/>
              </p:nvSpPr>
              <p:spPr>
                <a:xfrm>
                  <a:off x="8785172" y="669482"/>
                  <a:ext cx="104581" cy="91055"/>
                </a:xfrm>
                <a:custGeom>
                  <a:avLst/>
                  <a:gdLst/>
                  <a:ahLst/>
                  <a:cxnLst/>
                  <a:rect l="l" t="t" r="r" b="b"/>
                  <a:pathLst>
                    <a:path w="297" h="256" extrusionOk="0">
                      <a:moveTo>
                        <a:pt x="129" y="0"/>
                      </a:moveTo>
                      <a:cubicBezTo>
                        <a:pt x="63" y="0"/>
                        <a:pt x="1" y="51"/>
                        <a:pt x="1" y="127"/>
                      </a:cubicBezTo>
                      <a:cubicBezTo>
                        <a:pt x="1" y="198"/>
                        <a:pt x="57" y="255"/>
                        <a:pt x="127" y="255"/>
                      </a:cubicBezTo>
                      <a:cubicBezTo>
                        <a:pt x="241" y="255"/>
                        <a:pt x="297" y="119"/>
                        <a:pt x="218" y="38"/>
                      </a:cubicBezTo>
                      <a:cubicBezTo>
                        <a:pt x="192" y="12"/>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6"/>
                <p:cNvSpPr/>
                <p:nvPr/>
              </p:nvSpPr>
              <p:spPr>
                <a:xfrm>
                  <a:off x="297486" y="1177726"/>
                  <a:ext cx="104933" cy="90700"/>
                </a:xfrm>
                <a:custGeom>
                  <a:avLst/>
                  <a:gdLst/>
                  <a:ahLst/>
                  <a:cxnLst/>
                  <a:rect l="l" t="t" r="r" b="b"/>
                  <a:pathLst>
                    <a:path w="298" h="255" extrusionOk="0">
                      <a:moveTo>
                        <a:pt x="129" y="0"/>
                      </a:moveTo>
                      <a:cubicBezTo>
                        <a:pt x="64" y="0"/>
                        <a:pt x="1" y="51"/>
                        <a:pt x="1" y="128"/>
                      </a:cubicBezTo>
                      <a:cubicBezTo>
                        <a:pt x="1" y="199"/>
                        <a:pt x="57" y="255"/>
                        <a:pt x="127" y="255"/>
                      </a:cubicBezTo>
                      <a:cubicBezTo>
                        <a:pt x="241" y="255"/>
                        <a:pt x="297" y="118"/>
                        <a:pt x="218" y="37"/>
                      </a:cubicBezTo>
                      <a:cubicBezTo>
                        <a:pt x="192" y="12"/>
                        <a:pt x="161"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6"/>
                <p:cNvSpPr/>
                <p:nvPr/>
              </p:nvSpPr>
              <p:spPr>
                <a:xfrm>
                  <a:off x="8209065" y="227268"/>
                  <a:ext cx="105285" cy="91055"/>
                </a:xfrm>
                <a:custGeom>
                  <a:avLst/>
                  <a:gdLst/>
                  <a:ahLst/>
                  <a:cxnLst/>
                  <a:rect l="l" t="t" r="r" b="b"/>
                  <a:pathLst>
                    <a:path w="299" h="256" extrusionOk="0">
                      <a:moveTo>
                        <a:pt x="129" y="1"/>
                      </a:moveTo>
                      <a:cubicBezTo>
                        <a:pt x="64" y="1"/>
                        <a:pt x="1" y="52"/>
                        <a:pt x="1" y="128"/>
                      </a:cubicBezTo>
                      <a:cubicBezTo>
                        <a:pt x="1" y="198"/>
                        <a:pt x="59" y="256"/>
                        <a:pt x="129" y="256"/>
                      </a:cubicBezTo>
                      <a:cubicBezTo>
                        <a:pt x="241" y="256"/>
                        <a:pt x="299"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6"/>
                <p:cNvSpPr/>
                <p:nvPr/>
              </p:nvSpPr>
              <p:spPr>
                <a:xfrm>
                  <a:off x="1474753" y="494143"/>
                  <a:ext cx="104581" cy="90700"/>
                </a:xfrm>
                <a:custGeom>
                  <a:avLst/>
                  <a:gdLst/>
                  <a:ahLst/>
                  <a:cxnLst/>
                  <a:rect l="l" t="t" r="r" b="b"/>
                  <a:pathLst>
                    <a:path w="297" h="255" extrusionOk="0">
                      <a:moveTo>
                        <a:pt x="129" y="0"/>
                      </a:moveTo>
                      <a:cubicBezTo>
                        <a:pt x="63" y="0"/>
                        <a:pt x="0" y="51"/>
                        <a:pt x="0" y="128"/>
                      </a:cubicBezTo>
                      <a:cubicBezTo>
                        <a:pt x="0" y="198"/>
                        <a:pt x="58" y="254"/>
                        <a:pt x="126" y="254"/>
                      </a:cubicBezTo>
                      <a:cubicBezTo>
                        <a:pt x="240" y="254"/>
                        <a:pt x="296" y="118"/>
                        <a:pt x="217" y="37"/>
                      </a:cubicBezTo>
                      <a:cubicBezTo>
                        <a:pt x="191" y="12"/>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6"/>
                <p:cNvSpPr/>
                <p:nvPr/>
              </p:nvSpPr>
              <p:spPr>
                <a:xfrm>
                  <a:off x="6943214" y="149768"/>
                  <a:ext cx="105285" cy="91055"/>
                </a:xfrm>
                <a:custGeom>
                  <a:avLst/>
                  <a:gdLst/>
                  <a:ahLst/>
                  <a:cxnLst/>
                  <a:rect l="l" t="t" r="r" b="b"/>
                  <a:pathLst>
                    <a:path w="299" h="256" extrusionOk="0">
                      <a:moveTo>
                        <a:pt x="129" y="1"/>
                      </a:moveTo>
                      <a:cubicBezTo>
                        <a:pt x="63" y="1"/>
                        <a:pt x="0" y="52"/>
                        <a:pt x="0" y="128"/>
                      </a:cubicBezTo>
                      <a:cubicBezTo>
                        <a:pt x="0" y="198"/>
                        <a:pt x="58" y="256"/>
                        <a:pt x="128" y="256"/>
                      </a:cubicBezTo>
                      <a:cubicBezTo>
                        <a:pt x="241" y="256"/>
                        <a:pt x="298"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6"/>
                <p:cNvSpPr/>
                <p:nvPr/>
              </p:nvSpPr>
              <p:spPr>
                <a:xfrm>
                  <a:off x="8994362" y="45168"/>
                  <a:ext cx="105285" cy="91055"/>
                </a:xfrm>
                <a:custGeom>
                  <a:avLst/>
                  <a:gdLst/>
                  <a:ahLst/>
                  <a:cxnLst/>
                  <a:rect l="l" t="t" r="r" b="b"/>
                  <a:pathLst>
                    <a:path w="299" h="256" extrusionOk="0">
                      <a:moveTo>
                        <a:pt x="129" y="1"/>
                      </a:moveTo>
                      <a:cubicBezTo>
                        <a:pt x="63" y="1"/>
                        <a:pt x="1" y="52"/>
                        <a:pt x="1" y="128"/>
                      </a:cubicBezTo>
                      <a:cubicBezTo>
                        <a:pt x="1" y="198"/>
                        <a:pt x="59" y="256"/>
                        <a:pt x="129" y="256"/>
                      </a:cubicBezTo>
                      <a:cubicBezTo>
                        <a:pt x="241" y="256"/>
                        <a:pt x="299"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6"/>
                <p:cNvSpPr/>
                <p:nvPr/>
              </p:nvSpPr>
              <p:spPr>
                <a:xfrm>
                  <a:off x="8889759" y="1597281"/>
                  <a:ext cx="104581" cy="90700"/>
                </a:xfrm>
                <a:custGeom>
                  <a:avLst/>
                  <a:gdLst/>
                  <a:ahLst/>
                  <a:cxnLst/>
                  <a:rect l="l" t="t" r="r" b="b"/>
                  <a:pathLst>
                    <a:path w="297" h="255" extrusionOk="0">
                      <a:moveTo>
                        <a:pt x="129" y="0"/>
                      </a:moveTo>
                      <a:cubicBezTo>
                        <a:pt x="64" y="0"/>
                        <a:pt x="1" y="51"/>
                        <a:pt x="1" y="128"/>
                      </a:cubicBezTo>
                      <a:cubicBezTo>
                        <a:pt x="1" y="198"/>
                        <a:pt x="57" y="254"/>
                        <a:pt x="127" y="254"/>
                      </a:cubicBezTo>
                      <a:cubicBezTo>
                        <a:pt x="241" y="254"/>
                        <a:pt x="297" y="117"/>
                        <a:pt x="218" y="37"/>
                      </a:cubicBezTo>
                      <a:cubicBezTo>
                        <a:pt x="192" y="11"/>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6"/>
                <p:cNvSpPr/>
                <p:nvPr/>
              </p:nvSpPr>
              <p:spPr>
                <a:xfrm>
                  <a:off x="4616226" y="227447"/>
                  <a:ext cx="105285" cy="90700"/>
                </a:xfrm>
                <a:custGeom>
                  <a:avLst/>
                  <a:gdLst/>
                  <a:ahLst/>
                  <a:cxnLst/>
                  <a:rect l="l" t="t" r="r" b="b"/>
                  <a:pathLst>
                    <a:path w="299" h="255" extrusionOk="0">
                      <a:moveTo>
                        <a:pt x="129" y="1"/>
                      </a:moveTo>
                      <a:cubicBezTo>
                        <a:pt x="64" y="1"/>
                        <a:pt x="1" y="51"/>
                        <a:pt x="1" y="129"/>
                      </a:cubicBezTo>
                      <a:cubicBezTo>
                        <a:pt x="1" y="199"/>
                        <a:pt x="59" y="255"/>
                        <a:pt x="129" y="255"/>
                      </a:cubicBezTo>
                      <a:cubicBezTo>
                        <a:pt x="241" y="255"/>
                        <a:pt x="299" y="118"/>
                        <a:pt x="218" y="38"/>
                      </a:cubicBezTo>
                      <a:cubicBezTo>
                        <a:pt x="192" y="12"/>
                        <a:pt x="161"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6"/>
                <p:cNvSpPr/>
                <p:nvPr/>
              </p:nvSpPr>
              <p:spPr>
                <a:xfrm>
                  <a:off x="466724" y="255668"/>
                  <a:ext cx="104933" cy="91055"/>
                </a:xfrm>
                <a:custGeom>
                  <a:avLst/>
                  <a:gdLst/>
                  <a:ahLst/>
                  <a:cxnLst/>
                  <a:rect l="l" t="t" r="r" b="b"/>
                  <a:pathLst>
                    <a:path w="298" h="256" extrusionOk="0">
                      <a:moveTo>
                        <a:pt x="129" y="1"/>
                      </a:moveTo>
                      <a:cubicBezTo>
                        <a:pt x="64" y="1"/>
                        <a:pt x="1" y="52"/>
                        <a:pt x="1" y="128"/>
                      </a:cubicBezTo>
                      <a:cubicBezTo>
                        <a:pt x="1" y="198"/>
                        <a:pt x="59" y="256"/>
                        <a:pt x="127" y="256"/>
                      </a:cubicBezTo>
                      <a:cubicBezTo>
                        <a:pt x="241" y="256"/>
                        <a:pt x="297"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 name="Google Shape;399;p16"/>
              <p:cNvSpPr/>
              <p:nvPr/>
            </p:nvSpPr>
            <p:spPr>
              <a:xfrm>
                <a:off x="660762" y="926668"/>
                <a:ext cx="104933" cy="91055"/>
              </a:xfrm>
              <a:custGeom>
                <a:avLst/>
                <a:gdLst/>
                <a:ahLst/>
                <a:cxnLst/>
                <a:rect l="l" t="t" r="r" b="b"/>
                <a:pathLst>
                  <a:path w="298" h="256" extrusionOk="0">
                    <a:moveTo>
                      <a:pt x="129" y="1"/>
                    </a:moveTo>
                    <a:cubicBezTo>
                      <a:pt x="64" y="1"/>
                      <a:pt x="1" y="52"/>
                      <a:pt x="1" y="128"/>
                    </a:cubicBezTo>
                    <a:cubicBezTo>
                      <a:pt x="1" y="198"/>
                      <a:pt x="59" y="256"/>
                      <a:pt x="127" y="256"/>
                    </a:cubicBezTo>
                    <a:cubicBezTo>
                      <a:pt x="241" y="256"/>
                      <a:pt x="297"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6"/>
              <p:cNvSpPr/>
              <p:nvPr/>
            </p:nvSpPr>
            <p:spPr>
              <a:xfrm>
                <a:off x="363087" y="2126693"/>
                <a:ext cx="104933" cy="91055"/>
              </a:xfrm>
              <a:custGeom>
                <a:avLst/>
                <a:gdLst/>
                <a:ahLst/>
                <a:cxnLst/>
                <a:rect l="l" t="t" r="r" b="b"/>
                <a:pathLst>
                  <a:path w="298" h="256" extrusionOk="0">
                    <a:moveTo>
                      <a:pt x="129" y="1"/>
                    </a:moveTo>
                    <a:cubicBezTo>
                      <a:pt x="64" y="1"/>
                      <a:pt x="1" y="52"/>
                      <a:pt x="1" y="128"/>
                    </a:cubicBezTo>
                    <a:cubicBezTo>
                      <a:pt x="1" y="198"/>
                      <a:pt x="59" y="256"/>
                      <a:pt x="127" y="256"/>
                    </a:cubicBezTo>
                    <a:cubicBezTo>
                      <a:pt x="241" y="256"/>
                      <a:pt x="297"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6"/>
              <p:cNvSpPr/>
              <p:nvPr/>
            </p:nvSpPr>
            <p:spPr>
              <a:xfrm>
                <a:off x="129737" y="2848568"/>
                <a:ext cx="104933" cy="91055"/>
              </a:xfrm>
              <a:custGeom>
                <a:avLst/>
                <a:gdLst/>
                <a:ahLst/>
                <a:cxnLst/>
                <a:rect l="l" t="t" r="r" b="b"/>
                <a:pathLst>
                  <a:path w="298" h="256" extrusionOk="0">
                    <a:moveTo>
                      <a:pt x="129" y="1"/>
                    </a:moveTo>
                    <a:cubicBezTo>
                      <a:pt x="64" y="1"/>
                      <a:pt x="1" y="52"/>
                      <a:pt x="1" y="128"/>
                    </a:cubicBezTo>
                    <a:cubicBezTo>
                      <a:pt x="1" y="198"/>
                      <a:pt x="59" y="256"/>
                      <a:pt x="127" y="256"/>
                    </a:cubicBezTo>
                    <a:cubicBezTo>
                      <a:pt x="241" y="256"/>
                      <a:pt x="297"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2" name="Google Shape;402;p16"/>
            <p:cNvSpPr/>
            <p:nvPr/>
          </p:nvSpPr>
          <p:spPr>
            <a:xfrm>
              <a:off x="8319409" y="1167081"/>
              <a:ext cx="104581" cy="90700"/>
            </a:xfrm>
            <a:custGeom>
              <a:avLst/>
              <a:gdLst/>
              <a:ahLst/>
              <a:cxnLst/>
              <a:rect l="l" t="t" r="r" b="b"/>
              <a:pathLst>
                <a:path w="297" h="255" extrusionOk="0">
                  <a:moveTo>
                    <a:pt x="129" y="0"/>
                  </a:moveTo>
                  <a:cubicBezTo>
                    <a:pt x="64" y="0"/>
                    <a:pt x="1" y="51"/>
                    <a:pt x="1" y="128"/>
                  </a:cubicBezTo>
                  <a:cubicBezTo>
                    <a:pt x="1" y="198"/>
                    <a:pt x="57" y="254"/>
                    <a:pt x="127" y="254"/>
                  </a:cubicBezTo>
                  <a:cubicBezTo>
                    <a:pt x="241" y="254"/>
                    <a:pt x="297" y="117"/>
                    <a:pt x="218" y="37"/>
                  </a:cubicBezTo>
                  <a:cubicBezTo>
                    <a:pt x="192" y="11"/>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403"/>
        <p:cNvGrpSpPr/>
        <p:nvPr/>
      </p:nvGrpSpPr>
      <p:grpSpPr>
        <a:xfrm>
          <a:off x="0" y="0"/>
          <a:ext cx="0" cy="0"/>
          <a:chOff x="0" y="0"/>
          <a:chExt cx="0" cy="0"/>
        </a:xfrm>
      </p:grpSpPr>
      <p:sp>
        <p:nvSpPr>
          <p:cNvPr id="404" name="Google Shape;404;p17"/>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05" name="Google Shape;405;p17"/>
          <p:cNvSpPr txBox="1">
            <a:spLocks noGrp="1"/>
          </p:cNvSpPr>
          <p:nvPr>
            <p:ph type="subTitle" idx="1"/>
          </p:nvPr>
        </p:nvSpPr>
        <p:spPr>
          <a:xfrm>
            <a:off x="3950600" y="1092400"/>
            <a:ext cx="4437600" cy="497400"/>
          </a:xfrm>
          <a:prstGeom prst="rect">
            <a:avLst/>
          </a:prstGeom>
          <a:noFill/>
          <a:ln>
            <a:noFill/>
          </a:ln>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6" name="Google Shape;406;p17"/>
          <p:cNvSpPr txBox="1">
            <a:spLocks noGrp="1"/>
          </p:cNvSpPr>
          <p:nvPr>
            <p:ph type="subTitle" idx="2"/>
          </p:nvPr>
        </p:nvSpPr>
        <p:spPr>
          <a:xfrm>
            <a:off x="3950600" y="1589875"/>
            <a:ext cx="4437600" cy="497400"/>
          </a:xfrm>
          <a:prstGeom prst="rect">
            <a:avLst/>
          </a:prstGeom>
          <a:noFill/>
          <a:ln>
            <a:noFill/>
          </a:ln>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7" name="Google Shape;407;p17"/>
          <p:cNvSpPr txBox="1">
            <a:spLocks noGrp="1"/>
          </p:cNvSpPr>
          <p:nvPr>
            <p:ph type="subTitle" idx="3"/>
          </p:nvPr>
        </p:nvSpPr>
        <p:spPr>
          <a:xfrm>
            <a:off x="3950600" y="2087350"/>
            <a:ext cx="4437600" cy="497400"/>
          </a:xfrm>
          <a:prstGeom prst="rect">
            <a:avLst/>
          </a:prstGeom>
          <a:noFill/>
          <a:ln>
            <a:noFill/>
          </a:ln>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8" name="Google Shape;408;p17"/>
          <p:cNvSpPr txBox="1">
            <a:spLocks noGrp="1"/>
          </p:cNvSpPr>
          <p:nvPr>
            <p:ph type="subTitle" idx="4"/>
          </p:nvPr>
        </p:nvSpPr>
        <p:spPr>
          <a:xfrm>
            <a:off x="3950600" y="2584825"/>
            <a:ext cx="4437600" cy="497400"/>
          </a:xfrm>
          <a:prstGeom prst="rect">
            <a:avLst/>
          </a:prstGeom>
          <a:noFill/>
          <a:ln>
            <a:noFill/>
          </a:ln>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9" name="Google Shape;409;p17"/>
          <p:cNvSpPr txBox="1">
            <a:spLocks noGrp="1"/>
          </p:cNvSpPr>
          <p:nvPr>
            <p:ph type="subTitle" idx="5"/>
          </p:nvPr>
        </p:nvSpPr>
        <p:spPr>
          <a:xfrm>
            <a:off x="3950600" y="3082300"/>
            <a:ext cx="4437600" cy="497400"/>
          </a:xfrm>
          <a:prstGeom prst="rect">
            <a:avLst/>
          </a:prstGeom>
          <a:noFill/>
          <a:ln>
            <a:noFill/>
          </a:ln>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0" name="Google Shape;410;p17"/>
          <p:cNvSpPr txBox="1">
            <a:spLocks noGrp="1"/>
          </p:cNvSpPr>
          <p:nvPr>
            <p:ph type="subTitle" idx="6"/>
          </p:nvPr>
        </p:nvSpPr>
        <p:spPr>
          <a:xfrm>
            <a:off x="3950600" y="3579775"/>
            <a:ext cx="4437600" cy="497400"/>
          </a:xfrm>
          <a:prstGeom prst="rect">
            <a:avLst/>
          </a:prstGeom>
          <a:noFill/>
          <a:ln>
            <a:noFill/>
          </a:ln>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1" name="Google Shape;411;p17"/>
          <p:cNvSpPr txBox="1">
            <a:spLocks noGrp="1"/>
          </p:cNvSpPr>
          <p:nvPr>
            <p:ph type="subTitle" idx="7"/>
          </p:nvPr>
        </p:nvSpPr>
        <p:spPr>
          <a:xfrm>
            <a:off x="2272725" y="1092400"/>
            <a:ext cx="1677900" cy="497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Caveat Brush"/>
              <a:buNone/>
              <a:defRPr sz="2400">
                <a:solidFill>
                  <a:schemeClr val="lt1"/>
                </a:solidFill>
                <a:latin typeface="Caveat Brush"/>
                <a:ea typeface="Caveat Brush"/>
                <a:cs typeface="Caveat Brush"/>
                <a:sym typeface="Caveat Brush"/>
              </a:defRPr>
            </a:lvl1pPr>
            <a:lvl2pPr lvl="1"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2pPr>
            <a:lvl3pPr lvl="2"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3pPr>
            <a:lvl4pPr lvl="3"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4pPr>
            <a:lvl5pPr lvl="4"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5pPr>
            <a:lvl6pPr lvl="5"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6pPr>
            <a:lvl7pPr lvl="6"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7pPr>
            <a:lvl8pPr lvl="7"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8pPr>
            <a:lvl9pPr lvl="8"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9pPr>
          </a:lstStyle>
          <a:p>
            <a:endParaRPr/>
          </a:p>
        </p:txBody>
      </p:sp>
      <p:sp>
        <p:nvSpPr>
          <p:cNvPr id="412" name="Google Shape;412;p17"/>
          <p:cNvSpPr txBox="1">
            <a:spLocks noGrp="1"/>
          </p:cNvSpPr>
          <p:nvPr>
            <p:ph type="subTitle" idx="8"/>
          </p:nvPr>
        </p:nvSpPr>
        <p:spPr>
          <a:xfrm>
            <a:off x="2272725" y="1589860"/>
            <a:ext cx="1677900" cy="497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Caveat Brush"/>
              <a:buNone/>
              <a:defRPr sz="2400">
                <a:solidFill>
                  <a:schemeClr val="lt1"/>
                </a:solidFill>
                <a:latin typeface="Caveat Brush"/>
                <a:ea typeface="Caveat Brush"/>
                <a:cs typeface="Caveat Brush"/>
                <a:sym typeface="Caveat Brush"/>
              </a:defRPr>
            </a:lvl1pPr>
            <a:lvl2pPr lvl="1"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2pPr>
            <a:lvl3pPr lvl="2"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3pPr>
            <a:lvl4pPr lvl="3"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4pPr>
            <a:lvl5pPr lvl="4"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5pPr>
            <a:lvl6pPr lvl="5"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6pPr>
            <a:lvl7pPr lvl="6"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7pPr>
            <a:lvl8pPr lvl="7"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8pPr>
            <a:lvl9pPr lvl="8"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9pPr>
          </a:lstStyle>
          <a:p>
            <a:endParaRPr/>
          </a:p>
        </p:txBody>
      </p:sp>
      <p:sp>
        <p:nvSpPr>
          <p:cNvPr id="413" name="Google Shape;413;p17"/>
          <p:cNvSpPr txBox="1">
            <a:spLocks noGrp="1"/>
          </p:cNvSpPr>
          <p:nvPr>
            <p:ph type="subTitle" idx="9"/>
          </p:nvPr>
        </p:nvSpPr>
        <p:spPr>
          <a:xfrm>
            <a:off x="2272725" y="2087320"/>
            <a:ext cx="1677900" cy="497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Caveat Brush"/>
              <a:buNone/>
              <a:defRPr sz="2400">
                <a:solidFill>
                  <a:schemeClr val="lt1"/>
                </a:solidFill>
                <a:latin typeface="Caveat Brush"/>
                <a:ea typeface="Caveat Brush"/>
                <a:cs typeface="Caveat Brush"/>
                <a:sym typeface="Caveat Brush"/>
              </a:defRPr>
            </a:lvl1pPr>
            <a:lvl2pPr lvl="1"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2pPr>
            <a:lvl3pPr lvl="2"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3pPr>
            <a:lvl4pPr lvl="3"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4pPr>
            <a:lvl5pPr lvl="4"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5pPr>
            <a:lvl6pPr lvl="5"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6pPr>
            <a:lvl7pPr lvl="6"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7pPr>
            <a:lvl8pPr lvl="7"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8pPr>
            <a:lvl9pPr lvl="8"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9pPr>
          </a:lstStyle>
          <a:p>
            <a:endParaRPr/>
          </a:p>
        </p:txBody>
      </p:sp>
      <p:sp>
        <p:nvSpPr>
          <p:cNvPr id="414" name="Google Shape;414;p17"/>
          <p:cNvSpPr txBox="1">
            <a:spLocks noGrp="1"/>
          </p:cNvSpPr>
          <p:nvPr>
            <p:ph type="subTitle" idx="13"/>
          </p:nvPr>
        </p:nvSpPr>
        <p:spPr>
          <a:xfrm>
            <a:off x="2272725" y="2584780"/>
            <a:ext cx="1677900" cy="497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Caveat Brush"/>
              <a:buNone/>
              <a:defRPr sz="2400">
                <a:solidFill>
                  <a:schemeClr val="lt1"/>
                </a:solidFill>
                <a:latin typeface="Caveat Brush"/>
                <a:ea typeface="Caveat Brush"/>
                <a:cs typeface="Caveat Brush"/>
                <a:sym typeface="Caveat Brush"/>
              </a:defRPr>
            </a:lvl1pPr>
            <a:lvl2pPr lvl="1"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2pPr>
            <a:lvl3pPr lvl="2"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3pPr>
            <a:lvl4pPr lvl="3"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4pPr>
            <a:lvl5pPr lvl="4"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5pPr>
            <a:lvl6pPr lvl="5"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6pPr>
            <a:lvl7pPr lvl="6"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7pPr>
            <a:lvl8pPr lvl="7"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8pPr>
            <a:lvl9pPr lvl="8"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9pPr>
          </a:lstStyle>
          <a:p>
            <a:endParaRPr/>
          </a:p>
        </p:txBody>
      </p:sp>
      <p:sp>
        <p:nvSpPr>
          <p:cNvPr id="415" name="Google Shape;415;p17"/>
          <p:cNvSpPr txBox="1">
            <a:spLocks noGrp="1"/>
          </p:cNvSpPr>
          <p:nvPr>
            <p:ph type="subTitle" idx="14"/>
          </p:nvPr>
        </p:nvSpPr>
        <p:spPr>
          <a:xfrm>
            <a:off x="2272725" y="3082240"/>
            <a:ext cx="1677900" cy="497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Caveat Brush"/>
              <a:buNone/>
              <a:defRPr sz="2400">
                <a:solidFill>
                  <a:schemeClr val="lt1"/>
                </a:solidFill>
                <a:latin typeface="Caveat Brush"/>
                <a:ea typeface="Caveat Brush"/>
                <a:cs typeface="Caveat Brush"/>
                <a:sym typeface="Caveat Brush"/>
              </a:defRPr>
            </a:lvl1pPr>
            <a:lvl2pPr lvl="1"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2pPr>
            <a:lvl3pPr lvl="2"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3pPr>
            <a:lvl4pPr lvl="3"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4pPr>
            <a:lvl5pPr lvl="4"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5pPr>
            <a:lvl6pPr lvl="5"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6pPr>
            <a:lvl7pPr lvl="6"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7pPr>
            <a:lvl8pPr lvl="7"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8pPr>
            <a:lvl9pPr lvl="8"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9pPr>
          </a:lstStyle>
          <a:p>
            <a:endParaRPr/>
          </a:p>
        </p:txBody>
      </p:sp>
      <p:sp>
        <p:nvSpPr>
          <p:cNvPr id="416" name="Google Shape;416;p17"/>
          <p:cNvSpPr txBox="1">
            <a:spLocks noGrp="1"/>
          </p:cNvSpPr>
          <p:nvPr>
            <p:ph type="subTitle" idx="15"/>
          </p:nvPr>
        </p:nvSpPr>
        <p:spPr>
          <a:xfrm>
            <a:off x="2272725" y="3579700"/>
            <a:ext cx="1677900" cy="497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Caveat Brush"/>
              <a:buNone/>
              <a:defRPr sz="2400">
                <a:solidFill>
                  <a:schemeClr val="lt1"/>
                </a:solidFill>
                <a:latin typeface="Caveat Brush"/>
                <a:ea typeface="Caveat Brush"/>
                <a:cs typeface="Caveat Brush"/>
                <a:sym typeface="Caveat Brush"/>
              </a:defRPr>
            </a:lvl1pPr>
            <a:lvl2pPr lvl="1"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2pPr>
            <a:lvl3pPr lvl="2"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3pPr>
            <a:lvl4pPr lvl="3"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4pPr>
            <a:lvl5pPr lvl="4"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5pPr>
            <a:lvl6pPr lvl="5"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6pPr>
            <a:lvl7pPr lvl="6"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7pPr>
            <a:lvl8pPr lvl="7"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8pPr>
            <a:lvl9pPr lvl="8" algn="ctr" rtl="0">
              <a:lnSpc>
                <a:spcPct val="100000"/>
              </a:lnSpc>
              <a:spcBef>
                <a:spcPts val="0"/>
              </a:spcBef>
              <a:spcAft>
                <a:spcPts val="0"/>
              </a:spcAft>
              <a:buClr>
                <a:schemeClr val="dk1"/>
              </a:buClr>
              <a:buSzPts val="2400"/>
              <a:buFont typeface="Caveat Brush"/>
              <a:buNone/>
              <a:defRPr sz="2400">
                <a:solidFill>
                  <a:schemeClr val="dk1"/>
                </a:solidFill>
                <a:latin typeface="Caveat Brush"/>
                <a:ea typeface="Caveat Brush"/>
                <a:cs typeface="Caveat Brush"/>
                <a:sym typeface="Caveat Brush"/>
              </a:defRPr>
            </a:lvl9pPr>
          </a:lstStyle>
          <a:p>
            <a:endParaRPr/>
          </a:p>
        </p:txBody>
      </p:sp>
      <p:grpSp>
        <p:nvGrpSpPr>
          <p:cNvPr id="417" name="Google Shape;417;p17"/>
          <p:cNvGrpSpPr/>
          <p:nvPr/>
        </p:nvGrpSpPr>
        <p:grpSpPr>
          <a:xfrm>
            <a:off x="175086" y="85368"/>
            <a:ext cx="8802162" cy="1642813"/>
            <a:chOff x="297486" y="45168"/>
            <a:chExt cx="8802162" cy="1642813"/>
          </a:xfrm>
        </p:grpSpPr>
        <p:sp>
          <p:nvSpPr>
            <p:cNvPr id="418" name="Google Shape;418;p17"/>
            <p:cNvSpPr/>
            <p:nvPr/>
          </p:nvSpPr>
          <p:spPr>
            <a:xfrm>
              <a:off x="2622129" y="149768"/>
              <a:ext cx="104581" cy="91055"/>
            </a:xfrm>
            <a:custGeom>
              <a:avLst/>
              <a:gdLst/>
              <a:ahLst/>
              <a:cxnLst/>
              <a:rect l="l" t="t" r="r" b="b"/>
              <a:pathLst>
                <a:path w="297" h="256" extrusionOk="0">
                  <a:moveTo>
                    <a:pt x="128" y="1"/>
                  </a:moveTo>
                  <a:cubicBezTo>
                    <a:pt x="63" y="1"/>
                    <a:pt x="1" y="52"/>
                    <a:pt x="1" y="128"/>
                  </a:cubicBezTo>
                  <a:cubicBezTo>
                    <a:pt x="1" y="198"/>
                    <a:pt x="57" y="256"/>
                    <a:pt x="127" y="256"/>
                  </a:cubicBezTo>
                  <a:cubicBezTo>
                    <a:pt x="241" y="256"/>
                    <a:pt x="297" y="119"/>
                    <a:pt x="216" y="38"/>
                  </a:cubicBezTo>
                  <a:cubicBezTo>
                    <a:pt x="191" y="12"/>
                    <a:pt x="159" y="1"/>
                    <a:pt x="128"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7"/>
            <p:cNvSpPr/>
            <p:nvPr/>
          </p:nvSpPr>
          <p:spPr>
            <a:xfrm>
              <a:off x="8785172" y="669482"/>
              <a:ext cx="104581" cy="91055"/>
            </a:xfrm>
            <a:custGeom>
              <a:avLst/>
              <a:gdLst/>
              <a:ahLst/>
              <a:cxnLst/>
              <a:rect l="l" t="t" r="r" b="b"/>
              <a:pathLst>
                <a:path w="297" h="256" extrusionOk="0">
                  <a:moveTo>
                    <a:pt x="129" y="0"/>
                  </a:moveTo>
                  <a:cubicBezTo>
                    <a:pt x="63" y="0"/>
                    <a:pt x="1" y="51"/>
                    <a:pt x="1" y="127"/>
                  </a:cubicBezTo>
                  <a:cubicBezTo>
                    <a:pt x="1" y="198"/>
                    <a:pt x="57" y="255"/>
                    <a:pt x="127" y="255"/>
                  </a:cubicBezTo>
                  <a:cubicBezTo>
                    <a:pt x="241" y="255"/>
                    <a:pt x="297" y="119"/>
                    <a:pt x="218" y="38"/>
                  </a:cubicBezTo>
                  <a:cubicBezTo>
                    <a:pt x="192" y="12"/>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7"/>
            <p:cNvSpPr/>
            <p:nvPr/>
          </p:nvSpPr>
          <p:spPr>
            <a:xfrm>
              <a:off x="297486" y="1177726"/>
              <a:ext cx="104933" cy="90700"/>
            </a:xfrm>
            <a:custGeom>
              <a:avLst/>
              <a:gdLst/>
              <a:ahLst/>
              <a:cxnLst/>
              <a:rect l="l" t="t" r="r" b="b"/>
              <a:pathLst>
                <a:path w="298" h="255" extrusionOk="0">
                  <a:moveTo>
                    <a:pt x="129" y="0"/>
                  </a:moveTo>
                  <a:cubicBezTo>
                    <a:pt x="64" y="0"/>
                    <a:pt x="1" y="51"/>
                    <a:pt x="1" y="128"/>
                  </a:cubicBezTo>
                  <a:cubicBezTo>
                    <a:pt x="1" y="199"/>
                    <a:pt x="57" y="255"/>
                    <a:pt x="127" y="255"/>
                  </a:cubicBezTo>
                  <a:cubicBezTo>
                    <a:pt x="241" y="255"/>
                    <a:pt x="297" y="118"/>
                    <a:pt x="218" y="37"/>
                  </a:cubicBezTo>
                  <a:cubicBezTo>
                    <a:pt x="192" y="12"/>
                    <a:pt x="161"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7"/>
            <p:cNvSpPr/>
            <p:nvPr/>
          </p:nvSpPr>
          <p:spPr>
            <a:xfrm>
              <a:off x="8209065" y="227268"/>
              <a:ext cx="105285" cy="91055"/>
            </a:xfrm>
            <a:custGeom>
              <a:avLst/>
              <a:gdLst/>
              <a:ahLst/>
              <a:cxnLst/>
              <a:rect l="l" t="t" r="r" b="b"/>
              <a:pathLst>
                <a:path w="299" h="256" extrusionOk="0">
                  <a:moveTo>
                    <a:pt x="129" y="1"/>
                  </a:moveTo>
                  <a:cubicBezTo>
                    <a:pt x="64" y="1"/>
                    <a:pt x="1" y="52"/>
                    <a:pt x="1" y="128"/>
                  </a:cubicBezTo>
                  <a:cubicBezTo>
                    <a:pt x="1" y="198"/>
                    <a:pt x="59" y="256"/>
                    <a:pt x="129" y="256"/>
                  </a:cubicBezTo>
                  <a:cubicBezTo>
                    <a:pt x="241" y="256"/>
                    <a:pt x="299"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7"/>
            <p:cNvSpPr/>
            <p:nvPr/>
          </p:nvSpPr>
          <p:spPr>
            <a:xfrm>
              <a:off x="1474753" y="494143"/>
              <a:ext cx="104581" cy="90700"/>
            </a:xfrm>
            <a:custGeom>
              <a:avLst/>
              <a:gdLst/>
              <a:ahLst/>
              <a:cxnLst/>
              <a:rect l="l" t="t" r="r" b="b"/>
              <a:pathLst>
                <a:path w="297" h="255" extrusionOk="0">
                  <a:moveTo>
                    <a:pt x="129" y="0"/>
                  </a:moveTo>
                  <a:cubicBezTo>
                    <a:pt x="63" y="0"/>
                    <a:pt x="0" y="51"/>
                    <a:pt x="0" y="128"/>
                  </a:cubicBezTo>
                  <a:cubicBezTo>
                    <a:pt x="0" y="198"/>
                    <a:pt x="58" y="254"/>
                    <a:pt x="126" y="254"/>
                  </a:cubicBezTo>
                  <a:cubicBezTo>
                    <a:pt x="240" y="254"/>
                    <a:pt x="296" y="118"/>
                    <a:pt x="217" y="37"/>
                  </a:cubicBezTo>
                  <a:cubicBezTo>
                    <a:pt x="191" y="12"/>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7"/>
            <p:cNvSpPr/>
            <p:nvPr/>
          </p:nvSpPr>
          <p:spPr>
            <a:xfrm>
              <a:off x="6943214" y="149768"/>
              <a:ext cx="105285" cy="91055"/>
            </a:xfrm>
            <a:custGeom>
              <a:avLst/>
              <a:gdLst/>
              <a:ahLst/>
              <a:cxnLst/>
              <a:rect l="l" t="t" r="r" b="b"/>
              <a:pathLst>
                <a:path w="299" h="256" extrusionOk="0">
                  <a:moveTo>
                    <a:pt x="129" y="1"/>
                  </a:moveTo>
                  <a:cubicBezTo>
                    <a:pt x="63" y="1"/>
                    <a:pt x="0" y="52"/>
                    <a:pt x="0" y="128"/>
                  </a:cubicBezTo>
                  <a:cubicBezTo>
                    <a:pt x="0" y="198"/>
                    <a:pt x="58" y="256"/>
                    <a:pt x="128" y="256"/>
                  </a:cubicBezTo>
                  <a:cubicBezTo>
                    <a:pt x="241" y="256"/>
                    <a:pt x="298"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7"/>
            <p:cNvSpPr/>
            <p:nvPr/>
          </p:nvSpPr>
          <p:spPr>
            <a:xfrm>
              <a:off x="8994362" y="45168"/>
              <a:ext cx="105285" cy="91055"/>
            </a:xfrm>
            <a:custGeom>
              <a:avLst/>
              <a:gdLst/>
              <a:ahLst/>
              <a:cxnLst/>
              <a:rect l="l" t="t" r="r" b="b"/>
              <a:pathLst>
                <a:path w="299" h="256" extrusionOk="0">
                  <a:moveTo>
                    <a:pt x="129" y="1"/>
                  </a:moveTo>
                  <a:cubicBezTo>
                    <a:pt x="63" y="1"/>
                    <a:pt x="1" y="52"/>
                    <a:pt x="1" y="128"/>
                  </a:cubicBezTo>
                  <a:cubicBezTo>
                    <a:pt x="1" y="198"/>
                    <a:pt x="59" y="256"/>
                    <a:pt x="129" y="256"/>
                  </a:cubicBezTo>
                  <a:cubicBezTo>
                    <a:pt x="241" y="256"/>
                    <a:pt x="299"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7"/>
            <p:cNvSpPr/>
            <p:nvPr/>
          </p:nvSpPr>
          <p:spPr>
            <a:xfrm>
              <a:off x="8889759" y="1597281"/>
              <a:ext cx="104581" cy="90700"/>
            </a:xfrm>
            <a:custGeom>
              <a:avLst/>
              <a:gdLst/>
              <a:ahLst/>
              <a:cxnLst/>
              <a:rect l="l" t="t" r="r" b="b"/>
              <a:pathLst>
                <a:path w="297" h="255" extrusionOk="0">
                  <a:moveTo>
                    <a:pt x="129" y="0"/>
                  </a:moveTo>
                  <a:cubicBezTo>
                    <a:pt x="64" y="0"/>
                    <a:pt x="1" y="51"/>
                    <a:pt x="1" y="128"/>
                  </a:cubicBezTo>
                  <a:cubicBezTo>
                    <a:pt x="1" y="198"/>
                    <a:pt x="57" y="254"/>
                    <a:pt x="127" y="254"/>
                  </a:cubicBezTo>
                  <a:cubicBezTo>
                    <a:pt x="241" y="254"/>
                    <a:pt x="297" y="117"/>
                    <a:pt x="218" y="37"/>
                  </a:cubicBezTo>
                  <a:cubicBezTo>
                    <a:pt x="192" y="11"/>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7"/>
            <p:cNvSpPr/>
            <p:nvPr/>
          </p:nvSpPr>
          <p:spPr>
            <a:xfrm>
              <a:off x="4616226" y="227447"/>
              <a:ext cx="105285" cy="90700"/>
            </a:xfrm>
            <a:custGeom>
              <a:avLst/>
              <a:gdLst/>
              <a:ahLst/>
              <a:cxnLst/>
              <a:rect l="l" t="t" r="r" b="b"/>
              <a:pathLst>
                <a:path w="299" h="255" extrusionOk="0">
                  <a:moveTo>
                    <a:pt x="129" y="1"/>
                  </a:moveTo>
                  <a:cubicBezTo>
                    <a:pt x="64" y="1"/>
                    <a:pt x="1" y="51"/>
                    <a:pt x="1" y="129"/>
                  </a:cubicBezTo>
                  <a:cubicBezTo>
                    <a:pt x="1" y="199"/>
                    <a:pt x="59" y="255"/>
                    <a:pt x="129" y="255"/>
                  </a:cubicBezTo>
                  <a:cubicBezTo>
                    <a:pt x="241" y="255"/>
                    <a:pt x="299" y="118"/>
                    <a:pt x="218" y="38"/>
                  </a:cubicBezTo>
                  <a:cubicBezTo>
                    <a:pt x="192" y="12"/>
                    <a:pt x="161"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7"/>
            <p:cNvSpPr/>
            <p:nvPr/>
          </p:nvSpPr>
          <p:spPr>
            <a:xfrm>
              <a:off x="466724" y="255668"/>
              <a:ext cx="104933" cy="91055"/>
            </a:xfrm>
            <a:custGeom>
              <a:avLst/>
              <a:gdLst/>
              <a:ahLst/>
              <a:cxnLst/>
              <a:rect l="l" t="t" r="r" b="b"/>
              <a:pathLst>
                <a:path w="298" h="256" extrusionOk="0">
                  <a:moveTo>
                    <a:pt x="129" y="1"/>
                  </a:moveTo>
                  <a:cubicBezTo>
                    <a:pt x="64" y="1"/>
                    <a:pt x="1" y="52"/>
                    <a:pt x="1" y="128"/>
                  </a:cubicBezTo>
                  <a:cubicBezTo>
                    <a:pt x="1" y="198"/>
                    <a:pt x="59" y="256"/>
                    <a:pt x="127" y="256"/>
                  </a:cubicBezTo>
                  <a:cubicBezTo>
                    <a:pt x="241" y="256"/>
                    <a:pt x="297"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 name="Google Shape;428;p17"/>
          <p:cNvGrpSpPr/>
          <p:nvPr/>
        </p:nvGrpSpPr>
        <p:grpSpPr>
          <a:xfrm>
            <a:off x="-49034" y="4371771"/>
            <a:ext cx="9242109" cy="1100716"/>
            <a:chOff x="-49034" y="4371771"/>
            <a:chExt cx="9242109" cy="1100716"/>
          </a:xfrm>
        </p:grpSpPr>
        <p:sp>
          <p:nvSpPr>
            <p:cNvPr id="429" name="Google Shape;429;p17"/>
            <p:cNvSpPr/>
            <p:nvPr/>
          </p:nvSpPr>
          <p:spPr>
            <a:xfrm flipH="1">
              <a:off x="-49034" y="4377787"/>
              <a:ext cx="9242100" cy="1094700"/>
            </a:xfrm>
            <a:prstGeom prst="rect">
              <a:avLst/>
            </a:prstGeom>
            <a:solidFill>
              <a:srgbClr val="CEEBEC">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0" name="Google Shape;430;p17"/>
            <p:cNvGrpSpPr/>
            <p:nvPr/>
          </p:nvGrpSpPr>
          <p:grpSpPr>
            <a:xfrm flipH="1">
              <a:off x="-40745" y="4371771"/>
              <a:ext cx="9233820" cy="1051923"/>
              <a:chOff x="-8409" y="4085238"/>
              <a:chExt cx="9144207" cy="1051923"/>
            </a:xfrm>
          </p:grpSpPr>
          <p:grpSp>
            <p:nvGrpSpPr>
              <p:cNvPr id="431" name="Google Shape;431;p17"/>
              <p:cNvGrpSpPr/>
              <p:nvPr/>
            </p:nvGrpSpPr>
            <p:grpSpPr>
              <a:xfrm>
                <a:off x="-8409" y="4141158"/>
                <a:ext cx="9144207" cy="996002"/>
                <a:chOff x="637480" y="3826824"/>
                <a:chExt cx="8109442" cy="996002"/>
              </a:xfrm>
            </p:grpSpPr>
            <p:sp>
              <p:nvSpPr>
                <p:cNvPr id="432" name="Google Shape;432;p17"/>
                <p:cNvSpPr/>
                <p:nvPr/>
              </p:nvSpPr>
              <p:spPr>
                <a:xfrm>
                  <a:off x="7073971" y="3912721"/>
                  <a:ext cx="17008" cy="202"/>
                </a:xfrm>
                <a:custGeom>
                  <a:avLst/>
                  <a:gdLst/>
                  <a:ahLst/>
                  <a:cxnLst/>
                  <a:rect l="l" t="t" r="r" b="b"/>
                  <a:pathLst>
                    <a:path w="85" h="1" fill="none" extrusionOk="0">
                      <a:moveTo>
                        <a:pt x="0" y="0"/>
                      </a:moveTo>
                      <a:lnTo>
                        <a:pt x="14" y="0"/>
                      </a:lnTo>
                      <a:lnTo>
                        <a:pt x="84" y="0"/>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7"/>
                <p:cNvSpPr/>
                <p:nvPr/>
              </p:nvSpPr>
              <p:spPr>
                <a:xfrm>
                  <a:off x="7004539" y="3912721"/>
                  <a:ext cx="134460" cy="13340"/>
                </a:xfrm>
                <a:custGeom>
                  <a:avLst/>
                  <a:gdLst/>
                  <a:ahLst/>
                  <a:cxnLst/>
                  <a:rect l="l" t="t" r="r" b="b"/>
                  <a:pathLst>
                    <a:path w="672" h="66" extrusionOk="0">
                      <a:moveTo>
                        <a:pt x="44" y="0"/>
                      </a:moveTo>
                      <a:cubicBezTo>
                        <a:pt x="23" y="0"/>
                        <a:pt x="7" y="14"/>
                        <a:pt x="0" y="44"/>
                      </a:cubicBezTo>
                      <a:cubicBezTo>
                        <a:pt x="4" y="53"/>
                        <a:pt x="226" y="60"/>
                        <a:pt x="672" y="65"/>
                      </a:cubicBezTo>
                      <a:cubicBezTo>
                        <a:pt x="438" y="58"/>
                        <a:pt x="321" y="51"/>
                        <a:pt x="317" y="44"/>
                      </a:cubicBezTo>
                      <a:cubicBezTo>
                        <a:pt x="319" y="25"/>
                        <a:pt x="331" y="9"/>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7"/>
                <p:cNvSpPr/>
                <p:nvPr/>
              </p:nvSpPr>
              <p:spPr>
                <a:xfrm>
                  <a:off x="2984134" y="4791094"/>
                  <a:ext cx="44820" cy="14552"/>
                </a:xfrm>
                <a:custGeom>
                  <a:avLst/>
                  <a:gdLst/>
                  <a:ahLst/>
                  <a:cxnLst/>
                  <a:rect l="l" t="t" r="r" b="b"/>
                  <a:pathLst>
                    <a:path w="224" h="72" extrusionOk="0">
                      <a:moveTo>
                        <a:pt x="1" y="0"/>
                      </a:moveTo>
                      <a:lnTo>
                        <a:pt x="1" y="67"/>
                      </a:lnTo>
                      <a:cubicBezTo>
                        <a:pt x="67" y="70"/>
                        <a:pt x="119" y="72"/>
                        <a:pt x="156" y="72"/>
                      </a:cubicBezTo>
                      <a:cubicBezTo>
                        <a:pt x="193" y="72"/>
                        <a:pt x="215" y="70"/>
                        <a:pt x="223" y="67"/>
                      </a:cubicBezTo>
                      <a:cubicBezTo>
                        <a:pt x="165" y="53"/>
                        <a:pt x="109" y="37"/>
                        <a:pt x="53" y="16"/>
                      </a:cubicBezTo>
                      <a:cubicBezTo>
                        <a:pt x="36" y="9"/>
                        <a:pt x="18" y="4"/>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7"/>
                <p:cNvSpPr/>
                <p:nvPr/>
              </p:nvSpPr>
              <p:spPr>
                <a:xfrm>
                  <a:off x="6698202" y="4626576"/>
                  <a:ext cx="236306" cy="13744"/>
                </a:xfrm>
                <a:custGeom>
                  <a:avLst/>
                  <a:gdLst/>
                  <a:ahLst/>
                  <a:cxnLst/>
                  <a:rect l="l" t="t" r="r" b="b"/>
                  <a:pathLst>
                    <a:path w="1181" h="68" extrusionOk="0">
                      <a:moveTo>
                        <a:pt x="1" y="1"/>
                      </a:moveTo>
                      <a:lnTo>
                        <a:pt x="1" y="67"/>
                      </a:lnTo>
                      <a:cubicBezTo>
                        <a:pt x="379" y="60"/>
                        <a:pt x="666" y="57"/>
                        <a:pt x="861" y="57"/>
                      </a:cubicBezTo>
                      <a:cubicBezTo>
                        <a:pt x="1055" y="57"/>
                        <a:pt x="1158" y="60"/>
                        <a:pt x="1168" y="67"/>
                      </a:cubicBezTo>
                      <a:lnTo>
                        <a:pt x="1180" y="34"/>
                      </a:lnTo>
                      <a:cubicBezTo>
                        <a:pt x="590" y="13"/>
                        <a:pt x="19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7"/>
                <p:cNvSpPr/>
                <p:nvPr/>
              </p:nvSpPr>
              <p:spPr>
                <a:xfrm>
                  <a:off x="7231441" y="4102908"/>
                  <a:ext cx="119454" cy="17988"/>
                </a:xfrm>
                <a:custGeom>
                  <a:avLst/>
                  <a:gdLst/>
                  <a:ahLst/>
                  <a:cxnLst/>
                  <a:rect l="l" t="t" r="r" b="b"/>
                  <a:pathLst>
                    <a:path w="597" h="89" extrusionOk="0">
                      <a:moveTo>
                        <a:pt x="2" y="1"/>
                      </a:moveTo>
                      <a:cubicBezTo>
                        <a:pt x="0" y="30"/>
                        <a:pt x="4" y="60"/>
                        <a:pt x="13" y="88"/>
                      </a:cubicBezTo>
                      <a:lnTo>
                        <a:pt x="575" y="88"/>
                      </a:lnTo>
                      <a:lnTo>
                        <a:pt x="596" y="78"/>
                      </a:lnTo>
                      <a:cubicBezTo>
                        <a:pt x="589" y="62"/>
                        <a:pt x="412" y="48"/>
                        <a:pt x="67" y="34"/>
                      </a:cubicBezTo>
                      <a:lnTo>
                        <a:pt x="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7"/>
                <p:cNvSpPr/>
                <p:nvPr/>
              </p:nvSpPr>
              <p:spPr>
                <a:xfrm>
                  <a:off x="3246852" y="3875533"/>
                  <a:ext cx="107849" cy="14957"/>
                </a:xfrm>
                <a:custGeom>
                  <a:avLst/>
                  <a:gdLst/>
                  <a:ahLst/>
                  <a:cxnLst/>
                  <a:rect l="l" t="t" r="r" b="b"/>
                  <a:pathLst>
                    <a:path w="539" h="74" extrusionOk="0">
                      <a:moveTo>
                        <a:pt x="1" y="0"/>
                      </a:moveTo>
                      <a:cubicBezTo>
                        <a:pt x="1" y="16"/>
                        <a:pt x="15" y="37"/>
                        <a:pt x="45" y="67"/>
                      </a:cubicBezTo>
                      <a:cubicBezTo>
                        <a:pt x="202" y="71"/>
                        <a:pt x="322" y="73"/>
                        <a:pt x="405" y="73"/>
                      </a:cubicBezTo>
                      <a:cubicBezTo>
                        <a:pt x="487" y="73"/>
                        <a:pt x="532" y="71"/>
                        <a:pt x="539" y="67"/>
                      </a:cubicBezTo>
                      <a:cubicBezTo>
                        <a:pt x="346" y="49"/>
                        <a:pt x="201" y="32"/>
                        <a:pt x="101" y="18"/>
                      </a:cubicBezTo>
                      <a:cubicBezTo>
                        <a:pt x="41" y="5"/>
                        <a:pt x="8"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7"/>
                <p:cNvSpPr/>
                <p:nvPr/>
              </p:nvSpPr>
              <p:spPr>
                <a:xfrm>
                  <a:off x="3218839" y="3866640"/>
                  <a:ext cx="28213" cy="14755"/>
                </a:xfrm>
                <a:custGeom>
                  <a:avLst/>
                  <a:gdLst/>
                  <a:ahLst/>
                  <a:cxnLst/>
                  <a:rect l="l" t="t" r="r" b="b"/>
                  <a:pathLst>
                    <a:path w="141" h="73" extrusionOk="0">
                      <a:moveTo>
                        <a:pt x="1" y="0"/>
                      </a:moveTo>
                      <a:lnTo>
                        <a:pt x="1" y="67"/>
                      </a:lnTo>
                      <a:cubicBezTo>
                        <a:pt x="38" y="70"/>
                        <a:pt x="68" y="72"/>
                        <a:pt x="92" y="72"/>
                      </a:cubicBezTo>
                      <a:cubicBezTo>
                        <a:pt x="115" y="72"/>
                        <a:pt x="131" y="70"/>
                        <a:pt x="141" y="67"/>
                      </a:cubicBezTo>
                      <a:cubicBezTo>
                        <a:pt x="123" y="53"/>
                        <a:pt x="106" y="41"/>
                        <a:pt x="85" y="34"/>
                      </a:cubicBezTo>
                      <a:cubicBezTo>
                        <a:pt x="65" y="27"/>
                        <a:pt x="48" y="14"/>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7"/>
                <p:cNvSpPr/>
                <p:nvPr/>
              </p:nvSpPr>
              <p:spPr>
                <a:xfrm>
                  <a:off x="6257204" y="3833090"/>
                  <a:ext cx="206293" cy="29105"/>
                </a:xfrm>
                <a:custGeom>
                  <a:avLst/>
                  <a:gdLst/>
                  <a:ahLst/>
                  <a:cxnLst/>
                  <a:rect l="l" t="t" r="r" b="b"/>
                  <a:pathLst>
                    <a:path w="1031" h="144" extrusionOk="0">
                      <a:moveTo>
                        <a:pt x="83" y="1"/>
                      </a:moveTo>
                      <a:cubicBezTo>
                        <a:pt x="34" y="1"/>
                        <a:pt x="6" y="2"/>
                        <a:pt x="1" y="5"/>
                      </a:cubicBezTo>
                      <a:cubicBezTo>
                        <a:pt x="1" y="65"/>
                        <a:pt x="8" y="107"/>
                        <a:pt x="24" y="133"/>
                      </a:cubicBezTo>
                      <a:lnTo>
                        <a:pt x="869" y="143"/>
                      </a:lnTo>
                      <a:cubicBezTo>
                        <a:pt x="874" y="144"/>
                        <a:pt x="879" y="144"/>
                        <a:pt x="883" y="144"/>
                      </a:cubicBezTo>
                      <a:cubicBezTo>
                        <a:pt x="917" y="144"/>
                        <a:pt x="951" y="139"/>
                        <a:pt x="983" y="129"/>
                      </a:cubicBezTo>
                      <a:cubicBezTo>
                        <a:pt x="1002" y="122"/>
                        <a:pt x="1018" y="110"/>
                        <a:pt x="1030" y="94"/>
                      </a:cubicBezTo>
                      <a:cubicBezTo>
                        <a:pt x="1027" y="80"/>
                        <a:pt x="1002" y="66"/>
                        <a:pt x="958" y="52"/>
                      </a:cubicBezTo>
                      <a:cubicBezTo>
                        <a:pt x="909" y="38"/>
                        <a:pt x="879" y="30"/>
                        <a:pt x="869" y="26"/>
                      </a:cubicBezTo>
                      <a:cubicBezTo>
                        <a:pt x="468" y="10"/>
                        <a:pt x="206"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7"/>
                <p:cNvSpPr/>
                <p:nvPr/>
              </p:nvSpPr>
              <p:spPr>
                <a:xfrm>
                  <a:off x="8409370" y="4583931"/>
                  <a:ext cx="226102" cy="25265"/>
                </a:xfrm>
                <a:custGeom>
                  <a:avLst/>
                  <a:gdLst/>
                  <a:ahLst/>
                  <a:cxnLst/>
                  <a:rect l="l" t="t" r="r" b="b"/>
                  <a:pathLst>
                    <a:path w="1130" h="125" extrusionOk="0">
                      <a:moveTo>
                        <a:pt x="3" y="1"/>
                      </a:moveTo>
                      <a:cubicBezTo>
                        <a:pt x="2" y="1"/>
                        <a:pt x="0" y="19"/>
                        <a:pt x="0" y="57"/>
                      </a:cubicBezTo>
                      <a:cubicBezTo>
                        <a:pt x="0" y="101"/>
                        <a:pt x="5" y="124"/>
                        <a:pt x="17" y="124"/>
                      </a:cubicBezTo>
                      <a:cubicBezTo>
                        <a:pt x="17" y="124"/>
                        <a:pt x="17" y="124"/>
                        <a:pt x="18" y="124"/>
                      </a:cubicBezTo>
                      <a:cubicBezTo>
                        <a:pt x="23" y="124"/>
                        <a:pt x="28" y="119"/>
                        <a:pt x="34" y="106"/>
                      </a:cubicBezTo>
                      <a:cubicBezTo>
                        <a:pt x="393" y="90"/>
                        <a:pt x="666" y="82"/>
                        <a:pt x="854" y="82"/>
                      </a:cubicBezTo>
                      <a:cubicBezTo>
                        <a:pt x="992" y="82"/>
                        <a:pt x="1083" y="86"/>
                        <a:pt x="1129" y="96"/>
                      </a:cubicBezTo>
                      <a:cubicBezTo>
                        <a:pt x="1112" y="77"/>
                        <a:pt x="1091" y="61"/>
                        <a:pt x="1066" y="50"/>
                      </a:cubicBezTo>
                      <a:lnTo>
                        <a:pt x="1019" y="29"/>
                      </a:lnTo>
                      <a:cubicBezTo>
                        <a:pt x="847" y="34"/>
                        <a:pt x="692" y="37"/>
                        <a:pt x="554" y="37"/>
                      </a:cubicBezTo>
                      <a:cubicBezTo>
                        <a:pt x="440" y="37"/>
                        <a:pt x="337" y="35"/>
                        <a:pt x="246" y="31"/>
                      </a:cubicBezTo>
                      <a:cubicBezTo>
                        <a:pt x="100" y="22"/>
                        <a:pt x="23" y="19"/>
                        <a:pt x="11" y="19"/>
                      </a:cubicBezTo>
                      <a:cubicBezTo>
                        <a:pt x="11" y="19"/>
                        <a:pt x="11" y="20"/>
                        <a:pt x="11" y="20"/>
                      </a:cubicBezTo>
                      <a:cubicBezTo>
                        <a:pt x="10" y="20"/>
                        <a:pt x="7" y="13"/>
                        <a:pt x="4" y="1"/>
                      </a:cubicBezTo>
                      <a:cubicBezTo>
                        <a:pt x="4" y="1"/>
                        <a:pt x="4" y="1"/>
                        <a:pt x="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7"/>
                <p:cNvSpPr/>
                <p:nvPr/>
              </p:nvSpPr>
              <p:spPr>
                <a:xfrm>
                  <a:off x="8701101" y="4122714"/>
                  <a:ext cx="45821" cy="14755"/>
                </a:xfrm>
                <a:custGeom>
                  <a:avLst/>
                  <a:gdLst/>
                  <a:ahLst/>
                  <a:cxnLst/>
                  <a:rect l="l" t="t" r="r" b="b"/>
                  <a:pathLst>
                    <a:path w="229" h="73" extrusionOk="0">
                      <a:moveTo>
                        <a:pt x="1" y="1"/>
                      </a:moveTo>
                      <a:lnTo>
                        <a:pt x="1" y="67"/>
                      </a:lnTo>
                      <a:cubicBezTo>
                        <a:pt x="69" y="71"/>
                        <a:pt x="122" y="73"/>
                        <a:pt x="160" y="73"/>
                      </a:cubicBezTo>
                      <a:cubicBezTo>
                        <a:pt x="198" y="73"/>
                        <a:pt x="221" y="71"/>
                        <a:pt x="229" y="67"/>
                      </a:cubicBezTo>
                      <a:cubicBezTo>
                        <a:pt x="169" y="53"/>
                        <a:pt x="111" y="38"/>
                        <a:pt x="53" y="18"/>
                      </a:cubicBezTo>
                      <a:cubicBezTo>
                        <a:pt x="36" y="11"/>
                        <a:pt x="18" y="6"/>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7"/>
                <p:cNvSpPr/>
                <p:nvPr/>
              </p:nvSpPr>
              <p:spPr>
                <a:xfrm>
                  <a:off x="7457343" y="4633246"/>
                  <a:ext cx="84038" cy="18393"/>
                </a:xfrm>
                <a:custGeom>
                  <a:avLst/>
                  <a:gdLst/>
                  <a:ahLst/>
                  <a:cxnLst/>
                  <a:rect l="l" t="t" r="r" b="b"/>
                  <a:pathLst>
                    <a:path w="420" h="91" extrusionOk="0">
                      <a:moveTo>
                        <a:pt x="2" y="1"/>
                      </a:moveTo>
                      <a:cubicBezTo>
                        <a:pt x="0" y="33"/>
                        <a:pt x="4" y="62"/>
                        <a:pt x="13" y="90"/>
                      </a:cubicBezTo>
                      <a:lnTo>
                        <a:pt x="397" y="90"/>
                      </a:lnTo>
                      <a:lnTo>
                        <a:pt x="419" y="80"/>
                      </a:lnTo>
                      <a:cubicBezTo>
                        <a:pt x="412" y="64"/>
                        <a:pt x="295" y="50"/>
                        <a:pt x="69" y="36"/>
                      </a:cubicBezTo>
                      <a:lnTo>
                        <a:pt x="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7"/>
                <p:cNvSpPr/>
                <p:nvPr/>
              </p:nvSpPr>
              <p:spPr>
                <a:xfrm>
                  <a:off x="8532425" y="3883617"/>
                  <a:ext cx="42019" cy="15765"/>
                </a:xfrm>
                <a:custGeom>
                  <a:avLst/>
                  <a:gdLst/>
                  <a:ahLst/>
                  <a:cxnLst/>
                  <a:rect l="l" t="t" r="r" b="b"/>
                  <a:pathLst>
                    <a:path w="210" h="78" extrusionOk="0">
                      <a:moveTo>
                        <a:pt x="7" y="0"/>
                      </a:moveTo>
                      <a:cubicBezTo>
                        <a:pt x="0" y="0"/>
                        <a:pt x="20" y="10"/>
                        <a:pt x="67" y="30"/>
                      </a:cubicBezTo>
                      <a:cubicBezTo>
                        <a:pt x="113" y="49"/>
                        <a:pt x="160" y="65"/>
                        <a:pt x="209" y="78"/>
                      </a:cubicBezTo>
                      <a:cubicBezTo>
                        <a:pt x="109" y="30"/>
                        <a:pt x="50" y="6"/>
                        <a:pt x="32" y="6"/>
                      </a:cubicBezTo>
                      <a:cubicBezTo>
                        <a:pt x="32" y="6"/>
                        <a:pt x="31" y="6"/>
                        <a:pt x="30" y="6"/>
                      </a:cubicBezTo>
                      <a:cubicBezTo>
                        <a:pt x="18" y="2"/>
                        <a:pt x="10" y="0"/>
                        <a:pt x="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7"/>
                <p:cNvSpPr/>
                <p:nvPr/>
              </p:nvSpPr>
              <p:spPr>
                <a:xfrm>
                  <a:off x="7269258" y="4324219"/>
                  <a:ext cx="924216" cy="15967"/>
                </a:xfrm>
                <a:custGeom>
                  <a:avLst/>
                  <a:gdLst/>
                  <a:ahLst/>
                  <a:cxnLst/>
                  <a:rect l="l" t="t" r="r" b="b"/>
                  <a:pathLst>
                    <a:path w="4619" h="79" extrusionOk="0">
                      <a:moveTo>
                        <a:pt x="8" y="1"/>
                      </a:moveTo>
                      <a:cubicBezTo>
                        <a:pt x="6" y="1"/>
                        <a:pt x="3" y="1"/>
                        <a:pt x="1" y="1"/>
                      </a:cubicBezTo>
                      <a:lnTo>
                        <a:pt x="1" y="68"/>
                      </a:lnTo>
                      <a:lnTo>
                        <a:pt x="4597" y="78"/>
                      </a:lnTo>
                      <a:lnTo>
                        <a:pt x="4618" y="68"/>
                      </a:lnTo>
                      <a:cubicBezTo>
                        <a:pt x="4611" y="52"/>
                        <a:pt x="3088" y="38"/>
                        <a:pt x="45" y="24"/>
                      </a:cubicBezTo>
                      <a:cubicBezTo>
                        <a:pt x="39" y="9"/>
                        <a:pt x="24" y="1"/>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7"/>
                <p:cNvSpPr/>
                <p:nvPr/>
              </p:nvSpPr>
              <p:spPr>
                <a:xfrm>
                  <a:off x="2647783" y="3994778"/>
                  <a:ext cx="91841" cy="13744"/>
                </a:xfrm>
                <a:custGeom>
                  <a:avLst/>
                  <a:gdLst/>
                  <a:ahLst/>
                  <a:cxnLst/>
                  <a:rect l="l" t="t" r="r" b="b"/>
                  <a:pathLst>
                    <a:path w="459" h="68" extrusionOk="0">
                      <a:moveTo>
                        <a:pt x="0" y="1"/>
                      </a:moveTo>
                      <a:lnTo>
                        <a:pt x="0" y="68"/>
                      </a:lnTo>
                      <a:cubicBezTo>
                        <a:pt x="139" y="60"/>
                        <a:pt x="245" y="57"/>
                        <a:pt x="319" y="57"/>
                      </a:cubicBezTo>
                      <a:cubicBezTo>
                        <a:pt x="393" y="57"/>
                        <a:pt x="435" y="60"/>
                        <a:pt x="446" y="68"/>
                      </a:cubicBezTo>
                      <a:lnTo>
                        <a:pt x="458" y="34"/>
                      </a:lnTo>
                      <a:cubicBezTo>
                        <a:pt x="228" y="11"/>
                        <a:pt x="7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7"/>
                <p:cNvSpPr/>
                <p:nvPr/>
              </p:nvSpPr>
              <p:spPr>
                <a:xfrm>
                  <a:off x="2030105" y="3826824"/>
                  <a:ext cx="129258" cy="19808"/>
                </a:xfrm>
                <a:custGeom>
                  <a:avLst/>
                  <a:gdLst/>
                  <a:ahLst/>
                  <a:cxnLst/>
                  <a:rect l="l" t="t" r="r" b="b"/>
                  <a:pathLst>
                    <a:path w="646" h="98" extrusionOk="0">
                      <a:moveTo>
                        <a:pt x="112" y="0"/>
                      </a:moveTo>
                      <a:cubicBezTo>
                        <a:pt x="49" y="0"/>
                        <a:pt x="11" y="7"/>
                        <a:pt x="0" y="18"/>
                      </a:cubicBezTo>
                      <a:cubicBezTo>
                        <a:pt x="121" y="48"/>
                        <a:pt x="328" y="75"/>
                        <a:pt x="624" y="97"/>
                      </a:cubicBezTo>
                      <a:lnTo>
                        <a:pt x="645" y="52"/>
                      </a:lnTo>
                      <a:lnTo>
                        <a:pt x="635" y="18"/>
                      </a:lnTo>
                      <a:cubicBezTo>
                        <a:pt x="615" y="19"/>
                        <a:pt x="591" y="20"/>
                        <a:pt x="565" y="20"/>
                      </a:cubicBezTo>
                      <a:cubicBezTo>
                        <a:pt x="481" y="20"/>
                        <a:pt x="365" y="15"/>
                        <a:pt x="219" y="4"/>
                      </a:cubicBezTo>
                      <a:cubicBezTo>
                        <a:pt x="178" y="2"/>
                        <a:pt x="142" y="0"/>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7"/>
                <p:cNvSpPr/>
                <p:nvPr/>
              </p:nvSpPr>
              <p:spPr>
                <a:xfrm>
                  <a:off x="2249204" y="4269043"/>
                  <a:ext cx="398779" cy="13744"/>
                </a:xfrm>
                <a:custGeom>
                  <a:avLst/>
                  <a:gdLst/>
                  <a:ahLst/>
                  <a:cxnLst/>
                  <a:rect l="l" t="t" r="r" b="b"/>
                  <a:pathLst>
                    <a:path w="1993" h="68" extrusionOk="0">
                      <a:moveTo>
                        <a:pt x="5" y="1"/>
                      </a:moveTo>
                      <a:cubicBezTo>
                        <a:pt x="4" y="1"/>
                        <a:pt x="2" y="1"/>
                        <a:pt x="1" y="1"/>
                      </a:cubicBezTo>
                      <a:lnTo>
                        <a:pt x="1" y="67"/>
                      </a:lnTo>
                      <a:lnTo>
                        <a:pt x="1949" y="46"/>
                      </a:lnTo>
                      <a:lnTo>
                        <a:pt x="1949" y="67"/>
                      </a:lnTo>
                      <a:cubicBezTo>
                        <a:pt x="1970" y="67"/>
                        <a:pt x="1987" y="53"/>
                        <a:pt x="1992" y="34"/>
                      </a:cubicBezTo>
                      <a:cubicBezTo>
                        <a:pt x="1819" y="24"/>
                        <a:pt x="1565" y="17"/>
                        <a:pt x="1229" y="17"/>
                      </a:cubicBezTo>
                      <a:cubicBezTo>
                        <a:pt x="1158" y="17"/>
                        <a:pt x="1084" y="18"/>
                        <a:pt x="1005" y="18"/>
                      </a:cubicBezTo>
                      <a:cubicBezTo>
                        <a:pt x="520" y="22"/>
                        <a:pt x="201" y="24"/>
                        <a:pt x="45" y="24"/>
                      </a:cubicBezTo>
                      <a:cubicBezTo>
                        <a:pt x="37" y="9"/>
                        <a:pt x="21"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7"/>
                <p:cNvSpPr/>
                <p:nvPr/>
              </p:nvSpPr>
              <p:spPr>
                <a:xfrm>
                  <a:off x="7616214" y="3916562"/>
                  <a:ext cx="505027" cy="14350"/>
                </a:xfrm>
                <a:custGeom>
                  <a:avLst/>
                  <a:gdLst/>
                  <a:ahLst/>
                  <a:cxnLst/>
                  <a:rect l="l" t="t" r="r" b="b"/>
                  <a:pathLst>
                    <a:path w="2524" h="71" extrusionOk="0">
                      <a:moveTo>
                        <a:pt x="1" y="0"/>
                      </a:moveTo>
                      <a:lnTo>
                        <a:pt x="58" y="4"/>
                      </a:lnTo>
                      <a:cubicBezTo>
                        <a:pt x="547" y="18"/>
                        <a:pt x="796" y="34"/>
                        <a:pt x="803" y="48"/>
                      </a:cubicBezTo>
                      <a:cubicBezTo>
                        <a:pt x="789" y="55"/>
                        <a:pt x="560" y="62"/>
                        <a:pt x="116" y="67"/>
                      </a:cubicBezTo>
                      <a:cubicBezTo>
                        <a:pt x="204" y="69"/>
                        <a:pt x="290" y="71"/>
                        <a:pt x="376" y="71"/>
                      </a:cubicBezTo>
                      <a:lnTo>
                        <a:pt x="2502" y="58"/>
                      </a:lnTo>
                      <a:lnTo>
                        <a:pt x="2523" y="48"/>
                      </a:lnTo>
                      <a:cubicBezTo>
                        <a:pt x="2516" y="34"/>
                        <a:pt x="1799" y="18"/>
                        <a:pt x="376" y="4"/>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7"/>
                <p:cNvSpPr/>
                <p:nvPr/>
              </p:nvSpPr>
              <p:spPr>
                <a:xfrm>
                  <a:off x="7609811" y="3930103"/>
                  <a:ext cx="29813" cy="808"/>
                </a:xfrm>
                <a:custGeom>
                  <a:avLst/>
                  <a:gdLst/>
                  <a:ahLst/>
                  <a:cxnLst/>
                  <a:rect l="l" t="t" r="r" b="b"/>
                  <a:pathLst>
                    <a:path w="149" h="4" extrusionOk="0">
                      <a:moveTo>
                        <a:pt x="1" y="0"/>
                      </a:moveTo>
                      <a:cubicBezTo>
                        <a:pt x="33" y="2"/>
                        <a:pt x="62" y="4"/>
                        <a:pt x="90" y="4"/>
                      </a:cubicBezTo>
                      <a:cubicBezTo>
                        <a:pt x="110" y="4"/>
                        <a:pt x="131" y="2"/>
                        <a:pt x="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7"/>
                <p:cNvSpPr/>
                <p:nvPr/>
              </p:nvSpPr>
              <p:spPr>
                <a:xfrm>
                  <a:off x="1484660" y="4799785"/>
                  <a:ext cx="1245760" cy="23041"/>
                </a:xfrm>
                <a:custGeom>
                  <a:avLst/>
                  <a:gdLst/>
                  <a:ahLst/>
                  <a:cxnLst/>
                  <a:rect l="l" t="t" r="r" b="b"/>
                  <a:pathLst>
                    <a:path w="6226" h="114" extrusionOk="0">
                      <a:moveTo>
                        <a:pt x="67" y="1"/>
                      </a:moveTo>
                      <a:cubicBezTo>
                        <a:pt x="53" y="3"/>
                        <a:pt x="40" y="8"/>
                        <a:pt x="30" y="18"/>
                      </a:cubicBezTo>
                      <a:cubicBezTo>
                        <a:pt x="16" y="27"/>
                        <a:pt x="4" y="41"/>
                        <a:pt x="0" y="57"/>
                      </a:cubicBezTo>
                      <a:cubicBezTo>
                        <a:pt x="9" y="71"/>
                        <a:pt x="214" y="85"/>
                        <a:pt x="617" y="99"/>
                      </a:cubicBezTo>
                      <a:cubicBezTo>
                        <a:pt x="819" y="104"/>
                        <a:pt x="1019" y="108"/>
                        <a:pt x="1219" y="113"/>
                      </a:cubicBezTo>
                      <a:lnTo>
                        <a:pt x="5252" y="101"/>
                      </a:lnTo>
                      <a:cubicBezTo>
                        <a:pt x="5877" y="92"/>
                        <a:pt x="6201" y="82"/>
                        <a:pt x="6225" y="68"/>
                      </a:cubicBezTo>
                      <a:cubicBezTo>
                        <a:pt x="6213" y="41"/>
                        <a:pt x="5889" y="24"/>
                        <a:pt x="5252" y="11"/>
                      </a:cubicBezTo>
                      <a:lnTo>
                        <a:pt x="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7"/>
                <p:cNvSpPr/>
                <p:nvPr/>
              </p:nvSpPr>
              <p:spPr>
                <a:xfrm>
                  <a:off x="813159" y="3928284"/>
                  <a:ext cx="159472" cy="22435"/>
                </a:xfrm>
                <a:custGeom>
                  <a:avLst/>
                  <a:gdLst/>
                  <a:ahLst/>
                  <a:cxnLst/>
                  <a:rect l="l" t="t" r="r" b="b"/>
                  <a:pathLst>
                    <a:path w="797" h="111" extrusionOk="0">
                      <a:moveTo>
                        <a:pt x="45" y="0"/>
                      </a:moveTo>
                      <a:cubicBezTo>
                        <a:pt x="45" y="6"/>
                        <a:pt x="39" y="13"/>
                        <a:pt x="29" y="27"/>
                      </a:cubicBezTo>
                      <a:cubicBezTo>
                        <a:pt x="15" y="37"/>
                        <a:pt x="6" y="51"/>
                        <a:pt x="1" y="67"/>
                      </a:cubicBezTo>
                      <a:lnTo>
                        <a:pt x="22" y="111"/>
                      </a:lnTo>
                      <a:cubicBezTo>
                        <a:pt x="523" y="105"/>
                        <a:pt x="781" y="93"/>
                        <a:pt x="797" y="79"/>
                      </a:cubicBezTo>
                      <a:cubicBezTo>
                        <a:pt x="793" y="65"/>
                        <a:pt x="669" y="49"/>
                        <a:pt x="425" y="32"/>
                      </a:cubicBezTo>
                      <a:cubicBezTo>
                        <a:pt x="176" y="13"/>
                        <a:pt x="48" y="2"/>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7"/>
                <p:cNvSpPr/>
                <p:nvPr/>
              </p:nvSpPr>
              <p:spPr>
                <a:xfrm>
                  <a:off x="1298777" y="3985683"/>
                  <a:ext cx="1105697" cy="25063"/>
                </a:xfrm>
                <a:custGeom>
                  <a:avLst/>
                  <a:gdLst/>
                  <a:ahLst/>
                  <a:cxnLst/>
                  <a:rect l="l" t="t" r="r" b="b"/>
                  <a:pathLst>
                    <a:path w="5526" h="124" extrusionOk="0">
                      <a:moveTo>
                        <a:pt x="0" y="0"/>
                      </a:moveTo>
                      <a:lnTo>
                        <a:pt x="0" y="69"/>
                      </a:lnTo>
                      <a:lnTo>
                        <a:pt x="1651" y="123"/>
                      </a:lnTo>
                      <a:lnTo>
                        <a:pt x="1820" y="90"/>
                      </a:lnTo>
                      <a:lnTo>
                        <a:pt x="5503" y="79"/>
                      </a:lnTo>
                      <a:lnTo>
                        <a:pt x="5526" y="67"/>
                      </a:lnTo>
                      <a:cubicBezTo>
                        <a:pt x="5517" y="53"/>
                        <a:pt x="5088" y="39"/>
                        <a:pt x="4234" y="23"/>
                      </a:cubicBezTo>
                      <a:lnTo>
                        <a:pt x="2649" y="23"/>
                      </a:lnTo>
                      <a:cubicBezTo>
                        <a:pt x="2159" y="41"/>
                        <a:pt x="1665" y="50"/>
                        <a:pt x="1167" y="50"/>
                      </a:cubicBezTo>
                      <a:cubicBezTo>
                        <a:pt x="795" y="50"/>
                        <a:pt x="421" y="45"/>
                        <a:pt x="44" y="35"/>
                      </a:cubicBezTo>
                      <a:lnTo>
                        <a:pt x="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7"/>
                <p:cNvSpPr/>
                <p:nvPr/>
              </p:nvSpPr>
              <p:spPr>
                <a:xfrm>
                  <a:off x="637480" y="4342207"/>
                  <a:ext cx="597869" cy="13946"/>
                </a:xfrm>
                <a:custGeom>
                  <a:avLst/>
                  <a:gdLst/>
                  <a:ahLst/>
                  <a:cxnLst/>
                  <a:rect l="l" t="t" r="r" b="b"/>
                  <a:pathLst>
                    <a:path w="2988" h="69" extrusionOk="0">
                      <a:moveTo>
                        <a:pt x="8" y="1"/>
                      </a:moveTo>
                      <a:cubicBezTo>
                        <a:pt x="6" y="1"/>
                        <a:pt x="3" y="1"/>
                        <a:pt x="0" y="2"/>
                      </a:cubicBezTo>
                      <a:lnTo>
                        <a:pt x="0" y="68"/>
                      </a:lnTo>
                      <a:lnTo>
                        <a:pt x="2944" y="46"/>
                      </a:lnTo>
                      <a:lnTo>
                        <a:pt x="2944" y="68"/>
                      </a:lnTo>
                      <a:cubicBezTo>
                        <a:pt x="2963" y="68"/>
                        <a:pt x="2982" y="54"/>
                        <a:pt x="2988" y="35"/>
                      </a:cubicBezTo>
                      <a:cubicBezTo>
                        <a:pt x="2711" y="23"/>
                        <a:pt x="2294" y="17"/>
                        <a:pt x="1738" y="17"/>
                      </a:cubicBezTo>
                      <a:cubicBezTo>
                        <a:pt x="1660" y="17"/>
                        <a:pt x="1579" y="17"/>
                        <a:pt x="1496" y="17"/>
                      </a:cubicBezTo>
                      <a:cubicBezTo>
                        <a:pt x="765" y="21"/>
                        <a:pt x="281" y="23"/>
                        <a:pt x="44" y="23"/>
                      </a:cubicBezTo>
                      <a:cubicBezTo>
                        <a:pt x="37" y="9"/>
                        <a:pt x="23" y="1"/>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4" name="Google Shape;454;p17"/>
              <p:cNvSpPr/>
              <p:nvPr/>
            </p:nvSpPr>
            <p:spPr>
              <a:xfrm rot="10800000" flipH="1">
                <a:off x="238128" y="4085238"/>
                <a:ext cx="6968522" cy="27875"/>
              </a:xfrm>
              <a:custGeom>
                <a:avLst/>
                <a:gdLst/>
                <a:ahLst/>
                <a:cxnLst/>
                <a:rect l="l" t="t" r="r" b="b"/>
                <a:pathLst>
                  <a:path w="22783" h="172" extrusionOk="0">
                    <a:moveTo>
                      <a:pt x="13540" y="0"/>
                    </a:moveTo>
                    <a:cubicBezTo>
                      <a:pt x="13540" y="5"/>
                      <a:pt x="13377" y="11"/>
                      <a:pt x="13047" y="19"/>
                    </a:cubicBezTo>
                    <a:cubicBezTo>
                      <a:pt x="12574" y="30"/>
                      <a:pt x="12306" y="37"/>
                      <a:pt x="12244" y="39"/>
                    </a:cubicBezTo>
                    <a:lnTo>
                      <a:pt x="53" y="67"/>
                    </a:lnTo>
                    <a:cubicBezTo>
                      <a:pt x="48" y="53"/>
                      <a:pt x="36" y="44"/>
                      <a:pt x="22" y="40"/>
                    </a:cubicBezTo>
                    <a:lnTo>
                      <a:pt x="1" y="39"/>
                    </a:lnTo>
                    <a:lnTo>
                      <a:pt x="1" y="119"/>
                    </a:lnTo>
                    <a:lnTo>
                      <a:pt x="12244" y="172"/>
                    </a:lnTo>
                    <a:lnTo>
                      <a:pt x="22288" y="158"/>
                    </a:lnTo>
                    <a:cubicBezTo>
                      <a:pt x="22300" y="153"/>
                      <a:pt x="22386" y="146"/>
                      <a:pt x="22540" y="139"/>
                    </a:cubicBezTo>
                    <a:cubicBezTo>
                      <a:pt x="22695" y="130"/>
                      <a:pt x="22775" y="123"/>
                      <a:pt x="22782" y="119"/>
                    </a:cubicBezTo>
                    <a:cubicBezTo>
                      <a:pt x="22779" y="107"/>
                      <a:pt x="22700" y="95"/>
                      <a:pt x="22546" y="81"/>
                    </a:cubicBezTo>
                    <a:cubicBezTo>
                      <a:pt x="22381" y="65"/>
                      <a:pt x="22295" y="56"/>
                      <a:pt x="22288" y="53"/>
                    </a:cubicBezTo>
                    <a:lnTo>
                      <a:pt x="13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455"/>
        <p:cNvGrpSpPr/>
        <p:nvPr/>
      </p:nvGrpSpPr>
      <p:grpSpPr>
        <a:xfrm>
          <a:off x="0" y="0"/>
          <a:ext cx="0" cy="0"/>
          <a:chOff x="0" y="0"/>
          <a:chExt cx="0" cy="0"/>
        </a:xfrm>
      </p:grpSpPr>
      <p:grpSp>
        <p:nvGrpSpPr>
          <p:cNvPr id="456" name="Google Shape;456;p18"/>
          <p:cNvGrpSpPr/>
          <p:nvPr/>
        </p:nvGrpSpPr>
        <p:grpSpPr>
          <a:xfrm>
            <a:off x="-12550" y="3551350"/>
            <a:ext cx="9152406" cy="1592100"/>
            <a:chOff x="-12550" y="3551350"/>
            <a:chExt cx="9152406" cy="1592100"/>
          </a:xfrm>
        </p:grpSpPr>
        <p:sp>
          <p:nvSpPr>
            <p:cNvPr id="457" name="Google Shape;457;p18"/>
            <p:cNvSpPr/>
            <p:nvPr/>
          </p:nvSpPr>
          <p:spPr>
            <a:xfrm flipH="1">
              <a:off x="-12550" y="3551350"/>
              <a:ext cx="9152400" cy="1592100"/>
            </a:xfrm>
            <a:prstGeom prst="rect">
              <a:avLst/>
            </a:prstGeom>
            <a:solidFill>
              <a:srgbClr val="CEEBEC">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8" name="Google Shape;458;p18"/>
            <p:cNvGrpSpPr/>
            <p:nvPr/>
          </p:nvGrpSpPr>
          <p:grpSpPr>
            <a:xfrm flipH="1">
              <a:off x="-4350" y="3562338"/>
              <a:ext cx="9144207" cy="1034873"/>
              <a:chOff x="-8409" y="4102288"/>
              <a:chExt cx="9144207" cy="1034873"/>
            </a:xfrm>
          </p:grpSpPr>
          <p:grpSp>
            <p:nvGrpSpPr>
              <p:cNvPr id="459" name="Google Shape;459;p18"/>
              <p:cNvGrpSpPr/>
              <p:nvPr/>
            </p:nvGrpSpPr>
            <p:grpSpPr>
              <a:xfrm>
                <a:off x="-8409" y="4141158"/>
                <a:ext cx="9144207" cy="996002"/>
                <a:chOff x="637480" y="3826824"/>
                <a:chExt cx="8109442" cy="996002"/>
              </a:xfrm>
            </p:grpSpPr>
            <p:sp>
              <p:nvSpPr>
                <p:cNvPr id="460" name="Google Shape;460;p18"/>
                <p:cNvSpPr/>
                <p:nvPr/>
              </p:nvSpPr>
              <p:spPr>
                <a:xfrm>
                  <a:off x="7073971" y="3912721"/>
                  <a:ext cx="17008" cy="202"/>
                </a:xfrm>
                <a:custGeom>
                  <a:avLst/>
                  <a:gdLst/>
                  <a:ahLst/>
                  <a:cxnLst/>
                  <a:rect l="l" t="t" r="r" b="b"/>
                  <a:pathLst>
                    <a:path w="85" h="1" fill="none" extrusionOk="0">
                      <a:moveTo>
                        <a:pt x="0" y="0"/>
                      </a:moveTo>
                      <a:lnTo>
                        <a:pt x="14" y="0"/>
                      </a:lnTo>
                      <a:lnTo>
                        <a:pt x="84" y="0"/>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8"/>
                <p:cNvSpPr/>
                <p:nvPr/>
              </p:nvSpPr>
              <p:spPr>
                <a:xfrm>
                  <a:off x="7004539" y="3912721"/>
                  <a:ext cx="134460" cy="13340"/>
                </a:xfrm>
                <a:custGeom>
                  <a:avLst/>
                  <a:gdLst/>
                  <a:ahLst/>
                  <a:cxnLst/>
                  <a:rect l="l" t="t" r="r" b="b"/>
                  <a:pathLst>
                    <a:path w="672" h="66" extrusionOk="0">
                      <a:moveTo>
                        <a:pt x="44" y="0"/>
                      </a:moveTo>
                      <a:cubicBezTo>
                        <a:pt x="23" y="0"/>
                        <a:pt x="7" y="14"/>
                        <a:pt x="0" y="44"/>
                      </a:cubicBezTo>
                      <a:cubicBezTo>
                        <a:pt x="4" y="53"/>
                        <a:pt x="226" y="60"/>
                        <a:pt x="672" y="65"/>
                      </a:cubicBezTo>
                      <a:cubicBezTo>
                        <a:pt x="438" y="58"/>
                        <a:pt x="321" y="51"/>
                        <a:pt x="317" y="44"/>
                      </a:cubicBezTo>
                      <a:cubicBezTo>
                        <a:pt x="319" y="25"/>
                        <a:pt x="331" y="9"/>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8"/>
                <p:cNvSpPr/>
                <p:nvPr/>
              </p:nvSpPr>
              <p:spPr>
                <a:xfrm>
                  <a:off x="2984134" y="4791094"/>
                  <a:ext cx="44820" cy="14552"/>
                </a:xfrm>
                <a:custGeom>
                  <a:avLst/>
                  <a:gdLst/>
                  <a:ahLst/>
                  <a:cxnLst/>
                  <a:rect l="l" t="t" r="r" b="b"/>
                  <a:pathLst>
                    <a:path w="224" h="72" extrusionOk="0">
                      <a:moveTo>
                        <a:pt x="1" y="0"/>
                      </a:moveTo>
                      <a:lnTo>
                        <a:pt x="1" y="67"/>
                      </a:lnTo>
                      <a:cubicBezTo>
                        <a:pt x="67" y="70"/>
                        <a:pt x="119" y="72"/>
                        <a:pt x="156" y="72"/>
                      </a:cubicBezTo>
                      <a:cubicBezTo>
                        <a:pt x="193" y="72"/>
                        <a:pt x="215" y="70"/>
                        <a:pt x="223" y="67"/>
                      </a:cubicBezTo>
                      <a:cubicBezTo>
                        <a:pt x="165" y="53"/>
                        <a:pt x="109" y="37"/>
                        <a:pt x="53" y="16"/>
                      </a:cubicBezTo>
                      <a:cubicBezTo>
                        <a:pt x="36" y="9"/>
                        <a:pt x="18" y="4"/>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8"/>
                <p:cNvSpPr/>
                <p:nvPr/>
              </p:nvSpPr>
              <p:spPr>
                <a:xfrm>
                  <a:off x="6698202" y="4626576"/>
                  <a:ext cx="236306" cy="13744"/>
                </a:xfrm>
                <a:custGeom>
                  <a:avLst/>
                  <a:gdLst/>
                  <a:ahLst/>
                  <a:cxnLst/>
                  <a:rect l="l" t="t" r="r" b="b"/>
                  <a:pathLst>
                    <a:path w="1181" h="68" extrusionOk="0">
                      <a:moveTo>
                        <a:pt x="1" y="1"/>
                      </a:moveTo>
                      <a:lnTo>
                        <a:pt x="1" y="67"/>
                      </a:lnTo>
                      <a:cubicBezTo>
                        <a:pt x="379" y="60"/>
                        <a:pt x="666" y="57"/>
                        <a:pt x="861" y="57"/>
                      </a:cubicBezTo>
                      <a:cubicBezTo>
                        <a:pt x="1055" y="57"/>
                        <a:pt x="1158" y="60"/>
                        <a:pt x="1168" y="67"/>
                      </a:cubicBezTo>
                      <a:lnTo>
                        <a:pt x="1180" y="34"/>
                      </a:lnTo>
                      <a:cubicBezTo>
                        <a:pt x="590" y="13"/>
                        <a:pt x="19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8"/>
                <p:cNvSpPr/>
                <p:nvPr/>
              </p:nvSpPr>
              <p:spPr>
                <a:xfrm>
                  <a:off x="7231441" y="4102908"/>
                  <a:ext cx="119454" cy="17988"/>
                </a:xfrm>
                <a:custGeom>
                  <a:avLst/>
                  <a:gdLst/>
                  <a:ahLst/>
                  <a:cxnLst/>
                  <a:rect l="l" t="t" r="r" b="b"/>
                  <a:pathLst>
                    <a:path w="597" h="89" extrusionOk="0">
                      <a:moveTo>
                        <a:pt x="2" y="1"/>
                      </a:moveTo>
                      <a:cubicBezTo>
                        <a:pt x="0" y="30"/>
                        <a:pt x="4" y="60"/>
                        <a:pt x="13" y="88"/>
                      </a:cubicBezTo>
                      <a:lnTo>
                        <a:pt x="575" y="88"/>
                      </a:lnTo>
                      <a:lnTo>
                        <a:pt x="596" y="78"/>
                      </a:lnTo>
                      <a:cubicBezTo>
                        <a:pt x="589" y="62"/>
                        <a:pt x="412" y="48"/>
                        <a:pt x="67" y="34"/>
                      </a:cubicBezTo>
                      <a:lnTo>
                        <a:pt x="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8"/>
                <p:cNvSpPr/>
                <p:nvPr/>
              </p:nvSpPr>
              <p:spPr>
                <a:xfrm>
                  <a:off x="3246852" y="3875533"/>
                  <a:ext cx="107849" cy="14957"/>
                </a:xfrm>
                <a:custGeom>
                  <a:avLst/>
                  <a:gdLst/>
                  <a:ahLst/>
                  <a:cxnLst/>
                  <a:rect l="l" t="t" r="r" b="b"/>
                  <a:pathLst>
                    <a:path w="539" h="74" extrusionOk="0">
                      <a:moveTo>
                        <a:pt x="1" y="0"/>
                      </a:moveTo>
                      <a:cubicBezTo>
                        <a:pt x="1" y="16"/>
                        <a:pt x="15" y="37"/>
                        <a:pt x="45" y="67"/>
                      </a:cubicBezTo>
                      <a:cubicBezTo>
                        <a:pt x="202" y="71"/>
                        <a:pt x="322" y="73"/>
                        <a:pt x="405" y="73"/>
                      </a:cubicBezTo>
                      <a:cubicBezTo>
                        <a:pt x="487" y="73"/>
                        <a:pt x="532" y="71"/>
                        <a:pt x="539" y="67"/>
                      </a:cubicBezTo>
                      <a:cubicBezTo>
                        <a:pt x="346" y="49"/>
                        <a:pt x="201" y="32"/>
                        <a:pt x="101" y="18"/>
                      </a:cubicBezTo>
                      <a:cubicBezTo>
                        <a:pt x="41" y="5"/>
                        <a:pt x="8"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8"/>
                <p:cNvSpPr/>
                <p:nvPr/>
              </p:nvSpPr>
              <p:spPr>
                <a:xfrm>
                  <a:off x="3218839" y="3866640"/>
                  <a:ext cx="28213" cy="14755"/>
                </a:xfrm>
                <a:custGeom>
                  <a:avLst/>
                  <a:gdLst/>
                  <a:ahLst/>
                  <a:cxnLst/>
                  <a:rect l="l" t="t" r="r" b="b"/>
                  <a:pathLst>
                    <a:path w="141" h="73" extrusionOk="0">
                      <a:moveTo>
                        <a:pt x="1" y="0"/>
                      </a:moveTo>
                      <a:lnTo>
                        <a:pt x="1" y="67"/>
                      </a:lnTo>
                      <a:cubicBezTo>
                        <a:pt x="38" y="70"/>
                        <a:pt x="68" y="72"/>
                        <a:pt x="92" y="72"/>
                      </a:cubicBezTo>
                      <a:cubicBezTo>
                        <a:pt x="115" y="72"/>
                        <a:pt x="131" y="70"/>
                        <a:pt x="141" y="67"/>
                      </a:cubicBezTo>
                      <a:cubicBezTo>
                        <a:pt x="123" y="53"/>
                        <a:pt x="106" y="41"/>
                        <a:pt x="85" y="34"/>
                      </a:cubicBezTo>
                      <a:cubicBezTo>
                        <a:pt x="65" y="27"/>
                        <a:pt x="48" y="14"/>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8"/>
                <p:cNvSpPr/>
                <p:nvPr/>
              </p:nvSpPr>
              <p:spPr>
                <a:xfrm>
                  <a:off x="6257204" y="3833090"/>
                  <a:ext cx="206293" cy="29105"/>
                </a:xfrm>
                <a:custGeom>
                  <a:avLst/>
                  <a:gdLst/>
                  <a:ahLst/>
                  <a:cxnLst/>
                  <a:rect l="l" t="t" r="r" b="b"/>
                  <a:pathLst>
                    <a:path w="1031" h="144" extrusionOk="0">
                      <a:moveTo>
                        <a:pt x="83" y="1"/>
                      </a:moveTo>
                      <a:cubicBezTo>
                        <a:pt x="34" y="1"/>
                        <a:pt x="6" y="2"/>
                        <a:pt x="1" y="5"/>
                      </a:cubicBezTo>
                      <a:cubicBezTo>
                        <a:pt x="1" y="65"/>
                        <a:pt x="8" y="107"/>
                        <a:pt x="24" y="133"/>
                      </a:cubicBezTo>
                      <a:lnTo>
                        <a:pt x="869" y="143"/>
                      </a:lnTo>
                      <a:cubicBezTo>
                        <a:pt x="874" y="144"/>
                        <a:pt x="879" y="144"/>
                        <a:pt x="883" y="144"/>
                      </a:cubicBezTo>
                      <a:cubicBezTo>
                        <a:pt x="917" y="144"/>
                        <a:pt x="951" y="139"/>
                        <a:pt x="983" y="129"/>
                      </a:cubicBezTo>
                      <a:cubicBezTo>
                        <a:pt x="1002" y="122"/>
                        <a:pt x="1018" y="110"/>
                        <a:pt x="1030" y="94"/>
                      </a:cubicBezTo>
                      <a:cubicBezTo>
                        <a:pt x="1027" y="80"/>
                        <a:pt x="1002" y="66"/>
                        <a:pt x="958" y="52"/>
                      </a:cubicBezTo>
                      <a:cubicBezTo>
                        <a:pt x="909" y="38"/>
                        <a:pt x="879" y="30"/>
                        <a:pt x="869" y="26"/>
                      </a:cubicBezTo>
                      <a:cubicBezTo>
                        <a:pt x="468" y="10"/>
                        <a:pt x="206"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8"/>
                <p:cNvSpPr/>
                <p:nvPr/>
              </p:nvSpPr>
              <p:spPr>
                <a:xfrm>
                  <a:off x="8409370" y="4583931"/>
                  <a:ext cx="226102" cy="25265"/>
                </a:xfrm>
                <a:custGeom>
                  <a:avLst/>
                  <a:gdLst/>
                  <a:ahLst/>
                  <a:cxnLst/>
                  <a:rect l="l" t="t" r="r" b="b"/>
                  <a:pathLst>
                    <a:path w="1130" h="125" extrusionOk="0">
                      <a:moveTo>
                        <a:pt x="3" y="1"/>
                      </a:moveTo>
                      <a:cubicBezTo>
                        <a:pt x="2" y="1"/>
                        <a:pt x="0" y="19"/>
                        <a:pt x="0" y="57"/>
                      </a:cubicBezTo>
                      <a:cubicBezTo>
                        <a:pt x="0" y="101"/>
                        <a:pt x="5" y="124"/>
                        <a:pt x="17" y="124"/>
                      </a:cubicBezTo>
                      <a:cubicBezTo>
                        <a:pt x="17" y="124"/>
                        <a:pt x="17" y="124"/>
                        <a:pt x="18" y="124"/>
                      </a:cubicBezTo>
                      <a:cubicBezTo>
                        <a:pt x="23" y="124"/>
                        <a:pt x="28" y="119"/>
                        <a:pt x="34" y="106"/>
                      </a:cubicBezTo>
                      <a:cubicBezTo>
                        <a:pt x="393" y="90"/>
                        <a:pt x="666" y="82"/>
                        <a:pt x="854" y="82"/>
                      </a:cubicBezTo>
                      <a:cubicBezTo>
                        <a:pt x="992" y="82"/>
                        <a:pt x="1083" y="86"/>
                        <a:pt x="1129" y="96"/>
                      </a:cubicBezTo>
                      <a:cubicBezTo>
                        <a:pt x="1112" y="77"/>
                        <a:pt x="1091" y="61"/>
                        <a:pt x="1066" y="50"/>
                      </a:cubicBezTo>
                      <a:lnTo>
                        <a:pt x="1019" y="29"/>
                      </a:lnTo>
                      <a:cubicBezTo>
                        <a:pt x="847" y="34"/>
                        <a:pt x="692" y="37"/>
                        <a:pt x="554" y="37"/>
                      </a:cubicBezTo>
                      <a:cubicBezTo>
                        <a:pt x="440" y="37"/>
                        <a:pt x="337" y="35"/>
                        <a:pt x="246" y="31"/>
                      </a:cubicBezTo>
                      <a:cubicBezTo>
                        <a:pt x="100" y="22"/>
                        <a:pt x="23" y="19"/>
                        <a:pt x="11" y="19"/>
                      </a:cubicBezTo>
                      <a:cubicBezTo>
                        <a:pt x="11" y="19"/>
                        <a:pt x="11" y="20"/>
                        <a:pt x="11" y="20"/>
                      </a:cubicBezTo>
                      <a:cubicBezTo>
                        <a:pt x="10" y="20"/>
                        <a:pt x="7" y="13"/>
                        <a:pt x="4" y="1"/>
                      </a:cubicBezTo>
                      <a:cubicBezTo>
                        <a:pt x="4" y="1"/>
                        <a:pt x="4" y="1"/>
                        <a:pt x="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8"/>
                <p:cNvSpPr/>
                <p:nvPr/>
              </p:nvSpPr>
              <p:spPr>
                <a:xfrm>
                  <a:off x="8701101" y="4122714"/>
                  <a:ext cx="45821" cy="14755"/>
                </a:xfrm>
                <a:custGeom>
                  <a:avLst/>
                  <a:gdLst/>
                  <a:ahLst/>
                  <a:cxnLst/>
                  <a:rect l="l" t="t" r="r" b="b"/>
                  <a:pathLst>
                    <a:path w="229" h="73" extrusionOk="0">
                      <a:moveTo>
                        <a:pt x="1" y="1"/>
                      </a:moveTo>
                      <a:lnTo>
                        <a:pt x="1" y="67"/>
                      </a:lnTo>
                      <a:cubicBezTo>
                        <a:pt x="69" y="71"/>
                        <a:pt x="122" y="73"/>
                        <a:pt x="160" y="73"/>
                      </a:cubicBezTo>
                      <a:cubicBezTo>
                        <a:pt x="198" y="73"/>
                        <a:pt x="221" y="71"/>
                        <a:pt x="229" y="67"/>
                      </a:cubicBezTo>
                      <a:cubicBezTo>
                        <a:pt x="169" y="53"/>
                        <a:pt x="111" y="38"/>
                        <a:pt x="53" y="18"/>
                      </a:cubicBezTo>
                      <a:cubicBezTo>
                        <a:pt x="36" y="11"/>
                        <a:pt x="18" y="6"/>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8"/>
                <p:cNvSpPr/>
                <p:nvPr/>
              </p:nvSpPr>
              <p:spPr>
                <a:xfrm>
                  <a:off x="7457343" y="4633246"/>
                  <a:ext cx="84038" cy="18393"/>
                </a:xfrm>
                <a:custGeom>
                  <a:avLst/>
                  <a:gdLst/>
                  <a:ahLst/>
                  <a:cxnLst/>
                  <a:rect l="l" t="t" r="r" b="b"/>
                  <a:pathLst>
                    <a:path w="420" h="91" extrusionOk="0">
                      <a:moveTo>
                        <a:pt x="2" y="1"/>
                      </a:moveTo>
                      <a:cubicBezTo>
                        <a:pt x="0" y="33"/>
                        <a:pt x="4" y="62"/>
                        <a:pt x="13" y="90"/>
                      </a:cubicBezTo>
                      <a:lnTo>
                        <a:pt x="397" y="90"/>
                      </a:lnTo>
                      <a:lnTo>
                        <a:pt x="419" y="80"/>
                      </a:lnTo>
                      <a:cubicBezTo>
                        <a:pt x="412" y="64"/>
                        <a:pt x="295" y="50"/>
                        <a:pt x="69" y="36"/>
                      </a:cubicBezTo>
                      <a:lnTo>
                        <a:pt x="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8"/>
                <p:cNvSpPr/>
                <p:nvPr/>
              </p:nvSpPr>
              <p:spPr>
                <a:xfrm>
                  <a:off x="8532425" y="3883617"/>
                  <a:ext cx="42019" cy="15765"/>
                </a:xfrm>
                <a:custGeom>
                  <a:avLst/>
                  <a:gdLst/>
                  <a:ahLst/>
                  <a:cxnLst/>
                  <a:rect l="l" t="t" r="r" b="b"/>
                  <a:pathLst>
                    <a:path w="210" h="78" extrusionOk="0">
                      <a:moveTo>
                        <a:pt x="7" y="0"/>
                      </a:moveTo>
                      <a:cubicBezTo>
                        <a:pt x="0" y="0"/>
                        <a:pt x="20" y="10"/>
                        <a:pt x="67" y="30"/>
                      </a:cubicBezTo>
                      <a:cubicBezTo>
                        <a:pt x="113" y="49"/>
                        <a:pt x="160" y="65"/>
                        <a:pt x="209" y="78"/>
                      </a:cubicBezTo>
                      <a:cubicBezTo>
                        <a:pt x="109" y="30"/>
                        <a:pt x="50" y="6"/>
                        <a:pt x="32" y="6"/>
                      </a:cubicBezTo>
                      <a:cubicBezTo>
                        <a:pt x="32" y="6"/>
                        <a:pt x="31" y="6"/>
                        <a:pt x="30" y="6"/>
                      </a:cubicBezTo>
                      <a:cubicBezTo>
                        <a:pt x="18" y="2"/>
                        <a:pt x="10" y="0"/>
                        <a:pt x="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8"/>
                <p:cNvSpPr/>
                <p:nvPr/>
              </p:nvSpPr>
              <p:spPr>
                <a:xfrm>
                  <a:off x="7269258" y="4324219"/>
                  <a:ext cx="924216" cy="15967"/>
                </a:xfrm>
                <a:custGeom>
                  <a:avLst/>
                  <a:gdLst/>
                  <a:ahLst/>
                  <a:cxnLst/>
                  <a:rect l="l" t="t" r="r" b="b"/>
                  <a:pathLst>
                    <a:path w="4619" h="79" extrusionOk="0">
                      <a:moveTo>
                        <a:pt x="8" y="1"/>
                      </a:moveTo>
                      <a:cubicBezTo>
                        <a:pt x="6" y="1"/>
                        <a:pt x="3" y="1"/>
                        <a:pt x="1" y="1"/>
                      </a:cubicBezTo>
                      <a:lnTo>
                        <a:pt x="1" y="68"/>
                      </a:lnTo>
                      <a:lnTo>
                        <a:pt x="4597" y="78"/>
                      </a:lnTo>
                      <a:lnTo>
                        <a:pt x="4618" y="68"/>
                      </a:lnTo>
                      <a:cubicBezTo>
                        <a:pt x="4611" y="52"/>
                        <a:pt x="3088" y="38"/>
                        <a:pt x="45" y="24"/>
                      </a:cubicBezTo>
                      <a:cubicBezTo>
                        <a:pt x="39" y="9"/>
                        <a:pt x="24" y="1"/>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8"/>
                <p:cNvSpPr/>
                <p:nvPr/>
              </p:nvSpPr>
              <p:spPr>
                <a:xfrm>
                  <a:off x="2647783" y="3994778"/>
                  <a:ext cx="91841" cy="13744"/>
                </a:xfrm>
                <a:custGeom>
                  <a:avLst/>
                  <a:gdLst/>
                  <a:ahLst/>
                  <a:cxnLst/>
                  <a:rect l="l" t="t" r="r" b="b"/>
                  <a:pathLst>
                    <a:path w="459" h="68" extrusionOk="0">
                      <a:moveTo>
                        <a:pt x="0" y="1"/>
                      </a:moveTo>
                      <a:lnTo>
                        <a:pt x="0" y="68"/>
                      </a:lnTo>
                      <a:cubicBezTo>
                        <a:pt x="139" y="60"/>
                        <a:pt x="245" y="57"/>
                        <a:pt x="319" y="57"/>
                      </a:cubicBezTo>
                      <a:cubicBezTo>
                        <a:pt x="393" y="57"/>
                        <a:pt x="435" y="60"/>
                        <a:pt x="446" y="68"/>
                      </a:cubicBezTo>
                      <a:lnTo>
                        <a:pt x="458" y="34"/>
                      </a:lnTo>
                      <a:cubicBezTo>
                        <a:pt x="228" y="11"/>
                        <a:pt x="7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8"/>
                <p:cNvSpPr/>
                <p:nvPr/>
              </p:nvSpPr>
              <p:spPr>
                <a:xfrm>
                  <a:off x="2030105" y="3826824"/>
                  <a:ext cx="129258" cy="19808"/>
                </a:xfrm>
                <a:custGeom>
                  <a:avLst/>
                  <a:gdLst/>
                  <a:ahLst/>
                  <a:cxnLst/>
                  <a:rect l="l" t="t" r="r" b="b"/>
                  <a:pathLst>
                    <a:path w="646" h="98" extrusionOk="0">
                      <a:moveTo>
                        <a:pt x="112" y="0"/>
                      </a:moveTo>
                      <a:cubicBezTo>
                        <a:pt x="49" y="0"/>
                        <a:pt x="11" y="7"/>
                        <a:pt x="0" y="18"/>
                      </a:cubicBezTo>
                      <a:cubicBezTo>
                        <a:pt x="121" y="48"/>
                        <a:pt x="328" y="75"/>
                        <a:pt x="624" y="97"/>
                      </a:cubicBezTo>
                      <a:lnTo>
                        <a:pt x="645" y="52"/>
                      </a:lnTo>
                      <a:lnTo>
                        <a:pt x="635" y="18"/>
                      </a:lnTo>
                      <a:cubicBezTo>
                        <a:pt x="615" y="19"/>
                        <a:pt x="591" y="20"/>
                        <a:pt x="565" y="20"/>
                      </a:cubicBezTo>
                      <a:cubicBezTo>
                        <a:pt x="481" y="20"/>
                        <a:pt x="365" y="15"/>
                        <a:pt x="219" y="4"/>
                      </a:cubicBezTo>
                      <a:cubicBezTo>
                        <a:pt x="178" y="2"/>
                        <a:pt x="142" y="0"/>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8"/>
                <p:cNvSpPr/>
                <p:nvPr/>
              </p:nvSpPr>
              <p:spPr>
                <a:xfrm>
                  <a:off x="2249204" y="4269043"/>
                  <a:ext cx="398779" cy="13744"/>
                </a:xfrm>
                <a:custGeom>
                  <a:avLst/>
                  <a:gdLst/>
                  <a:ahLst/>
                  <a:cxnLst/>
                  <a:rect l="l" t="t" r="r" b="b"/>
                  <a:pathLst>
                    <a:path w="1993" h="68" extrusionOk="0">
                      <a:moveTo>
                        <a:pt x="5" y="1"/>
                      </a:moveTo>
                      <a:cubicBezTo>
                        <a:pt x="4" y="1"/>
                        <a:pt x="2" y="1"/>
                        <a:pt x="1" y="1"/>
                      </a:cubicBezTo>
                      <a:lnTo>
                        <a:pt x="1" y="67"/>
                      </a:lnTo>
                      <a:lnTo>
                        <a:pt x="1949" y="46"/>
                      </a:lnTo>
                      <a:lnTo>
                        <a:pt x="1949" y="67"/>
                      </a:lnTo>
                      <a:cubicBezTo>
                        <a:pt x="1970" y="67"/>
                        <a:pt x="1987" y="53"/>
                        <a:pt x="1992" y="34"/>
                      </a:cubicBezTo>
                      <a:cubicBezTo>
                        <a:pt x="1819" y="24"/>
                        <a:pt x="1565" y="17"/>
                        <a:pt x="1229" y="17"/>
                      </a:cubicBezTo>
                      <a:cubicBezTo>
                        <a:pt x="1158" y="17"/>
                        <a:pt x="1084" y="18"/>
                        <a:pt x="1005" y="18"/>
                      </a:cubicBezTo>
                      <a:cubicBezTo>
                        <a:pt x="520" y="22"/>
                        <a:pt x="201" y="24"/>
                        <a:pt x="45" y="24"/>
                      </a:cubicBezTo>
                      <a:cubicBezTo>
                        <a:pt x="37" y="9"/>
                        <a:pt x="21"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8"/>
                <p:cNvSpPr/>
                <p:nvPr/>
              </p:nvSpPr>
              <p:spPr>
                <a:xfrm>
                  <a:off x="7616214" y="3916562"/>
                  <a:ext cx="505027" cy="14350"/>
                </a:xfrm>
                <a:custGeom>
                  <a:avLst/>
                  <a:gdLst/>
                  <a:ahLst/>
                  <a:cxnLst/>
                  <a:rect l="l" t="t" r="r" b="b"/>
                  <a:pathLst>
                    <a:path w="2524" h="71" extrusionOk="0">
                      <a:moveTo>
                        <a:pt x="1" y="0"/>
                      </a:moveTo>
                      <a:lnTo>
                        <a:pt x="58" y="4"/>
                      </a:lnTo>
                      <a:cubicBezTo>
                        <a:pt x="547" y="18"/>
                        <a:pt x="796" y="34"/>
                        <a:pt x="803" y="48"/>
                      </a:cubicBezTo>
                      <a:cubicBezTo>
                        <a:pt x="789" y="55"/>
                        <a:pt x="560" y="62"/>
                        <a:pt x="116" y="67"/>
                      </a:cubicBezTo>
                      <a:cubicBezTo>
                        <a:pt x="204" y="69"/>
                        <a:pt x="290" y="71"/>
                        <a:pt x="376" y="71"/>
                      </a:cubicBezTo>
                      <a:lnTo>
                        <a:pt x="2502" y="58"/>
                      </a:lnTo>
                      <a:lnTo>
                        <a:pt x="2523" y="48"/>
                      </a:lnTo>
                      <a:cubicBezTo>
                        <a:pt x="2516" y="34"/>
                        <a:pt x="1799" y="18"/>
                        <a:pt x="376" y="4"/>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8"/>
                <p:cNvSpPr/>
                <p:nvPr/>
              </p:nvSpPr>
              <p:spPr>
                <a:xfrm>
                  <a:off x="7609811" y="3930103"/>
                  <a:ext cx="29813" cy="808"/>
                </a:xfrm>
                <a:custGeom>
                  <a:avLst/>
                  <a:gdLst/>
                  <a:ahLst/>
                  <a:cxnLst/>
                  <a:rect l="l" t="t" r="r" b="b"/>
                  <a:pathLst>
                    <a:path w="149" h="4" extrusionOk="0">
                      <a:moveTo>
                        <a:pt x="1" y="0"/>
                      </a:moveTo>
                      <a:cubicBezTo>
                        <a:pt x="33" y="2"/>
                        <a:pt x="62" y="4"/>
                        <a:pt x="90" y="4"/>
                      </a:cubicBezTo>
                      <a:cubicBezTo>
                        <a:pt x="110" y="4"/>
                        <a:pt x="131" y="2"/>
                        <a:pt x="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8"/>
                <p:cNvSpPr/>
                <p:nvPr/>
              </p:nvSpPr>
              <p:spPr>
                <a:xfrm>
                  <a:off x="1484660" y="4799785"/>
                  <a:ext cx="1245760" cy="23041"/>
                </a:xfrm>
                <a:custGeom>
                  <a:avLst/>
                  <a:gdLst/>
                  <a:ahLst/>
                  <a:cxnLst/>
                  <a:rect l="l" t="t" r="r" b="b"/>
                  <a:pathLst>
                    <a:path w="6226" h="114" extrusionOk="0">
                      <a:moveTo>
                        <a:pt x="67" y="1"/>
                      </a:moveTo>
                      <a:cubicBezTo>
                        <a:pt x="53" y="3"/>
                        <a:pt x="40" y="8"/>
                        <a:pt x="30" y="18"/>
                      </a:cubicBezTo>
                      <a:cubicBezTo>
                        <a:pt x="16" y="27"/>
                        <a:pt x="4" y="41"/>
                        <a:pt x="0" y="57"/>
                      </a:cubicBezTo>
                      <a:cubicBezTo>
                        <a:pt x="9" y="71"/>
                        <a:pt x="214" y="85"/>
                        <a:pt x="617" y="99"/>
                      </a:cubicBezTo>
                      <a:cubicBezTo>
                        <a:pt x="819" y="104"/>
                        <a:pt x="1019" y="108"/>
                        <a:pt x="1219" y="113"/>
                      </a:cubicBezTo>
                      <a:lnTo>
                        <a:pt x="5252" y="101"/>
                      </a:lnTo>
                      <a:cubicBezTo>
                        <a:pt x="5877" y="92"/>
                        <a:pt x="6201" y="82"/>
                        <a:pt x="6225" y="68"/>
                      </a:cubicBezTo>
                      <a:cubicBezTo>
                        <a:pt x="6213" y="41"/>
                        <a:pt x="5889" y="24"/>
                        <a:pt x="5252" y="11"/>
                      </a:cubicBezTo>
                      <a:lnTo>
                        <a:pt x="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8"/>
                <p:cNvSpPr/>
                <p:nvPr/>
              </p:nvSpPr>
              <p:spPr>
                <a:xfrm>
                  <a:off x="813159" y="3928284"/>
                  <a:ext cx="159472" cy="22435"/>
                </a:xfrm>
                <a:custGeom>
                  <a:avLst/>
                  <a:gdLst/>
                  <a:ahLst/>
                  <a:cxnLst/>
                  <a:rect l="l" t="t" r="r" b="b"/>
                  <a:pathLst>
                    <a:path w="797" h="111" extrusionOk="0">
                      <a:moveTo>
                        <a:pt x="45" y="0"/>
                      </a:moveTo>
                      <a:cubicBezTo>
                        <a:pt x="45" y="6"/>
                        <a:pt x="39" y="13"/>
                        <a:pt x="29" y="27"/>
                      </a:cubicBezTo>
                      <a:cubicBezTo>
                        <a:pt x="15" y="37"/>
                        <a:pt x="6" y="51"/>
                        <a:pt x="1" y="67"/>
                      </a:cubicBezTo>
                      <a:lnTo>
                        <a:pt x="22" y="111"/>
                      </a:lnTo>
                      <a:cubicBezTo>
                        <a:pt x="523" y="105"/>
                        <a:pt x="781" y="93"/>
                        <a:pt x="797" y="79"/>
                      </a:cubicBezTo>
                      <a:cubicBezTo>
                        <a:pt x="793" y="65"/>
                        <a:pt x="669" y="49"/>
                        <a:pt x="425" y="32"/>
                      </a:cubicBezTo>
                      <a:cubicBezTo>
                        <a:pt x="176" y="13"/>
                        <a:pt x="48" y="2"/>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8"/>
                <p:cNvSpPr/>
                <p:nvPr/>
              </p:nvSpPr>
              <p:spPr>
                <a:xfrm>
                  <a:off x="1298777" y="3985683"/>
                  <a:ext cx="1105697" cy="25063"/>
                </a:xfrm>
                <a:custGeom>
                  <a:avLst/>
                  <a:gdLst/>
                  <a:ahLst/>
                  <a:cxnLst/>
                  <a:rect l="l" t="t" r="r" b="b"/>
                  <a:pathLst>
                    <a:path w="5526" h="124" extrusionOk="0">
                      <a:moveTo>
                        <a:pt x="0" y="0"/>
                      </a:moveTo>
                      <a:lnTo>
                        <a:pt x="0" y="69"/>
                      </a:lnTo>
                      <a:lnTo>
                        <a:pt x="1651" y="123"/>
                      </a:lnTo>
                      <a:lnTo>
                        <a:pt x="1820" y="90"/>
                      </a:lnTo>
                      <a:lnTo>
                        <a:pt x="5503" y="79"/>
                      </a:lnTo>
                      <a:lnTo>
                        <a:pt x="5526" y="67"/>
                      </a:lnTo>
                      <a:cubicBezTo>
                        <a:pt x="5517" y="53"/>
                        <a:pt x="5088" y="39"/>
                        <a:pt x="4234" y="23"/>
                      </a:cubicBezTo>
                      <a:lnTo>
                        <a:pt x="2649" y="23"/>
                      </a:lnTo>
                      <a:cubicBezTo>
                        <a:pt x="2159" y="41"/>
                        <a:pt x="1665" y="50"/>
                        <a:pt x="1167" y="50"/>
                      </a:cubicBezTo>
                      <a:cubicBezTo>
                        <a:pt x="795" y="50"/>
                        <a:pt x="421" y="45"/>
                        <a:pt x="44" y="35"/>
                      </a:cubicBezTo>
                      <a:lnTo>
                        <a:pt x="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8"/>
                <p:cNvSpPr/>
                <p:nvPr/>
              </p:nvSpPr>
              <p:spPr>
                <a:xfrm>
                  <a:off x="637480" y="4342207"/>
                  <a:ext cx="597869" cy="13946"/>
                </a:xfrm>
                <a:custGeom>
                  <a:avLst/>
                  <a:gdLst/>
                  <a:ahLst/>
                  <a:cxnLst/>
                  <a:rect l="l" t="t" r="r" b="b"/>
                  <a:pathLst>
                    <a:path w="2988" h="69" extrusionOk="0">
                      <a:moveTo>
                        <a:pt x="8" y="1"/>
                      </a:moveTo>
                      <a:cubicBezTo>
                        <a:pt x="6" y="1"/>
                        <a:pt x="3" y="1"/>
                        <a:pt x="0" y="2"/>
                      </a:cubicBezTo>
                      <a:lnTo>
                        <a:pt x="0" y="68"/>
                      </a:lnTo>
                      <a:lnTo>
                        <a:pt x="2944" y="46"/>
                      </a:lnTo>
                      <a:lnTo>
                        <a:pt x="2944" y="68"/>
                      </a:lnTo>
                      <a:cubicBezTo>
                        <a:pt x="2963" y="68"/>
                        <a:pt x="2982" y="54"/>
                        <a:pt x="2988" y="35"/>
                      </a:cubicBezTo>
                      <a:cubicBezTo>
                        <a:pt x="2711" y="23"/>
                        <a:pt x="2294" y="17"/>
                        <a:pt x="1738" y="17"/>
                      </a:cubicBezTo>
                      <a:cubicBezTo>
                        <a:pt x="1660" y="17"/>
                        <a:pt x="1579" y="17"/>
                        <a:pt x="1496" y="17"/>
                      </a:cubicBezTo>
                      <a:cubicBezTo>
                        <a:pt x="765" y="21"/>
                        <a:pt x="281" y="23"/>
                        <a:pt x="44" y="23"/>
                      </a:cubicBezTo>
                      <a:cubicBezTo>
                        <a:pt x="37" y="9"/>
                        <a:pt x="23" y="1"/>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2" name="Google Shape;482;p18"/>
              <p:cNvSpPr/>
              <p:nvPr/>
            </p:nvSpPr>
            <p:spPr>
              <a:xfrm rot="10800000" flipH="1">
                <a:off x="238128" y="4102288"/>
                <a:ext cx="6968522" cy="27875"/>
              </a:xfrm>
              <a:custGeom>
                <a:avLst/>
                <a:gdLst/>
                <a:ahLst/>
                <a:cxnLst/>
                <a:rect l="l" t="t" r="r" b="b"/>
                <a:pathLst>
                  <a:path w="22783" h="172" extrusionOk="0">
                    <a:moveTo>
                      <a:pt x="13540" y="0"/>
                    </a:moveTo>
                    <a:cubicBezTo>
                      <a:pt x="13540" y="5"/>
                      <a:pt x="13377" y="11"/>
                      <a:pt x="13047" y="19"/>
                    </a:cubicBezTo>
                    <a:cubicBezTo>
                      <a:pt x="12574" y="30"/>
                      <a:pt x="12306" y="37"/>
                      <a:pt x="12244" y="39"/>
                    </a:cubicBezTo>
                    <a:lnTo>
                      <a:pt x="53" y="67"/>
                    </a:lnTo>
                    <a:cubicBezTo>
                      <a:pt x="48" y="53"/>
                      <a:pt x="36" y="44"/>
                      <a:pt x="22" y="40"/>
                    </a:cubicBezTo>
                    <a:lnTo>
                      <a:pt x="1" y="39"/>
                    </a:lnTo>
                    <a:lnTo>
                      <a:pt x="1" y="119"/>
                    </a:lnTo>
                    <a:lnTo>
                      <a:pt x="12244" y="172"/>
                    </a:lnTo>
                    <a:lnTo>
                      <a:pt x="22288" y="158"/>
                    </a:lnTo>
                    <a:cubicBezTo>
                      <a:pt x="22300" y="153"/>
                      <a:pt x="22386" y="146"/>
                      <a:pt x="22540" y="139"/>
                    </a:cubicBezTo>
                    <a:cubicBezTo>
                      <a:pt x="22695" y="130"/>
                      <a:pt x="22775" y="123"/>
                      <a:pt x="22782" y="119"/>
                    </a:cubicBezTo>
                    <a:cubicBezTo>
                      <a:pt x="22779" y="107"/>
                      <a:pt x="22700" y="95"/>
                      <a:pt x="22546" y="81"/>
                    </a:cubicBezTo>
                    <a:cubicBezTo>
                      <a:pt x="22381" y="65"/>
                      <a:pt x="22295" y="56"/>
                      <a:pt x="22288" y="53"/>
                    </a:cubicBezTo>
                    <a:lnTo>
                      <a:pt x="13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3" name="Google Shape;483;p18"/>
          <p:cNvGrpSpPr/>
          <p:nvPr/>
        </p:nvGrpSpPr>
        <p:grpSpPr>
          <a:xfrm>
            <a:off x="7606265" y="982172"/>
            <a:ext cx="3145772" cy="2580179"/>
            <a:chOff x="-16105" y="4501294"/>
            <a:chExt cx="784638" cy="643548"/>
          </a:xfrm>
        </p:grpSpPr>
        <p:sp>
          <p:nvSpPr>
            <p:cNvPr id="484" name="Google Shape;484;p18"/>
            <p:cNvSpPr/>
            <p:nvPr/>
          </p:nvSpPr>
          <p:spPr>
            <a:xfrm>
              <a:off x="-16105" y="5058384"/>
              <a:ext cx="216373" cy="86443"/>
            </a:xfrm>
            <a:custGeom>
              <a:avLst/>
              <a:gdLst/>
              <a:ahLst/>
              <a:cxnLst/>
              <a:rect l="l" t="t" r="r" b="b"/>
              <a:pathLst>
                <a:path w="1603" h="634" extrusionOk="0">
                  <a:moveTo>
                    <a:pt x="1144" y="1"/>
                  </a:moveTo>
                  <a:lnTo>
                    <a:pt x="1" y="634"/>
                  </a:lnTo>
                  <a:lnTo>
                    <a:pt x="1603" y="634"/>
                  </a:lnTo>
                  <a:lnTo>
                    <a:pt x="11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8"/>
            <p:cNvSpPr/>
            <p:nvPr/>
          </p:nvSpPr>
          <p:spPr>
            <a:xfrm>
              <a:off x="287330" y="4501294"/>
              <a:ext cx="259971" cy="643548"/>
            </a:xfrm>
            <a:custGeom>
              <a:avLst/>
              <a:gdLst/>
              <a:ahLst/>
              <a:cxnLst/>
              <a:rect l="l" t="t" r="r" b="b"/>
              <a:pathLst>
                <a:path w="1926" h="4720" extrusionOk="0">
                  <a:moveTo>
                    <a:pt x="584" y="0"/>
                  </a:moveTo>
                  <a:lnTo>
                    <a:pt x="794" y="921"/>
                  </a:lnTo>
                  <a:lnTo>
                    <a:pt x="547" y="1888"/>
                  </a:lnTo>
                  <a:lnTo>
                    <a:pt x="672" y="2360"/>
                  </a:lnTo>
                  <a:lnTo>
                    <a:pt x="0" y="3503"/>
                  </a:lnTo>
                  <a:lnTo>
                    <a:pt x="658" y="4720"/>
                  </a:lnTo>
                  <a:lnTo>
                    <a:pt x="1213" y="3794"/>
                  </a:lnTo>
                  <a:lnTo>
                    <a:pt x="1282" y="1690"/>
                  </a:lnTo>
                  <a:lnTo>
                    <a:pt x="1594" y="2609"/>
                  </a:lnTo>
                  <a:lnTo>
                    <a:pt x="1764" y="2125"/>
                  </a:lnTo>
                  <a:lnTo>
                    <a:pt x="1925" y="2609"/>
                  </a:lnTo>
                  <a:lnTo>
                    <a:pt x="1904" y="2477"/>
                  </a:lnTo>
                  <a:lnTo>
                    <a:pt x="1539" y="921"/>
                  </a:lnTo>
                  <a:lnTo>
                    <a:pt x="1092" y="921"/>
                  </a:lnTo>
                  <a:lnTo>
                    <a:pt x="1627" y="696"/>
                  </a:lnTo>
                  <a:lnTo>
                    <a:pt x="5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8"/>
            <p:cNvSpPr/>
            <p:nvPr/>
          </p:nvSpPr>
          <p:spPr>
            <a:xfrm>
              <a:off x="451465" y="4856872"/>
              <a:ext cx="151178" cy="287961"/>
            </a:xfrm>
            <a:custGeom>
              <a:avLst/>
              <a:gdLst/>
              <a:ahLst/>
              <a:cxnLst/>
              <a:rect l="l" t="t" r="r" b="b"/>
              <a:pathLst>
                <a:path w="1120" h="2112" extrusionOk="0">
                  <a:moveTo>
                    <a:pt x="709" y="1"/>
                  </a:moveTo>
                  <a:lnTo>
                    <a:pt x="1" y="1491"/>
                  </a:lnTo>
                  <a:lnTo>
                    <a:pt x="548" y="1515"/>
                  </a:lnTo>
                  <a:lnTo>
                    <a:pt x="746" y="2112"/>
                  </a:lnTo>
                  <a:lnTo>
                    <a:pt x="1119" y="1366"/>
                  </a:lnTo>
                  <a:lnTo>
                    <a:pt x="1061" y="928"/>
                  </a:lnTo>
                  <a:lnTo>
                    <a:pt x="7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8"/>
            <p:cNvSpPr/>
            <p:nvPr/>
          </p:nvSpPr>
          <p:spPr>
            <a:xfrm>
              <a:off x="552025" y="5029480"/>
              <a:ext cx="216508" cy="115348"/>
            </a:xfrm>
            <a:custGeom>
              <a:avLst/>
              <a:gdLst/>
              <a:ahLst/>
              <a:cxnLst/>
              <a:rect l="l" t="t" r="r" b="b"/>
              <a:pathLst>
                <a:path w="1604" h="846" extrusionOk="0">
                  <a:moveTo>
                    <a:pt x="634" y="1"/>
                  </a:moveTo>
                  <a:lnTo>
                    <a:pt x="1" y="846"/>
                  </a:lnTo>
                  <a:lnTo>
                    <a:pt x="1603" y="846"/>
                  </a:lnTo>
                  <a:lnTo>
                    <a:pt x="6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8"/>
            <p:cNvSpPr/>
            <p:nvPr/>
          </p:nvSpPr>
          <p:spPr>
            <a:xfrm>
              <a:off x="168278" y="4501294"/>
              <a:ext cx="226361" cy="643548"/>
            </a:xfrm>
            <a:custGeom>
              <a:avLst/>
              <a:gdLst/>
              <a:ahLst/>
              <a:cxnLst/>
              <a:rect l="l" t="t" r="r" b="b"/>
              <a:pathLst>
                <a:path w="1677" h="4720" extrusionOk="0">
                  <a:moveTo>
                    <a:pt x="1466" y="0"/>
                  </a:moveTo>
                  <a:lnTo>
                    <a:pt x="0" y="2230"/>
                  </a:lnTo>
                  <a:lnTo>
                    <a:pt x="162" y="3974"/>
                  </a:lnTo>
                  <a:lnTo>
                    <a:pt x="1031" y="4720"/>
                  </a:lnTo>
                  <a:lnTo>
                    <a:pt x="1540" y="4720"/>
                  </a:lnTo>
                  <a:lnTo>
                    <a:pt x="882" y="3503"/>
                  </a:lnTo>
                  <a:lnTo>
                    <a:pt x="1229" y="2360"/>
                  </a:lnTo>
                  <a:lnTo>
                    <a:pt x="1031" y="1888"/>
                  </a:lnTo>
                  <a:lnTo>
                    <a:pt x="1676" y="921"/>
                  </a:lnTo>
                  <a:lnTo>
                    <a:pt x="1466"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8"/>
            <p:cNvSpPr/>
            <p:nvPr/>
          </p:nvSpPr>
          <p:spPr>
            <a:xfrm>
              <a:off x="287330" y="4626728"/>
              <a:ext cx="107309" cy="352179"/>
            </a:xfrm>
            <a:custGeom>
              <a:avLst/>
              <a:gdLst/>
              <a:ahLst/>
              <a:cxnLst/>
              <a:rect l="l" t="t" r="r" b="b"/>
              <a:pathLst>
                <a:path w="795" h="2583" extrusionOk="0">
                  <a:moveTo>
                    <a:pt x="794" y="1"/>
                  </a:moveTo>
                  <a:lnTo>
                    <a:pt x="149" y="968"/>
                  </a:lnTo>
                  <a:lnTo>
                    <a:pt x="347" y="1440"/>
                  </a:lnTo>
                  <a:lnTo>
                    <a:pt x="0" y="2583"/>
                  </a:lnTo>
                  <a:lnTo>
                    <a:pt x="672" y="1440"/>
                  </a:lnTo>
                  <a:lnTo>
                    <a:pt x="547" y="968"/>
                  </a:lnTo>
                  <a:lnTo>
                    <a:pt x="7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8"/>
            <p:cNvSpPr/>
            <p:nvPr/>
          </p:nvSpPr>
          <p:spPr>
            <a:xfrm>
              <a:off x="138177" y="4805335"/>
              <a:ext cx="169400" cy="339499"/>
            </a:xfrm>
            <a:custGeom>
              <a:avLst/>
              <a:gdLst/>
              <a:ahLst/>
              <a:cxnLst/>
              <a:rect l="l" t="t" r="r" b="b"/>
              <a:pathLst>
                <a:path w="1255" h="2490" extrusionOk="0">
                  <a:moveTo>
                    <a:pt x="223" y="0"/>
                  </a:moveTo>
                  <a:lnTo>
                    <a:pt x="1" y="1857"/>
                  </a:lnTo>
                  <a:lnTo>
                    <a:pt x="460" y="2490"/>
                  </a:lnTo>
                  <a:lnTo>
                    <a:pt x="1254" y="2490"/>
                  </a:lnTo>
                  <a:lnTo>
                    <a:pt x="385" y="1744"/>
                  </a:lnTo>
                  <a:lnTo>
                    <a:pt x="2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8"/>
            <p:cNvSpPr/>
            <p:nvPr/>
          </p:nvSpPr>
          <p:spPr>
            <a:xfrm>
              <a:off x="434728" y="4596188"/>
              <a:ext cx="109604" cy="242967"/>
            </a:xfrm>
            <a:custGeom>
              <a:avLst/>
              <a:gdLst/>
              <a:ahLst/>
              <a:cxnLst/>
              <a:rect l="l" t="t" r="r" b="b"/>
              <a:pathLst>
                <a:path w="812" h="1782" extrusionOk="0">
                  <a:moveTo>
                    <a:pt x="535" y="0"/>
                  </a:moveTo>
                  <a:lnTo>
                    <a:pt x="0" y="225"/>
                  </a:lnTo>
                  <a:lnTo>
                    <a:pt x="447" y="225"/>
                  </a:lnTo>
                  <a:lnTo>
                    <a:pt x="812" y="1781"/>
                  </a:lnTo>
                  <a:lnTo>
                    <a:pt x="535" y="0"/>
                  </a:ln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8"/>
            <p:cNvSpPr/>
            <p:nvPr/>
          </p:nvSpPr>
          <p:spPr>
            <a:xfrm>
              <a:off x="547166" y="4856872"/>
              <a:ext cx="90437" cy="287961"/>
            </a:xfrm>
            <a:custGeom>
              <a:avLst/>
              <a:gdLst/>
              <a:ahLst/>
              <a:cxnLst/>
              <a:rect l="l" t="t" r="r" b="b"/>
              <a:pathLst>
                <a:path w="670" h="2112" extrusionOk="0">
                  <a:moveTo>
                    <a:pt x="0" y="1"/>
                  </a:moveTo>
                  <a:lnTo>
                    <a:pt x="352" y="928"/>
                  </a:lnTo>
                  <a:lnTo>
                    <a:pt x="410" y="1366"/>
                  </a:lnTo>
                  <a:lnTo>
                    <a:pt x="37" y="2112"/>
                  </a:lnTo>
                  <a:lnTo>
                    <a:pt x="670" y="1267"/>
                  </a:lnTo>
                  <a:lnTo>
                    <a:pt x="0" y="1"/>
                  </a:ln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8"/>
            <p:cNvSpPr/>
            <p:nvPr/>
          </p:nvSpPr>
          <p:spPr>
            <a:xfrm>
              <a:off x="376012" y="4856872"/>
              <a:ext cx="176149" cy="287961"/>
            </a:xfrm>
            <a:custGeom>
              <a:avLst/>
              <a:gdLst/>
              <a:ahLst/>
              <a:cxnLst/>
              <a:rect l="l" t="t" r="r" b="b"/>
              <a:pathLst>
                <a:path w="1305" h="2112" extrusionOk="0">
                  <a:moveTo>
                    <a:pt x="1268" y="1"/>
                  </a:moveTo>
                  <a:lnTo>
                    <a:pt x="556" y="1186"/>
                  </a:lnTo>
                  <a:lnTo>
                    <a:pt x="1" y="2112"/>
                  </a:lnTo>
                  <a:lnTo>
                    <a:pt x="1305" y="2112"/>
                  </a:lnTo>
                  <a:lnTo>
                    <a:pt x="1107" y="1515"/>
                  </a:lnTo>
                  <a:lnTo>
                    <a:pt x="560" y="1491"/>
                  </a:lnTo>
                  <a:lnTo>
                    <a:pt x="1268" y="1"/>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8"/>
            <p:cNvSpPr/>
            <p:nvPr/>
          </p:nvSpPr>
          <p:spPr>
            <a:xfrm>
              <a:off x="451060" y="4731711"/>
              <a:ext cx="96241" cy="286870"/>
            </a:xfrm>
            <a:custGeom>
              <a:avLst/>
              <a:gdLst/>
              <a:ahLst/>
              <a:cxnLst/>
              <a:rect l="l" t="t" r="r" b="b"/>
              <a:pathLst>
                <a:path w="713" h="2104" extrusionOk="0">
                  <a:moveTo>
                    <a:pt x="69" y="0"/>
                  </a:moveTo>
                  <a:lnTo>
                    <a:pt x="0" y="2104"/>
                  </a:lnTo>
                  <a:lnTo>
                    <a:pt x="712" y="919"/>
                  </a:lnTo>
                  <a:lnTo>
                    <a:pt x="551" y="435"/>
                  </a:lnTo>
                  <a:lnTo>
                    <a:pt x="381" y="919"/>
                  </a:lnTo>
                  <a:lnTo>
                    <a:pt x="69" y="0"/>
                  </a:ln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 name="Google Shape;495;p18"/>
          <p:cNvGrpSpPr/>
          <p:nvPr/>
        </p:nvGrpSpPr>
        <p:grpSpPr>
          <a:xfrm>
            <a:off x="-1246719" y="1997333"/>
            <a:ext cx="2413110" cy="1554015"/>
            <a:chOff x="2217812" y="2564705"/>
            <a:chExt cx="749274" cy="482523"/>
          </a:xfrm>
        </p:grpSpPr>
        <p:sp>
          <p:nvSpPr>
            <p:cNvPr id="496" name="Google Shape;496;p18"/>
            <p:cNvSpPr/>
            <p:nvPr/>
          </p:nvSpPr>
          <p:spPr>
            <a:xfrm>
              <a:off x="2348608" y="2564705"/>
              <a:ext cx="125801" cy="74308"/>
            </a:xfrm>
            <a:custGeom>
              <a:avLst/>
              <a:gdLst/>
              <a:ahLst/>
              <a:cxnLst/>
              <a:rect l="l" t="t" r="r" b="b"/>
              <a:pathLst>
                <a:path w="932" h="545" extrusionOk="0">
                  <a:moveTo>
                    <a:pt x="633" y="1"/>
                  </a:moveTo>
                  <a:lnTo>
                    <a:pt x="0" y="223"/>
                  </a:lnTo>
                  <a:lnTo>
                    <a:pt x="353" y="544"/>
                  </a:lnTo>
                  <a:lnTo>
                    <a:pt x="931" y="260"/>
                  </a:lnTo>
                  <a:lnTo>
                    <a:pt x="6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8"/>
            <p:cNvSpPr/>
            <p:nvPr/>
          </p:nvSpPr>
          <p:spPr>
            <a:xfrm>
              <a:off x="2217812" y="2948778"/>
              <a:ext cx="154822" cy="98441"/>
            </a:xfrm>
            <a:custGeom>
              <a:avLst/>
              <a:gdLst/>
              <a:ahLst/>
              <a:cxnLst/>
              <a:rect l="l" t="t" r="r" b="b"/>
              <a:pathLst>
                <a:path w="1147" h="722" extrusionOk="0">
                  <a:moveTo>
                    <a:pt x="941" y="1"/>
                  </a:moveTo>
                  <a:lnTo>
                    <a:pt x="0" y="499"/>
                  </a:lnTo>
                  <a:lnTo>
                    <a:pt x="0" y="721"/>
                  </a:lnTo>
                  <a:lnTo>
                    <a:pt x="1147" y="721"/>
                  </a:lnTo>
                  <a:lnTo>
                    <a:pt x="9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8"/>
            <p:cNvSpPr/>
            <p:nvPr/>
          </p:nvSpPr>
          <p:spPr>
            <a:xfrm>
              <a:off x="2611684" y="2645965"/>
              <a:ext cx="166835" cy="401263"/>
            </a:xfrm>
            <a:custGeom>
              <a:avLst/>
              <a:gdLst/>
              <a:ahLst/>
              <a:cxnLst/>
              <a:rect l="l" t="t" r="r" b="b"/>
              <a:pathLst>
                <a:path w="1236" h="2943" extrusionOk="0">
                  <a:moveTo>
                    <a:pt x="807" y="1"/>
                  </a:moveTo>
                  <a:lnTo>
                    <a:pt x="318" y="1471"/>
                  </a:lnTo>
                  <a:lnTo>
                    <a:pt x="1" y="2942"/>
                  </a:lnTo>
                  <a:lnTo>
                    <a:pt x="807" y="2942"/>
                  </a:lnTo>
                  <a:lnTo>
                    <a:pt x="1235" y="2222"/>
                  </a:lnTo>
                  <a:lnTo>
                    <a:pt x="1125" y="972"/>
                  </a:lnTo>
                  <a:lnTo>
                    <a:pt x="8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8"/>
            <p:cNvSpPr/>
            <p:nvPr/>
          </p:nvSpPr>
          <p:spPr>
            <a:xfrm>
              <a:off x="2544599" y="2564705"/>
              <a:ext cx="176149" cy="81398"/>
            </a:xfrm>
            <a:custGeom>
              <a:avLst/>
              <a:gdLst/>
              <a:ahLst/>
              <a:cxnLst/>
              <a:rect l="l" t="t" r="r" b="b"/>
              <a:pathLst>
                <a:path w="1305" h="597" extrusionOk="0">
                  <a:moveTo>
                    <a:pt x="0" y="1"/>
                  </a:moveTo>
                  <a:lnTo>
                    <a:pt x="228" y="411"/>
                  </a:lnTo>
                  <a:lnTo>
                    <a:pt x="1304" y="597"/>
                  </a:lnTo>
                  <a:lnTo>
                    <a:pt x="6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8"/>
            <p:cNvSpPr/>
            <p:nvPr/>
          </p:nvSpPr>
          <p:spPr>
            <a:xfrm>
              <a:off x="2836290" y="2960776"/>
              <a:ext cx="130796" cy="86443"/>
            </a:xfrm>
            <a:custGeom>
              <a:avLst/>
              <a:gdLst/>
              <a:ahLst/>
              <a:cxnLst/>
              <a:rect l="l" t="t" r="r" b="b"/>
              <a:pathLst>
                <a:path w="969" h="634" extrusionOk="0">
                  <a:moveTo>
                    <a:pt x="1" y="0"/>
                  </a:moveTo>
                  <a:lnTo>
                    <a:pt x="541" y="633"/>
                  </a:lnTo>
                  <a:lnTo>
                    <a:pt x="968" y="633"/>
                  </a:lnTo>
                  <a:lnTo>
                    <a:pt x="335" y="262"/>
                  </a:lnTo>
                  <a:lnTo>
                    <a:pt x="1" y="0"/>
                  </a:lnTo>
                  <a:close/>
                </a:path>
              </a:pathLst>
            </a:custGeom>
            <a:solidFill>
              <a:srgbClr val="CEEBEC">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8"/>
            <p:cNvSpPr/>
            <p:nvPr/>
          </p:nvSpPr>
          <p:spPr>
            <a:xfrm>
              <a:off x="2795391" y="2645965"/>
              <a:ext cx="41034" cy="314957"/>
            </a:xfrm>
            <a:custGeom>
              <a:avLst/>
              <a:gdLst/>
              <a:ahLst/>
              <a:cxnLst/>
              <a:rect l="l" t="t" r="r" b="b"/>
              <a:pathLst>
                <a:path w="304" h="2310" extrusionOk="0">
                  <a:moveTo>
                    <a:pt x="6" y="1"/>
                  </a:moveTo>
                  <a:lnTo>
                    <a:pt x="0" y="972"/>
                  </a:lnTo>
                  <a:lnTo>
                    <a:pt x="304" y="2309"/>
                  </a:lnTo>
                  <a:lnTo>
                    <a:pt x="304" y="1005"/>
                  </a:lnTo>
                  <a:lnTo>
                    <a:pt x="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8"/>
            <p:cNvSpPr/>
            <p:nvPr/>
          </p:nvSpPr>
          <p:spPr>
            <a:xfrm>
              <a:off x="2396121" y="2600154"/>
              <a:ext cx="78288" cy="129119"/>
            </a:xfrm>
            <a:custGeom>
              <a:avLst/>
              <a:gdLst/>
              <a:ahLst/>
              <a:cxnLst/>
              <a:rect l="l" t="t" r="r" b="b"/>
              <a:pathLst>
                <a:path w="580" h="947" extrusionOk="0">
                  <a:moveTo>
                    <a:pt x="579" y="0"/>
                  </a:moveTo>
                  <a:lnTo>
                    <a:pt x="1" y="284"/>
                  </a:lnTo>
                  <a:lnTo>
                    <a:pt x="1" y="947"/>
                  </a:lnTo>
                  <a:lnTo>
                    <a:pt x="579" y="0"/>
                  </a:ln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8"/>
            <p:cNvSpPr/>
            <p:nvPr/>
          </p:nvSpPr>
          <p:spPr>
            <a:xfrm>
              <a:off x="2348608" y="2595109"/>
              <a:ext cx="47648" cy="134163"/>
            </a:xfrm>
            <a:custGeom>
              <a:avLst/>
              <a:gdLst/>
              <a:ahLst/>
              <a:cxnLst/>
              <a:rect l="l" t="t" r="r" b="b"/>
              <a:pathLst>
                <a:path w="353" h="984" extrusionOk="0">
                  <a:moveTo>
                    <a:pt x="0" y="0"/>
                  </a:moveTo>
                  <a:lnTo>
                    <a:pt x="0" y="970"/>
                  </a:lnTo>
                  <a:lnTo>
                    <a:pt x="353" y="984"/>
                  </a:lnTo>
                  <a:lnTo>
                    <a:pt x="353" y="321"/>
                  </a:lnTo>
                  <a:lnTo>
                    <a:pt x="0"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8"/>
            <p:cNvSpPr/>
            <p:nvPr/>
          </p:nvSpPr>
          <p:spPr>
            <a:xfrm>
              <a:off x="2293266" y="2727224"/>
              <a:ext cx="102990" cy="136345"/>
            </a:xfrm>
            <a:custGeom>
              <a:avLst/>
              <a:gdLst/>
              <a:ahLst/>
              <a:cxnLst/>
              <a:rect l="l" t="t" r="r" b="b"/>
              <a:pathLst>
                <a:path w="763" h="1000" extrusionOk="0">
                  <a:moveTo>
                    <a:pt x="410" y="1"/>
                  </a:moveTo>
                  <a:lnTo>
                    <a:pt x="0" y="988"/>
                  </a:lnTo>
                  <a:lnTo>
                    <a:pt x="410" y="1000"/>
                  </a:lnTo>
                  <a:lnTo>
                    <a:pt x="763" y="15"/>
                  </a:lnTo>
                  <a:lnTo>
                    <a:pt x="410" y="1"/>
                  </a:ln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8"/>
            <p:cNvSpPr/>
            <p:nvPr/>
          </p:nvSpPr>
          <p:spPr>
            <a:xfrm>
              <a:off x="2293266" y="2861793"/>
              <a:ext cx="55477" cy="87124"/>
            </a:xfrm>
            <a:custGeom>
              <a:avLst/>
              <a:gdLst/>
              <a:ahLst/>
              <a:cxnLst/>
              <a:rect l="l" t="t" r="r" b="b"/>
              <a:pathLst>
                <a:path w="411" h="639" extrusionOk="0">
                  <a:moveTo>
                    <a:pt x="0" y="1"/>
                  </a:moveTo>
                  <a:lnTo>
                    <a:pt x="0" y="502"/>
                  </a:lnTo>
                  <a:lnTo>
                    <a:pt x="382" y="639"/>
                  </a:lnTo>
                  <a:lnTo>
                    <a:pt x="410" y="13"/>
                  </a:lnTo>
                  <a:lnTo>
                    <a:pt x="0" y="1"/>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8"/>
            <p:cNvSpPr/>
            <p:nvPr/>
          </p:nvSpPr>
          <p:spPr>
            <a:xfrm>
              <a:off x="2217812" y="2930236"/>
              <a:ext cx="127151" cy="86579"/>
            </a:xfrm>
            <a:custGeom>
              <a:avLst/>
              <a:gdLst/>
              <a:ahLst/>
              <a:cxnLst/>
              <a:rect l="l" t="t" r="r" b="b"/>
              <a:pathLst>
                <a:path w="942" h="635" extrusionOk="0">
                  <a:moveTo>
                    <a:pt x="559" y="0"/>
                  </a:moveTo>
                  <a:lnTo>
                    <a:pt x="0" y="635"/>
                  </a:lnTo>
                  <a:lnTo>
                    <a:pt x="941" y="137"/>
                  </a:lnTo>
                  <a:lnTo>
                    <a:pt x="559" y="0"/>
                  </a:ln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8"/>
            <p:cNvSpPr/>
            <p:nvPr/>
          </p:nvSpPr>
          <p:spPr>
            <a:xfrm>
              <a:off x="2474274" y="2564705"/>
              <a:ext cx="101100" cy="56038"/>
            </a:xfrm>
            <a:custGeom>
              <a:avLst/>
              <a:gdLst/>
              <a:ahLst/>
              <a:cxnLst/>
              <a:rect l="l" t="t" r="r" b="b"/>
              <a:pathLst>
                <a:path w="749" h="411" extrusionOk="0">
                  <a:moveTo>
                    <a:pt x="521" y="1"/>
                  </a:moveTo>
                  <a:lnTo>
                    <a:pt x="0" y="260"/>
                  </a:lnTo>
                  <a:lnTo>
                    <a:pt x="749" y="411"/>
                  </a:lnTo>
                  <a:lnTo>
                    <a:pt x="521" y="1"/>
                  </a:ln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8"/>
            <p:cNvSpPr/>
            <p:nvPr/>
          </p:nvSpPr>
          <p:spPr>
            <a:xfrm>
              <a:off x="2396121" y="2600154"/>
              <a:ext cx="179253" cy="129119"/>
            </a:xfrm>
            <a:custGeom>
              <a:avLst/>
              <a:gdLst/>
              <a:ahLst/>
              <a:cxnLst/>
              <a:rect l="l" t="t" r="r" b="b"/>
              <a:pathLst>
                <a:path w="1328" h="947" extrusionOk="0">
                  <a:moveTo>
                    <a:pt x="579" y="0"/>
                  </a:moveTo>
                  <a:lnTo>
                    <a:pt x="1" y="947"/>
                  </a:lnTo>
                  <a:lnTo>
                    <a:pt x="1328" y="151"/>
                  </a:lnTo>
                  <a:lnTo>
                    <a:pt x="579"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8"/>
            <p:cNvSpPr/>
            <p:nvPr/>
          </p:nvSpPr>
          <p:spPr>
            <a:xfrm>
              <a:off x="2344829" y="2729133"/>
              <a:ext cx="266990" cy="318093"/>
            </a:xfrm>
            <a:custGeom>
              <a:avLst/>
              <a:gdLst/>
              <a:ahLst/>
              <a:cxnLst/>
              <a:rect l="l" t="t" r="r" b="b"/>
              <a:pathLst>
                <a:path w="1978" h="2333" extrusionOk="0">
                  <a:moveTo>
                    <a:pt x="381" y="1"/>
                  </a:moveTo>
                  <a:lnTo>
                    <a:pt x="28" y="986"/>
                  </a:lnTo>
                  <a:lnTo>
                    <a:pt x="0" y="1612"/>
                  </a:lnTo>
                  <a:lnTo>
                    <a:pt x="206" y="2332"/>
                  </a:lnTo>
                  <a:lnTo>
                    <a:pt x="1978" y="2332"/>
                  </a:lnTo>
                  <a:lnTo>
                    <a:pt x="1641" y="1841"/>
                  </a:lnTo>
                  <a:lnTo>
                    <a:pt x="959" y="1170"/>
                  </a:lnTo>
                  <a:lnTo>
                    <a:pt x="774" y="974"/>
                  </a:lnTo>
                  <a:lnTo>
                    <a:pt x="596" y="986"/>
                  </a:lnTo>
                  <a:lnTo>
                    <a:pt x="558" y="1182"/>
                  </a:lnTo>
                  <a:lnTo>
                    <a:pt x="621" y="1792"/>
                  </a:lnTo>
                  <a:lnTo>
                    <a:pt x="381" y="1068"/>
                  </a:lnTo>
                  <a:lnTo>
                    <a:pt x="495" y="861"/>
                  </a:lnTo>
                  <a:lnTo>
                    <a:pt x="381" y="1"/>
                  </a:lnTo>
                  <a:close/>
                </a:path>
              </a:pathLst>
            </a:custGeom>
            <a:solidFill>
              <a:srgbClr val="CEEBEC">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8"/>
            <p:cNvSpPr/>
            <p:nvPr/>
          </p:nvSpPr>
          <p:spPr>
            <a:xfrm>
              <a:off x="2720613" y="2645965"/>
              <a:ext cx="115813" cy="401263"/>
            </a:xfrm>
            <a:custGeom>
              <a:avLst/>
              <a:gdLst/>
              <a:ahLst/>
              <a:cxnLst/>
              <a:rect l="l" t="t" r="r" b="b"/>
              <a:pathLst>
                <a:path w="858" h="2943" extrusionOk="0">
                  <a:moveTo>
                    <a:pt x="0" y="1"/>
                  </a:moveTo>
                  <a:lnTo>
                    <a:pt x="318" y="972"/>
                  </a:lnTo>
                  <a:lnTo>
                    <a:pt x="428" y="2222"/>
                  </a:lnTo>
                  <a:lnTo>
                    <a:pt x="782" y="2942"/>
                  </a:lnTo>
                  <a:lnTo>
                    <a:pt x="858" y="2309"/>
                  </a:lnTo>
                  <a:lnTo>
                    <a:pt x="554" y="972"/>
                  </a:lnTo>
                  <a:lnTo>
                    <a:pt x="0" y="1"/>
                  </a:lnTo>
                  <a:close/>
                </a:path>
              </a:pathLst>
            </a:custGeom>
            <a:solidFill>
              <a:srgbClr val="CEEBEC">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8"/>
            <p:cNvSpPr/>
            <p:nvPr/>
          </p:nvSpPr>
          <p:spPr>
            <a:xfrm>
              <a:off x="2720613" y="2948778"/>
              <a:ext cx="57906" cy="98441"/>
            </a:xfrm>
            <a:custGeom>
              <a:avLst/>
              <a:gdLst/>
              <a:ahLst/>
              <a:cxnLst/>
              <a:rect l="l" t="t" r="r" b="b"/>
              <a:pathLst>
                <a:path w="429" h="722" extrusionOk="0">
                  <a:moveTo>
                    <a:pt x="428" y="1"/>
                  </a:moveTo>
                  <a:lnTo>
                    <a:pt x="0" y="721"/>
                  </a:lnTo>
                  <a:lnTo>
                    <a:pt x="428" y="721"/>
                  </a:lnTo>
                  <a:lnTo>
                    <a:pt x="428" y="1"/>
                  </a:lnTo>
                  <a:close/>
                </a:path>
              </a:pathLst>
            </a:custGeom>
            <a:solidFill>
              <a:srgbClr val="E7F5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8"/>
            <p:cNvSpPr/>
            <p:nvPr/>
          </p:nvSpPr>
          <p:spPr>
            <a:xfrm>
              <a:off x="2720613" y="2645965"/>
              <a:ext cx="75589" cy="132527"/>
            </a:xfrm>
            <a:custGeom>
              <a:avLst/>
              <a:gdLst/>
              <a:ahLst/>
              <a:cxnLst/>
              <a:rect l="l" t="t" r="r" b="b"/>
              <a:pathLst>
                <a:path w="560" h="972" extrusionOk="0">
                  <a:moveTo>
                    <a:pt x="0" y="1"/>
                  </a:moveTo>
                  <a:lnTo>
                    <a:pt x="554" y="972"/>
                  </a:lnTo>
                  <a:lnTo>
                    <a:pt x="560" y="1"/>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8"/>
            <p:cNvSpPr/>
            <p:nvPr/>
          </p:nvSpPr>
          <p:spPr>
            <a:xfrm>
              <a:off x="2396121" y="2620605"/>
              <a:ext cx="258622" cy="426624"/>
            </a:xfrm>
            <a:custGeom>
              <a:avLst/>
              <a:gdLst/>
              <a:ahLst/>
              <a:cxnLst/>
              <a:rect l="l" t="t" r="r" b="b"/>
              <a:pathLst>
                <a:path w="1916" h="3129" extrusionOk="0">
                  <a:moveTo>
                    <a:pt x="1328" y="1"/>
                  </a:moveTo>
                  <a:lnTo>
                    <a:pt x="1" y="797"/>
                  </a:lnTo>
                  <a:lnTo>
                    <a:pt x="1261" y="2637"/>
                  </a:lnTo>
                  <a:lnTo>
                    <a:pt x="1598" y="3128"/>
                  </a:lnTo>
                  <a:lnTo>
                    <a:pt x="1915" y="1657"/>
                  </a:lnTo>
                  <a:lnTo>
                    <a:pt x="1328" y="1"/>
                  </a:ln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8"/>
            <p:cNvSpPr/>
            <p:nvPr/>
          </p:nvSpPr>
          <p:spPr>
            <a:xfrm>
              <a:off x="2575239" y="2620605"/>
              <a:ext cx="145508" cy="226060"/>
            </a:xfrm>
            <a:custGeom>
              <a:avLst/>
              <a:gdLst/>
              <a:ahLst/>
              <a:cxnLst/>
              <a:rect l="l" t="t" r="r" b="b"/>
              <a:pathLst>
                <a:path w="1078" h="1658" extrusionOk="0">
                  <a:moveTo>
                    <a:pt x="1" y="1"/>
                  </a:moveTo>
                  <a:lnTo>
                    <a:pt x="588" y="1657"/>
                  </a:lnTo>
                  <a:lnTo>
                    <a:pt x="1077" y="187"/>
                  </a:lnTo>
                  <a:lnTo>
                    <a:pt x="1" y="1"/>
                  </a:lnTo>
                  <a:close/>
                </a:path>
              </a:pathLst>
            </a:custGeom>
            <a:solidFill>
              <a:srgbClr val="CEEBEC">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8"/>
            <p:cNvSpPr/>
            <p:nvPr/>
          </p:nvSpPr>
          <p:spPr>
            <a:xfrm>
              <a:off x="2826167" y="2960776"/>
              <a:ext cx="83148" cy="86443"/>
            </a:xfrm>
            <a:custGeom>
              <a:avLst/>
              <a:gdLst/>
              <a:ahLst/>
              <a:cxnLst/>
              <a:rect l="l" t="t" r="r" b="b"/>
              <a:pathLst>
                <a:path w="616" h="634" extrusionOk="0">
                  <a:moveTo>
                    <a:pt x="76" y="0"/>
                  </a:moveTo>
                  <a:lnTo>
                    <a:pt x="0" y="633"/>
                  </a:lnTo>
                  <a:lnTo>
                    <a:pt x="616" y="633"/>
                  </a:lnTo>
                  <a:lnTo>
                    <a:pt x="76" y="0"/>
                  </a:ln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8"/>
            <p:cNvSpPr/>
            <p:nvPr/>
          </p:nvSpPr>
          <p:spPr>
            <a:xfrm>
              <a:off x="2778384" y="2948778"/>
              <a:ext cx="47918" cy="98441"/>
            </a:xfrm>
            <a:custGeom>
              <a:avLst/>
              <a:gdLst/>
              <a:ahLst/>
              <a:cxnLst/>
              <a:rect l="l" t="t" r="r" b="b"/>
              <a:pathLst>
                <a:path w="355" h="722" extrusionOk="0">
                  <a:moveTo>
                    <a:pt x="0" y="1"/>
                  </a:moveTo>
                  <a:lnTo>
                    <a:pt x="0" y="721"/>
                  </a:lnTo>
                  <a:lnTo>
                    <a:pt x="354" y="721"/>
                  </a:lnTo>
                  <a:lnTo>
                    <a:pt x="0" y="1"/>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8"/>
            <p:cNvSpPr/>
            <p:nvPr/>
          </p:nvSpPr>
          <p:spPr>
            <a:xfrm>
              <a:off x="2396121" y="2729133"/>
              <a:ext cx="170345" cy="251147"/>
            </a:xfrm>
            <a:custGeom>
              <a:avLst/>
              <a:gdLst/>
              <a:ahLst/>
              <a:cxnLst/>
              <a:rect l="l" t="t" r="r" b="b"/>
              <a:pathLst>
                <a:path w="1262" h="1842" extrusionOk="0">
                  <a:moveTo>
                    <a:pt x="1" y="1"/>
                  </a:moveTo>
                  <a:lnTo>
                    <a:pt x="115" y="861"/>
                  </a:lnTo>
                  <a:lnTo>
                    <a:pt x="1" y="1068"/>
                  </a:lnTo>
                  <a:lnTo>
                    <a:pt x="241" y="1792"/>
                  </a:lnTo>
                  <a:lnTo>
                    <a:pt x="178" y="1182"/>
                  </a:lnTo>
                  <a:lnTo>
                    <a:pt x="216" y="986"/>
                  </a:lnTo>
                  <a:lnTo>
                    <a:pt x="394" y="974"/>
                  </a:lnTo>
                  <a:lnTo>
                    <a:pt x="579" y="1170"/>
                  </a:lnTo>
                  <a:lnTo>
                    <a:pt x="1261" y="1841"/>
                  </a:lnTo>
                  <a:lnTo>
                    <a:pt x="1" y="1"/>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8" name="Google Shape;518;p18"/>
          <p:cNvSpPr txBox="1">
            <a:spLocks noGrp="1"/>
          </p:cNvSpPr>
          <p:nvPr>
            <p:ph type="title" hasCustomPrompt="1"/>
          </p:nvPr>
        </p:nvSpPr>
        <p:spPr>
          <a:xfrm>
            <a:off x="799449" y="1671596"/>
            <a:ext cx="3725100" cy="75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7200">
                <a:solidFill>
                  <a:schemeClr val="accent5"/>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519" name="Google Shape;519;p18"/>
          <p:cNvSpPr txBox="1">
            <a:spLocks noGrp="1"/>
          </p:cNvSpPr>
          <p:nvPr>
            <p:ph type="subTitle" idx="1"/>
          </p:nvPr>
        </p:nvSpPr>
        <p:spPr>
          <a:xfrm>
            <a:off x="799501" y="2578874"/>
            <a:ext cx="3725100" cy="372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20" name="Google Shape;520;p18"/>
          <p:cNvSpPr txBox="1">
            <a:spLocks noGrp="1"/>
          </p:cNvSpPr>
          <p:nvPr>
            <p:ph type="title" idx="2" hasCustomPrompt="1"/>
          </p:nvPr>
        </p:nvSpPr>
        <p:spPr>
          <a:xfrm>
            <a:off x="4619451" y="1186875"/>
            <a:ext cx="3725100" cy="75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7200">
                <a:solidFill>
                  <a:schemeClr val="accent5"/>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521" name="Google Shape;521;p18"/>
          <p:cNvSpPr txBox="1">
            <a:spLocks noGrp="1"/>
          </p:cNvSpPr>
          <p:nvPr>
            <p:ph type="subTitle" idx="3"/>
          </p:nvPr>
        </p:nvSpPr>
        <p:spPr>
          <a:xfrm>
            <a:off x="4619451" y="2094092"/>
            <a:ext cx="3725100" cy="372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22" name="Google Shape;522;p18"/>
          <p:cNvSpPr txBox="1">
            <a:spLocks noGrp="1"/>
          </p:cNvSpPr>
          <p:nvPr>
            <p:ph type="title" idx="4"/>
          </p:nvPr>
        </p:nvSpPr>
        <p:spPr>
          <a:xfrm>
            <a:off x="720000" y="445025"/>
            <a:ext cx="7704000" cy="572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23" name="Google Shape;523;p18"/>
          <p:cNvGrpSpPr/>
          <p:nvPr/>
        </p:nvGrpSpPr>
        <p:grpSpPr>
          <a:xfrm>
            <a:off x="175086" y="85368"/>
            <a:ext cx="8802162" cy="1223257"/>
            <a:chOff x="297486" y="45168"/>
            <a:chExt cx="8802162" cy="1223257"/>
          </a:xfrm>
        </p:grpSpPr>
        <p:sp>
          <p:nvSpPr>
            <p:cNvPr id="524" name="Google Shape;524;p18"/>
            <p:cNvSpPr/>
            <p:nvPr/>
          </p:nvSpPr>
          <p:spPr>
            <a:xfrm>
              <a:off x="2622129" y="149768"/>
              <a:ext cx="104581" cy="91055"/>
            </a:xfrm>
            <a:custGeom>
              <a:avLst/>
              <a:gdLst/>
              <a:ahLst/>
              <a:cxnLst/>
              <a:rect l="l" t="t" r="r" b="b"/>
              <a:pathLst>
                <a:path w="297" h="256" extrusionOk="0">
                  <a:moveTo>
                    <a:pt x="128" y="1"/>
                  </a:moveTo>
                  <a:cubicBezTo>
                    <a:pt x="63" y="1"/>
                    <a:pt x="1" y="52"/>
                    <a:pt x="1" y="128"/>
                  </a:cubicBezTo>
                  <a:cubicBezTo>
                    <a:pt x="1" y="198"/>
                    <a:pt x="57" y="256"/>
                    <a:pt x="127" y="256"/>
                  </a:cubicBezTo>
                  <a:cubicBezTo>
                    <a:pt x="241" y="256"/>
                    <a:pt x="297" y="119"/>
                    <a:pt x="216" y="38"/>
                  </a:cubicBezTo>
                  <a:cubicBezTo>
                    <a:pt x="191" y="12"/>
                    <a:pt x="159" y="1"/>
                    <a:pt x="128"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8"/>
            <p:cNvSpPr/>
            <p:nvPr/>
          </p:nvSpPr>
          <p:spPr>
            <a:xfrm>
              <a:off x="8785172" y="669482"/>
              <a:ext cx="104581" cy="91055"/>
            </a:xfrm>
            <a:custGeom>
              <a:avLst/>
              <a:gdLst/>
              <a:ahLst/>
              <a:cxnLst/>
              <a:rect l="l" t="t" r="r" b="b"/>
              <a:pathLst>
                <a:path w="297" h="256" extrusionOk="0">
                  <a:moveTo>
                    <a:pt x="129" y="0"/>
                  </a:moveTo>
                  <a:cubicBezTo>
                    <a:pt x="63" y="0"/>
                    <a:pt x="1" y="51"/>
                    <a:pt x="1" y="127"/>
                  </a:cubicBezTo>
                  <a:cubicBezTo>
                    <a:pt x="1" y="198"/>
                    <a:pt x="57" y="255"/>
                    <a:pt x="127" y="255"/>
                  </a:cubicBezTo>
                  <a:cubicBezTo>
                    <a:pt x="241" y="255"/>
                    <a:pt x="297" y="119"/>
                    <a:pt x="218" y="38"/>
                  </a:cubicBezTo>
                  <a:cubicBezTo>
                    <a:pt x="192" y="12"/>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8"/>
            <p:cNvSpPr/>
            <p:nvPr/>
          </p:nvSpPr>
          <p:spPr>
            <a:xfrm>
              <a:off x="297486" y="1177726"/>
              <a:ext cx="104933" cy="90700"/>
            </a:xfrm>
            <a:custGeom>
              <a:avLst/>
              <a:gdLst/>
              <a:ahLst/>
              <a:cxnLst/>
              <a:rect l="l" t="t" r="r" b="b"/>
              <a:pathLst>
                <a:path w="298" h="255" extrusionOk="0">
                  <a:moveTo>
                    <a:pt x="129" y="0"/>
                  </a:moveTo>
                  <a:cubicBezTo>
                    <a:pt x="64" y="0"/>
                    <a:pt x="1" y="51"/>
                    <a:pt x="1" y="128"/>
                  </a:cubicBezTo>
                  <a:cubicBezTo>
                    <a:pt x="1" y="199"/>
                    <a:pt x="57" y="255"/>
                    <a:pt x="127" y="255"/>
                  </a:cubicBezTo>
                  <a:cubicBezTo>
                    <a:pt x="241" y="255"/>
                    <a:pt x="297" y="118"/>
                    <a:pt x="218" y="37"/>
                  </a:cubicBezTo>
                  <a:cubicBezTo>
                    <a:pt x="192" y="12"/>
                    <a:pt x="161"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8"/>
            <p:cNvSpPr/>
            <p:nvPr/>
          </p:nvSpPr>
          <p:spPr>
            <a:xfrm>
              <a:off x="8209065" y="227268"/>
              <a:ext cx="105285" cy="91055"/>
            </a:xfrm>
            <a:custGeom>
              <a:avLst/>
              <a:gdLst/>
              <a:ahLst/>
              <a:cxnLst/>
              <a:rect l="l" t="t" r="r" b="b"/>
              <a:pathLst>
                <a:path w="299" h="256" extrusionOk="0">
                  <a:moveTo>
                    <a:pt x="129" y="1"/>
                  </a:moveTo>
                  <a:cubicBezTo>
                    <a:pt x="64" y="1"/>
                    <a:pt x="1" y="52"/>
                    <a:pt x="1" y="128"/>
                  </a:cubicBezTo>
                  <a:cubicBezTo>
                    <a:pt x="1" y="198"/>
                    <a:pt x="59" y="256"/>
                    <a:pt x="129" y="256"/>
                  </a:cubicBezTo>
                  <a:cubicBezTo>
                    <a:pt x="241" y="256"/>
                    <a:pt x="299"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8"/>
            <p:cNvSpPr/>
            <p:nvPr/>
          </p:nvSpPr>
          <p:spPr>
            <a:xfrm>
              <a:off x="6943214" y="149768"/>
              <a:ext cx="105285" cy="91055"/>
            </a:xfrm>
            <a:custGeom>
              <a:avLst/>
              <a:gdLst/>
              <a:ahLst/>
              <a:cxnLst/>
              <a:rect l="l" t="t" r="r" b="b"/>
              <a:pathLst>
                <a:path w="299" h="256" extrusionOk="0">
                  <a:moveTo>
                    <a:pt x="129" y="1"/>
                  </a:moveTo>
                  <a:cubicBezTo>
                    <a:pt x="63" y="1"/>
                    <a:pt x="0" y="52"/>
                    <a:pt x="0" y="128"/>
                  </a:cubicBezTo>
                  <a:cubicBezTo>
                    <a:pt x="0" y="198"/>
                    <a:pt x="58" y="256"/>
                    <a:pt x="128" y="256"/>
                  </a:cubicBezTo>
                  <a:cubicBezTo>
                    <a:pt x="241" y="256"/>
                    <a:pt x="298"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8"/>
            <p:cNvSpPr/>
            <p:nvPr/>
          </p:nvSpPr>
          <p:spPr>
            <a:xfrm>
              <a:off x="8994362" y="45168"/>
              <a:ext cx="105285" cy="91055"/>
            </a:xfrm>
            <a:custGeom>
              <a:avLst/>
              <a:gdLst/>
              <a:ahLst/>
              <a:cxnLst/>
              <a:rect l="l" t="t" r="r" b="b"/>
              <a:pathLst>
                <a:path w="299" h="256" extrusionOk="0">
                  <a:moveTo>
                    <a:pt x="129" y="1"/>
                  </a:moveTo>
                  <a:cubicBezTo>
                    <a:pt x="63" y="1"/>
                    <a:pt x="1" y="52"/>
                    <a:pt x="1" y="128"/>
                  </a:cubicBezTo>
                  <a:cubicBezTo>
                    <a:pt x="1" y="198"/>
                    <a:pt x="59" y="256"/>
                    <a:pt x="129" y="256"/>
                  </a:cubicBezTo>
                  <a:cubicBezTo>
                    <a:pt x="241" y="256"/>
                    <a:pt x="299"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8"/>
            <p:cNvSpPr/>
            <p:nvPr/>
          </p:nvSpPr>
          <p:spPr>
            <a:xfrm>
              <a:off x="466724" y="255668"/>
              <a:ext cx="104933" cy="91055"/>
            </a:xfrm>
            <a:custGeom>
              <a:avLst/>
              <a:gdLst/>
              <a:ahLst/>
              <a:cxnLst/>
              <a:rect l="l" t="t" r="r" b="b"/>
              <a:pathLst>
                <a:path w="298" h="256" extrusionOk="0">
                  <a:moveTo>
                    <a:pt x="129" y="1"/>
                  </a:moveTo>
                  <a:cubicBezTo>
                    <a:pt x="64" y="1"/>
                    <a:pt x="1" y="52"/>
                    <a:pt x="1" y="128"/>
                  </a:cubicBezTo>
                  <a:cubicBezTo>
                    <a:pt x="1" y="198"/>
                    <a:pt x="59" y="256"/>
                    <a:pt x="127" y="256"/>
                  </a:cubicBezTo>
                  <a:cubicBezTo>
                    <a:pt x="241" y="256"/>
                    <a:pt x="297"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CUSTOM_2">
    <p:spTree>
      <p:nvGrpSpPr>
        <p:cNvPr id="1" name="Shape 531"/>
        <p:cNvGrpSpPr/>
        <p:nvPr/>
      </p:nvGrpSpPr>
      <p:grpSpPr>
        <a:xfrm>
          <a:off x="0" y="0"/>
          <a:ext cx="0" cy="0"/>
          <a:chOff x="0" y="0"/>
          <a:chExt cx="0" cy="0"/>
        </a:xfrm>
      </p:grpSpPr>
      <p:sp>
        <p:nvSpPr>
          <p:cNvPr id="532" name="Google Shape;532;p19"/>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33" name="Google Shape;533;p19"/>
          <p:cNvGrpSpPr/>
          <p:nvPr/>
        </p:nvGrpSpPr>
        <p:grpSpPr>
          <a:xfrm>
            <a:off x="207923" y="45168"/>
            <a:ext cx="8891725" cy="1642813"/>
            <a:chOff x="207923" y="45168"/>
            <a:chExt cx="8891725" cy="1642813"/>
          </a:xfrm>
        </p:grpSpPr>
        <p:sp>
          <p:nvSpPr>
            <p:cNvPr id="534" name="Google Shape;534;p19"/>
            <p:cNvSpPr/>
            <p:nvPr/>
          </p:nvSpPr>
          <p:spPr>
            <a:xfrm>
              <a:off x="8326197" y="255670"/>
              <a:ext cx="104581" cy="91055"/>
            </a:xfrm>
            <a:custGeom>
              <a:avLst/>
              <a:gdLst/>
              <a:ahLst/>
              <a:cxnLst/>
              <a:rect l="l" t="t" r="r" b="b"/>
              <a:pathLst>
                <a:path w="297" h="256" extrusionOk="0">
                  <a:moveTo>
                    <a:pt x="129" y="0"/>
                  </a:moveTo>
                  <a:cubicBezTo>
                    <a:pt x="63" y="0"/>
                    <a:pt x="1" y="51"/>
                    <a:pt x="1" y="127"/>
                  </a:cubicBezTo>
                  <a:cubicBezTo>
                    <a:pt x="1" y="198"/>
                    <a:pt x="57" y="255"/>
                    <a:pt x="127" y="255"/>
                  </a:cubicBezTo>
                  <a:cubicBezTo>
                    <a:pt x="241" y="255"/>
                    <a:pt x="297" y="119"/>
                    <a:pt x="218" y="38"/>
                  </a:cubicBezTo>
                  <a:cubicBezTo>
                    <a:pt x="192" y="12"/>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9"/>
            <p:cNvSpPr/>
            <p:nvPr/>
          </p:nvSpPr>
          <p:spPr>
            <a:xfrm>
              <a:off x="207923" y="1122976"/>
              <a:ext cx="104933" cy="90700"/>
            </a:xfrm>
            <a:custGeom>
              <a:avLst/>
              <a:gdLst/>
              <a:ahLst/>
              <a:cxnLst/>
              <a:rect l="l" t="t" r="r" b="b"/>
              <a:pathLst>
                <a:path w="298" h="255" extrusionOk="0">
                  <a:moveTo>
                    <a:pt x="129" y="0"/>
                  </a:moveTo>
                  <a:cubicBezTo>
                    <a:pt x="64" y="0"/>
                    <a:pt x="1" y="51"/>
                    <a:pt x="1" y="128"/>
                  </a:cubicBezTo>
                  <a:cubicBezTo>
                    <a:pt x="1" y="199"/>
                    <a:pt x="57" y="255"/>
                    <a:pt x="127" y="255"/>
                  </a:cubicBezTo>
                  <a:cubicBezTo>
                    <a:pt x="241" y="255"/>
                    <a:pt x="297" y="118"/>
                    <a:pt x="218" y="37"/>
                  </a:cubicBezTo>
                  <a:cubicBezTo>
                    <a:pt x="192" y="12"/>
                    <a:pt x="161"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9"/>
            <p:cNvSpPr/>
            <p:nvPr/>
          </p:nvSpPr>
          <p:spPr>
            <a:xfrm>
              <a:off x="8673231" y="780081"/>
              <a:ext cx="104581" cy="91055"/>
            </a:xfrm>
            <a:custGeom>
              <a:avLst/>
              <a:gdLst/>
              <a:ahLst/>
              <a:cxnLst/>
              <a:rect l="l" t="t" r="r" b="b"/>
              <a:pathLst>
                <a:path w="297" h="256" extrusionOk="0">
                  <a:moveTo>
                    <a:pt x="128" y="1"/>
                  </a:moveTo>
                  <a:cubicBezTo>
                    <a:pt x="63" y="1"/>
                    <a:pt x="0" y="52"/>
                    <a:pt x="0" y="128"/>
                  </a:cubicBezTo>
                  <a:cubicBezTo>
                    <a:pt x="0" y="198"/>
                    <a:pt x="56" y="256"/>
                    <a:pt x="126" y="256"/>
                  </a:cubicBezTo>
                  <a:cubicBezTo>
                    <a:pt x="240" y="256"/>
                    <a:pt x="296" y="119"/>
                    <a:pt x="216" y="38"/>
                  </a:cubicBezTo>
                  <a:cubicBezTo>
                    <a:pt x="190" y="12"/>
                    <a:pt x="159" y="1"/>
                    <a:pt x="128"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9"/>
            <p:cNvSpPr/>
            <p:nvPr/>
          </p:nvSpPr>
          <p:spPr>
            <a:xfrm>
              <a:off x="8994362" y="45168"/>
              <a:ext cx="105285" cy="91055"/>
            </a:xfrm>
            <a:custGeom>
              <a:avLst/>
              <a:gdLst/>
              <a:ahLst/>
              <a:cxnLst/>
              <a:rect l="l" t="t" r="r" b="b"/>
              <a:pathLst>
                <a:path w="299" h="256" extrusionOk="0">
                  <a:moveTo>
                    <a:pt x="129" y="1"/>
                  </a:moveTo>
                  <a:cubicBezTo>
                    <a:pt x="63" y="1"/>
                    <a:pt x="1" y="52"/>
                    <a:pt x="1" y="128"/>
                  </a:cubicBezTo>
                  <a:cubicBezTo>
                    <a:pt x="1" y="198"/>
                    <a:pt x="59" y="256"/>
                    <a:pt x="129" y="256"/>
                  </a:cubicBezTo>
                  <a:cubicBezTo>
                    <a:pt x="241" y="256"/>
                    <a:pt x="299"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9"/>
            <p:cNvSpPr/>
            <p:nvPr/>
          </p:nvSpPr>
          <p:spPr>
            <a:xfrm>
              <a:off x="8889759" y="1597281"/>
              <a:ext cx="104581" cy="90700"/>
            </a:xfrm>
            <a:custGeom>
              <a:avLst/>
              <a:gdLst/>
              <a:ahLst/>
              <a:cxnLst/>
              <a:rect l="l" t="t" r="r" b="b"/>
              <a:pathLst>
                <a:path w="297" h="255" extrusionOk="0">
                  <a:moveTo>
                    <a:pt x="129" y="0"/>
                  </a:moveTo>
                  <a:cubicBezTo>
                    <a:pt x="64" y="0"/>
                    <a:pt x="1" y="51"/>
                    <a:pt x="1" y="128"/>
                  </a:cubicBezTo>
                  <a:cubicBezTo>
                    <a:pt x="1" y="198"/>
                    <a:pt x="57" y="254"/>
                    <a:pt x="127" y="254"/>
                  </a:cubicBezTo>
                  <a:cubicBezTo>
                    <a:pt x="241" y="254"/>
                    <a:pt x="297" y="117"/>
                    <a:pt x="218" y="37"/>
                  </a:cubicBezTo>
                  <a:cubicBezTo>
                    <a:pt x="192" y="11"/>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9"/>
            <p:cNvSpPr/>
            <p:nvPr/>
          </p:nvSpPr>
          <p:spPr>
            <a:xfrm>
              <a:off x="207924" y="136218"/>
              <a:ext cx="104933" cy="91055"/>
            </a:xfrm>
            <a:custGeom>
              <a:avLst/>
              <a:gdLst/>
              <a:ahLst/>
              <a:cxnLst/>
              <a:rect l="l" t="t" r="r" b="b"/>
              <a:pathLst>
                <a:path w="298" h="256" extrusionOk="0">
                  <a:moveTo>
                    <a:pt x="129" y="1"/>
                  </a:moveTo>
                  <a:cubicBezTo>
                    <a:pt x="64" y="1"/>
                    <a:pt x="1" y="52"/>
                    <a:pt x="1" y="128"/>
                  </a:cubicBezTo>
                  <a:cubicBezTo>
                    <a:pt x="1" y="198"/>
                    <a:pt x="59" y="256"/>
                    <a:pt x="127" y="256"/>
                  </a:cubicBezTo>
                  <a:cubicBezTo>
                    <a:pt x="241" y="256"/>
                    <a:pt x="297"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9"/>
            <p:cNvSpPr/>
            <p:nvPr/>
          </p:nvSpPr>
          <p:spPr>
            <a:xfrm>
              <a:off x="1185824" y="255668"/>
              <a:ext cx="104933" cy="91055"/>
            </a:xfrm>
            <a:custGeom>
              <a:avLst/>
              <a:gdLst/>
              <a:ahLst/>
              <a:cxnLst/>
              <a:rect l="l" t="t" r="r" b="b"/>
              <a:pathLst>
                <a:path w="298" h="256" extrusionOk="0">
                  <a:moveTo>
                    <a:pt x="129" y="1"/>
                  </a:moveTo>
                  <a:cubicBezTo>
                    <a:pt x="64" y="1"/>
                    <a:pt x="1" y="52"/>
                    <a:pt x="1" y="128"/>
                  </a:cubicBezTo>
                  <a:cubicBezTo>
                    <a:pt x="1" y="198"/>
                    <a:pt x="59" y="256"/>
                    <a:pt x="127" y="256"/>
                  </a:cubicBezTo>
                  <a:cubicBezTo>
                    <a:pt x="241" y="256"/>
                    <a:pt x="297"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 name="Google Shape;541;p19"/>
          <p:cNvGrpSpPr/>
          <p:nvPr/>
        </p:nvGrpSpPr>
        <p:grpSpPr>
          <a:xfrm>
            <a:off x="-83275" y="4644383"/>
            <a:ext cx="9294172" cy="1075277"/>
            <a:chOff x="-8409" y="4644371"/>
            <a:chExt cx="9144207" cy="1075277"/>
          </a:xfrm>
        </p:grpSpPr>
        <p:sp>
          <p:nvSpPr>
            <p:cNvPr id="542" name="Google Shape;542;p19"/>
            <p:cNvSpPr/>
            <p:nvPr/>
          </p:nvSpPr>
          <p:spPr>
            <a:xfrm>
              <a:off x="-8400" y="4647463"/>
              <a:ext cx="9144000" cy="1044900"/>
            </a:xfrm>
            <a:prstGeom prst="rect">
              <a:avLst/>
            </a:prstGeom>
            <a:solidFill>
              <a:srgbClr val="CEEBEC">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3" name="Google Shape;543;p19"/>
            <p:cNvGrpSpPr/>
            <p:nvPr/>
          </p:nvGrpSpPr>
          <p:grpSpPr>
            <a:xfrm>
              <a:off x="-8409" y="4723646"/>
              <a:ext cx="9144207" cy="996002"/>
              <a:chOff x="637480" y="3826824"/>
              <a:chExt cx="8109442" cy="996002"/>
            </a:xfrm>
          </p:grpSpPr>
          <p:sp>
            <p:nvSpPr>
              <p:cNvPr id="544" name="Google Shape;544;p19"/>
              <p:cNvSpPr/>
              <p:nvPr/>
            </p:nvSpPr>
            <p:spPr>
              <a:xfrm>
                <a:off x="7073971" y="3912721"/>
                <a:ext cx="17008" cy="202"/>
              </a:xfrm>
              <a:custGeom>
                <a:avLst/>
                <a:gdLst/>
                <a:ahLst/>
                <a:cxnLst/>
                <a:rect l="l" t="t" r="r" b="b"/>
                <a:pathLst>
                  <a:path w="85" h="1" fill="none" extrusionOk="0">
                    <a:moveTo>
                      <a:pt x="0" y="0"/>
                    </a:moveTo>
                    <a:lnTo>
                      <a:pt x="14" y="0"/>
                    </a:lnTo>
                    <a:lnTo>
                      <a:pt x="84" y="0"/>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9"/>
              <p:cNvSpPr/>
              <p:nvPr/>
            </p:nvSpPr>
            <p:spPr>
              <a:xfrm>
                <a:off x="7004539" y="3912721"/>
                <a:ext cx="134460" cy="13340"/>
              </a:xfrm>
              <a:custGeom>
                <a:avLst/>
                <a:gdLst/>
                <a:ahLst/>
                <a:cxnLst/>
                <a:rect l="l" t="t" r="r" b="b"/>
                <a:pathLst>
                  <a:path w="672" h="66" extrusionOk="0">
                    <a:moveTo>
                      <a:pt x="44" y="0"/>
                    </a:moveTo>
                    <a:cubicBezTo>
                      <a:pt x="23" y="0"/>
                      <a:pt x="7" y="14"/>
                      <a:pt x="0" y="44"/>
                    </a:cubicBezTo>
                    <a:cubicBezTo>
                      <a:pt x="4" y="53"/>
                      <a:pt x="226" y="60"/>
                      <a:pt x="672" y="65"/>
                    </a:cubicBezTo>
                    <a:cubicBezTo>
                      <a:pt x="438" y="58"/>
                      <a:pt x="321" y="51"/>
                      <a:pt x="317" y="44"/>
                    </a:cubicBezTo>
                    <a:cubicBezTo>
                      <a:pt x="319" y="25"/>
                      <a:pt x="331" y="9"/>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9"/>
              <p:cNvSpPr/>
              <p:nvPr/>
            </p:nvSpPr>
            <p:spPr>
              <a:xfrm>
                <a:off x="2984134" y="4791094"/>
                <a:ext cx="44820" cy="14552"/>
              </a:xfrm>
              <a:custGeom>
                <a:avLst/>
                <a:gdLst/>
                <a:ahLst/>
                <a:cxnLst/>
                <a:rect l="l" t="t" r="r" b="b"/>
                <a:pathLst>
                  <a:path w="224" h="72" extrusionOk="0">
                    <a:moveTo>
                      <a:pt x="1" y="0"/>
                    </a:moveTo>
                    <a:lnTo>
                      <a:pt x="1" y="67"/>
                    </a:lnTo>
                    <a:cubicBezTo>
                      <a:pt x="67" y="70"/>
                      <a:pt x="119" y="72"/>
                      <a:pt x="156" y="72"/>
                    </a:cubicBezTo>
                    <a:cubicBezTo>
                      <a:pt x="193" y="72"/>
                      <a:pt x="215" y="70"/>
                      <a:pt x="223" y="67"/>
                    </a:cubicBezTo>
                    <a:cubicBezTo>
                      <a:pt x="165" y="53"/>
                      <a:pt x="109" y="37"/>
                      <a:pt x="53" y="16"/>
                    </a:cubicBezTo>
                    <a:cubicBezTo>
                      <a:pt x="36" y="9"/>
                      <a:pt x="18" y="4"/>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9"/>
              <p:cNvSpPr/>
              <p:nvPr/>
            </p:nvSpPr>
            <p:spPr>
              <a:xfrm>
                <a:off x="6698202" y="4626576"/>
                <a:ext cx="236306" cy="13744"/>
              </a:xfrm>
              <a:custGeom>
                <a:avLst/>
                <a:gdLst/>
                <a:ahLst/>
                <a:cxnLst/>
                <a:rect l="l" t="t" r="r" b="b"/>
                <a:pathLst>
                  <a:path w="1181" h="68" extrusionOk="0">
                    <a:moveTo>
                      <a:pt x="1" y="1"/>
                    </a:moveTo>
                    <a:lnTo>
                      <a:pt x="1" y="67"/>
                    </a:lnTo>
                    <a:cubicBezTo>
                      <a:pt x="379" y="60"/>
                      <a:pt x="666" y="57"/>
                      <a:pt x="861" y="57"/>
                    </a:cubicBezTo>
                    <a:cubicBezTo>
                      <a:pt x="1055" y="57"/>
                      <a:pt x="1158" y="60"/>
                      <a:pt x="1168" y="67"/>
                    </a:cubicBezTo>
                    <a:lnTo>
                      <a:pt x="1180" y="34"/>
                    </a:lnTo>
                    <a:cubicBezTo>
                      <a:pt x="590" y="13"/>
                      <a:pt x="19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9"/>
              <p:cNvSpPr/>
              <p:nvPr/>
            </p:nvSpPr>
            <p:spPr>
              <a:xfrm>
                <a:off x="7231441" y="4102908"/>
                <a:ext cx="119454" cy="17988"/>
              </a:xfrm>
              <a:custGeom>
                <a:avLst/>
                <a:gdLst/>
                <a:ahLst/>
                <a:cxnLst/>
                <a:rect l="l" t="t" r="r" b="b"/>
                <a:pathLst>
                  <a:path w="597" h="89" extrusionOk="0">
                    <a:moveTo>
                      <a:pt x="2" y="1"/>
                    </a:moveTo>
                    <a:cubicBezTo>
                      <a:pt x="0" y="30"/>
                      <a:pt x="4" y="60"/>
                      <a:pt x="13" y="88"/>
                    </a:cubicBezTo>
                    <a:lnTo>
                      <a:pt x="575" y="88"/>
                    </a:lnTo>
                    <a:lnTo>
                      <a:pt x="596" y="78"/>
                    </a:lnTo>
                    <a:cubicBezTo>
                      <a:pt x="589" y="62"/>
                      <a:pt x="412" y="48"/>
                      <a:pt x="67" y="34"/>
                    </a:cubicBezTo>
                    <a:lnTo>
                      <a:pt x="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9"/>
              <p:cNvSpPr/>
              <p:nvPr/>
            </p:nvSpPr>
            <p:spPr>
              <a:xfrm>
                <a:off x="3246852" y="3875533"/>
                <a:ext cx="107849" cy="14957"/>
              </a:xfrm>
              <a:custGeom>
                <a:avLst/>
                <a:gdLst/>
                <a:ahLst/>
                <a:cxnLst/>
                <a:rect l="l" t="t" r="r" b="b"/>
                <a:pathLst>
                  <a:path w="539" h="74" extrusionOk="0">
                    <a:moveTo>
                      <a:pt x="1" y="0"/>
                    </a:moveTo>
                    <a:cubicBezTo>
                      <a:pt x="1" y="16"/>
                      <a:pt x="15" y="37"/>
                      <a:pt x="45" y="67"/>
                    </a:cubicBezTo>
                    <a:cubicBezTo>
                      <a:pt x="202" y="71"/>
                      <a:pt x="322" y="73"/>
                      <a:pt x="405" y="73"/>
                    </a:cubicBezTo>
                    <a:cubicBezTo>
                      <a:pt x="487" y="73"/>
                      <a:pt x="532" y="71"/>
                      <a:pt x="539" y="67"/>
                    </a:cubicBezTo>
                    <a:cubicBezTo>
                      <a:pt x="346" y="49"/>
                      <a:pt x="201" y="32"/>
                      <a:pt x="101" y="18"/>
                    </a:cubicBezTo>
                    <a:cubicBezTo>
                      <a:pt x="41" y="5"/>
                      <a:pt x="8"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9"/>
              <p:cNvSpPr/>
              <p:nvPr/>
            </p:nvSpPr>
            <p:spPr>
              <a:xfrm>
                <a:off x="3218839" y="3866640"/>
                <a:ext cx="28213" cy="14755"/>
              </a:xfrm>
              <a:custGeom>
                <a:avLst/>
                <a:gdLst/>
                <a:ahLst/>
                <a:cxnLst/>
                <a:rect l="l" t="t" r="r" b="b"/>
                <a:pathLst>
                  <a:path w="141" h="73" extrusionOk="0">
                    <a:moveTo>
                      <a:pt x="1" y="0"/>
                    </a:moveTo>
                    <a:lnTo>
                      <a:pt x="1" y="67"/>
                    </a:lnTo>
                    <a:cubicBezTo>
                      <a:pt x="38" y="70"/>
                      <a:pt x="68" y="72"/>
                      <a:pt x="92" y="72"/>
                    </a:cubicBezTo>
                    <a:cubicBezTo>
                      <a:pt x="115" y="72"/>
                      <a:pt x="131" y="70"/>
                      <a:pt x="141" y="67"/>
                    </a:cubicBezTo>
                    <a:cubicBezTo>
                      <a:pt x="123" y="53"/>
                      <a:pt x="106" y="41"/>
                      <a:pt x="85" y="34"/>
                    </a:cubicBezTo>
                    <a:cubicBezTo>
                      <a:pt x="65" y="27"/>
                      <a:pt x="48" y="14"/>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9"/>
              <p:cNvSpPr/>
              <p:nvPr/>
            </p:nvSpPr>
            <p:spPr>
              <a:xfrm>
                <a:off x="6257204" y="3833090"/>
                <a:ext cx="206293" cy="29105"/>
              </a:xfrm>
              <a:custGeom>
                <a:avLst/>
                <a:gdLst/>
                <a:ahLst/>
                <a:cxnLst/>
                <a:rect l="l" t="t" r="r" b="b"/>
                <a:pathLst>
                  <a:path w="1031" h="144" extrusionOk="0">
                    <a:moveTo>
                      <a:pt x="83" y="1"/>
                    </a:moveTo>
                    <a:cubicBezTo>
                      <a:pt x="34" y="1"/>
                      <a:pt x="6" y="2"/>
                      <a:pt x="1" y="5"/>
                    </a:cubicBezTo>
                    <a:cubicBezTo>
                      <a:pt x="1" y="65"/>
                      <a:pt x="8" y="107"/>
                      <a:pt x="24" y="133"/>
                    </a:cubicBezTo>
                    <a:lnTo>
                      <a:pt x="869" y="143"/>
                    </a:lnTo>
                    <a:cubicBezTo>
                      <a:pt x="874" y="144"/>
                      <a:pt x="879" y="144"/>
                      <a:pt x="883" y="144"/>
                    </a:cubicBezTo>
                    <a:cubicBezTo>
                      <a:pt x="917" y="144"/>
                      <a:pt x="951" y="139"/>
                      <a:pt x="983" y="129"/>
                    </a:cubicBezTo>
                    <a:cubicBezTo>
                      <a:pt x="1002" y="122"/>
                      <a:pt x="1018" y="110"/>
                      <a:pt x="1030" y="94"/>
                    </a:cubicBezTo>
                    <a:cubicBezTo>
                      <a:pt x="1027" y="80"/>
                      <a:pt x="1002" y="66"/>
                      <a:pt x="958" y="52"/>
                    </a:cubicBezTo>
                    <a:cubicBezTo>
                      <a:pt x="909" y="38"/>
                      <a:pt x="879" y="30"/>
                      <a:pt x="869" y="26"/>
                    </a:cubicBezTo>
                    <a:cubicBezTo>
                      <a:pt x="468" y="10"/>
                      <a:pt x="206"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9"/>
              <p:cNvSpPr/>
              <p:nvPr/>
            </p:nvSpPr>
            <p:spPr>
              <a:xfrm>
                <a:off x="8409370" y="4583931"/>
                <a:ext cx="226102" cy="25265"/>
              </a:xfrm>
              <a:custGeom>
                <a:avLst/>
                <a:gdLst/>
                <a:ahLst/>
                <a:cxnLst/>
                <a:rect l="l" t="t" r="r" b="b"/>
                <a:pathLst>
                  <a:path w="1130" h="125" extrusionOk="0">
                    <a:moveTo>
                      <a:pt x="3" y="1"/>
                    </a:moveTo>
                    <a:cubicBezTo>
                      <a:pt x="2" y="1"/>
                      <a:pt x="0" y="19"/>
                      <a:pt x="0" y="57"/>
                    </a:cubicBezTo>
                    <a:cubicBezTo>
                      <a:pt x="0" y="101"/>
                      <a:pt x="5" y="124"/>
                      <a:pt x="17" y="124"/>
                    </a:cubicBezTo>
                    <a:cubicBezTo>
                      <a:pt x="17" y="124"/>
                      <a:pt x="17" y="124"/>
                      <a:pt x="18" y="124"/>
                    </a:cubicBezTo>
                    <a:cubicBezTo>
                      <a:pt x="23" y="124"/>
                      <a:pt x="28" y="119"/>
                      <a:pt x="34" y="106"/>
                    </a:cubicBezTo>
                    <a:cubicBezTo>
                      <a:pt x="393" y="90"/>
                      <a:pt x="666" y="82"/>
                      <a:pt x="854" y="82"/>
                    </a:cubicBezTo>
                    <a:cubicBezTo>
                      <a:pt x="992" y="82"/>
                      <a:pt x="1083" y="86"/>
                      <a:pt x="1129" y="96"/>
                    </a:cubicBezTo>
                    <a:cubicBezTo>
                      <a:pt x="1112" y="77"/>
                      <a:pt x="1091" y="61"/>
                      <a:pt x="1066" y="50"/>
                    </a:cubicBezTo>
                    <a:lnTo>
                      <a:pt x="1019" y="29"/>
                    </a:lnTo>
                    <a:cubicBezTo>
                      <a:pt x="847" y="34"/>
                      <a:pt x="692" y="37"/>
                      <a:pt x="554" y="37"/>
                    </a:cubicBezTo>
                    <a:cubicBezTo>
                      <a:pt x="440" y="37"/>
                      <a:pt x="337" y="35"/>
                      <a:pt x="246" y="31"/>
                    </a:cubicBezTo>
                    <a:cubicBezTo>
                      <a:pt x="100" y="22"/>
                      <a:pt x="23" y="19"/>
                      <a:pt x="11" y="19"/>
                    </a:cubicBezTo>
                    <a:cubicBezTo>
                      <a:pt x="11" y="19"/>
                      <a:pt x="11" y="20"/>
                      <a:pt x="11" y="20"/>
                    </a:cubicBezTo>
                    <a:cubicBezTo>
                      <a:pt x="10" y="20"/>
                      <a:pt x="7" y="13"/>
                      <a:pt x="4" y="1"/>
                    </a:cubicBezTo>
                    <a:cubicBezTo>
                      <a:pt x="4" y="1"/>
                      <a:pt x="4" y="1"/>
                      <a:pt x="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9"/>
              <p:cNvSpPr/>
              <p:nvPr/>
            </p:nvSpPr>
            <p:spPr>
              <a:xfrm>
                <a:off x="8701101" y="4122714"/>
                <a:ext cx="45821" cy="14755"/>
              </a:xfrm>
              <a:custGeom>
                <a:avLst/>
                <a:gdLst/>
                <a:ahLst/>
                <a:cxnLst/>
                <a:rect l="l" t="t" r="r" b="b"/>
                <a:pathLst>
                  <a:path w="229" h="73" extrusionOk="0">
                    <a:moveTo>
                      <a:pt x="1" y="1"/>
                    </a:moveTo>
                    <a:lnTo>
                      <a:pt x="1" y="67"/>
                    </a:lnTo>
                    <a:cubicBezTo>
                      <a:pt x="69" y="71"/>
                      <a:pt x="122" y="73"/>
                      <a:pt x="160" y="73"/>
                    </a:cubicBezTo>
                    <a:cubicBezTo>
                      <a:pt x="198" y="73"/>
                      <a:pt x="221" y="71"/>
                      <a:pt x="229" y="67"/>
                    </a:cubicBezTo>
                    <a:cubicBezTo>
                      <a:pt x="169" y="53"/>
                      <a:pt x="111" y="38"/>
                      <a:pt x="53" y="18"/>
                    </a:cubicBezTo>
                    <a:cubicBezTo>
                      <a:pt x="36" y="11"/>
                      <a:pt x="18" y="6"/>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9"/>
              <p:cNvSpPr/>
              <p:nvPr/>
            </p:nvSpPr>
            <p:spPr>
              <a:xfrm>
                <a:off x="7457343" y="4633246"/>
                <a:ext cx="84038" cy="18393"/>
              </a:xfrm>
              <a:custGeom>
                <a:avLst/>
                <a:gdLst/>
                <a:ahLst/>
                <a:cxnLst/>
                <a:rect l="l" t="t" r="r" b="b"/>
                <a:pathLst>
                  <a:path w="420" h="91" extrusionOk="0">
                    <a:moveTo>
                      <a:pt x="2" y="1"/>
                    </a:moveTo>
                    <a:cubicBezTo>
                      <a:pt x="0" y="33"/>
                      <a:pt x="4" y="62"/>
                      <a:pt x="13" y="90"/>
                    </a:cubicBezTo>
                    <a:lnTo>
                      <a:pt x="397" y="90"/>
                    </a:lnTo>
                    <a:lnTo>
                      <a:pt x="419" y="80"/>
                    </a:lnTo>
                    <a:cubicBezTo>
                      <a:pt x="412" y="64"/>
                      <a:pt x="295" y="50"/>
                      <a:pt x="69" y="36"/>
                    </a:cubicBezTo>
                    <a:lnTo>
                      <a:pt x="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9"/>
              <p:cNvSpPr/>
              <p:nvPr/>
            </p:nvSpPr>
            <p:spPr>
              <a:xfrm>
                <a:off x="8532425" y="3883617"/>
                <a:ext cx="42019" cy="15765"/>
              </a:xfrm>
              <a:custGeom>
                <a:avLst/>
                <a:gdLst/>
                <a:ahLst/>
                <a:cxnLst/>
                <a:rect l="l" t="t" r="r" b="b"/>
                <a:pathLst>
                  <a:path w="210" h="78" extrusionOk="0">
                    <a:moveTo>
                      <a:pt x="7" y="0"/>
                    </a:moveTo>
                    <a:cubicBezTo>
                      <a:pt x="0" y="0"/>
                      <a:pt x="20" y="10"/>
                      <a:pt x="67" y="30"/>
                    </a:cubicBezTo>
                    <a:cubicBezTo>
                      <a:pt x="113" y="49"/>
                      <a:pt x="160" y="65"/>
                      <a:pt x="209" y="78"/>
                    </a:cubicBezTo>
                    <a:cubicBezTo>
                      <a:pt x="109" y="30"/>
                      <a:pt x="50" y="6"/>
                      <a:pt x="32" y="6"/>
                    </a:cubicBezTo>
                    <a:cubicBezTo>
                      <a:pt x="32" y="6"/>
                      <a:pt x="31" y="6"/>
                      <a:pt x="30" y="6"/>
                    </a:cubicBezTo>
                    <a:cubicBezTo>
                      <a:pt x="18" y="2"/>
                      <a:pt x="10" y="0"/>
                      <a:pt x="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9"/>
              <p:cNvSpPr/>
              <p:nvPr/>
            </p:nvSpPr>
            <p:spPr>
              <a:xfrm>
                <a:off x="7269258" y="4324219"/>
                <a:ext cx="924216" cy="15967"/>
              </a:xfrm>
              <a:custGeom>
                <a:avLst/>
                <a:gdLst/>
                <a:ahLst/>
                <a:cxnLst/>
                <a:rect l="l" t="t" r="r" b="b"/>
                <a:pathLst>
                  <a:path w="4619" h="79" extrusionOk="0">
                    <a:moveTo>
                      <a:pt x="8" y="1"/>
                    </a:moveTo>
                    <a:cubicBezTo>
                      <a:pt x="6" y="1"/>
                      <a:pt x="3" y="1"/>
                      <a:pt x="1" y="1"/>
                    </a:cubicBezTo>
                    <a:lnTo>
                      <a:pt x="1" y="68"/>
                    </a:lnTo>
                    <a:lnTo>
                      <a:pt x="4597" y="78"/>
                    </a:lnTo>
                    <a:lnTo>
                      <a:pt x="4618" y="68"/>
                    </a:lnTo>
                    <a:cubicBezTo>
                      <a:pt x="4611" y="52"/>
                      <a:pt x="3088" y="38"/>
                      <a:pt x="45" y="24"/>
                    </a:cubicBezTo>
                    <a:cubicBezTo>
                      <a:pt x="39" y="9"/>
                      <a:pt x="24" y="1"/>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9"/>
              <p:cNvSpPr/>
              <p:nvPr/>
            </p:nvSpPr>
            <p:spPr>
              <a:xfrm>
                <a:off x="2647783" y="3994778"/>
                <a:ext cx="91841" cy="13744"/>
              </a:xfrm>
              <a:custGeom>
                <a:avLst/>
                <a:gdLst/>
                <a:ahLst/>
                <a:cxnLst/>
                <a:rect l="l" t="t" r="r" b="b"/>
                <a:pathLst>
                  <a:path w="459" h="68" extrusionOk="0">
                    <a:moveTo>
                      <a:pt x="0" y="1"/>
                    </a:moveTo>
                    <a:lnTo>
                      <a:pt x="0" y="68"/>
                    </a:lnTo>
                    <a:cubicBezTo>
                      <a:pt x="139" y="60"/>
                      <a:pt x="245" y="57"/>
                      <a:pt x="319" y="57"/>
                    </a:cubicBezTo>
                    <a:cubicBezTo>
                      <a:pt x="393" y="57"/>
                      <a:pt x="435" y="60"/>
                      <a:pt x="446" y="68"/>
                    </a:cubicBezTo>
                    <a:lnTo>
                      <a:pt x="458" y="34"/>
                    </a:lnTo>
                    <a:cubicBezTo>
                      <a:pt x="228" y="11"/>
                      <a:pt x="7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9"/>
              <p:cNvSpPr/>
              <p:nvPr/>
            </p:nvSpPr>
            <p:spPr>
              <a:xfrm>
                <a:off x="2030105" y="3826824"/>
                <a:ext cx="129258" cy="19808"/>
              </a:xfrm>
              <a:custGeom>
                <a:avLst/>
                <a:gdLst/>
                <a:ahLst/>
                <a:cxnLst/>
                <a:rect l="l" t="t" r="r" b="b"/>
                <a:pathLst>
                  <a:path w="646" h="98" extrusionOk="0">
                    <a:moveTo>
                      <a:pt x="112" y="0"/>
                    </a:moveTo>
                    <a:cubicBezTo>
                      <a:pt x="49" y="0"/>
                      <a:pt x="11" y="7"/>
                      <a:pt x="0" y="18"/>
                    </a:cubicBezTo>
                    <a:cubicBezTo>
                      <a:pt x="121" y="48"/>
                      <a:pt x="328" y="75"/>
                      <a:pt x="624" y="97"/>
                    </a:cubicBezTo>
                    <a:lnTo>
                      <a:pt x="645" y="52"/>
                    </a:lnTo>
                    <a:lnTo>
                      <a:pt x="635" y="18"/>
                    </a:lnTo>
                    <a:cubicBezTo>
                      <a:pt x="615" y="19"/>
                      <a:pt x="591" y="20"/>
                      <a:pt x="565" y="20"/>
                    </a:cubicBezTo>
                    <a:cubicBezTo>
                      <a:pt x="481" y="20"/>
                      <a:pt x="365" y="15"/>
                      <a:pt x="219" y="4"/>
                    </a:cubicBezTo>
                    <a:cubicBezTo>
                      <a:pt x="178" y="2"/>
                      <a:pt x="142" y="0"/>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9"/>
              <p:cNvSpPr/>
              <p:nvPr/>
            </p:nvSpPr>
            <p:spPr>
              <a:xfrm>
                <a:off x="2249204" y="4269043"/>
                <a:ext cx="398779" cy="13744"/>
              </a:xfrm>
              <a:custGeom>
                <a:avLst/>
                <a:gdLst/>
                <a:ahLst/>
                <a:cxnLst/>
                <a:rect l="l" t="t" r="r" b="b"/>
                <a:pathLst>
                  <a:path w="1993" h="68" extrusionOk="0">
                    <a:moveTo>
                      <a:pt x="5" y="1"/>
                    </a:moveTo>
                    <a:cubicBezTo>
                      <a:pt x="4" y="1"/>
                      <a:pt x="2" y="1"/>
                      <a:pt x="1" y="1"/>
                    </a:cubicBezTo>
                    <a:lnTo>
                      <a:pt x="1" y="67"/>
                    </a:lnTo>
                    <a:lnTo>
                      <a:pt x="1949" y="46"/>
                    </a:lnTo>
                    <a:lnTo>
                      <a:pt x="1949" y="67"/>
                    </a:lnTo>
                    <a:cubicBezTo>
                      <a:pt x="1970" y="67"/>
                      <a:pt x="1987" y="53"/>
                      <a:pt x="1992" y="34"/>
                    </a:cubicBezTo>
                    <a:cubicBezTo>
                      <a:pt x="1819" y="24"/>
                      <a:pt x="1565" y="17"/>
                      <a:pt x="1229" y="17"/>
                    </a:cubicBezTo>
                    <a:cubicBezTo>
                      <a:pt x="1158" y="17"/>
                      <a:pt x="1084" y="18"/>
                      <a:pt x="1005" y="18"/>
                    </a:cubicBezTo>
                    <a:cubicBezTo>
                      <a:pt x="520" y="22"/>
                      <a:pt x="201" y="24"/>
                      <a:pt x="45" y="24"/>
                    </a:cubicBezTo>
                    <a:cubicBezTo>
                      <a:pt x="37" y="9"/>
                      <a:pt x="21"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9"/>
              <p:cNvSpPr/>
              <p:nvPr/>
            </p:nvSpPr>
            <p:spPr>
              <a:xfrm>
                <a:off x="7616214" y="3916562"/>
                <a:ext cx="505027" cy="14350"/>
              </a:xfrm>
              <a:custGeom>
                <a:avLst/>
                <a:gdLst/>
                <a:ahLst/>
                <a:cxnLst/>
                <a:rect l="l" t="t" r="r" b="b"/>
                <a:pathLst>
                  <a:path w="2524" h="71" extrusionOk="0">
                    <a:moveTo>
                      <a:pt x="1" y="0"/>
                    </a:moveTo>
                    <a:lnTo>
                      <a:pt x="58" y="4"/>
                    </a:lnTo>
                    <a:cubicBezTo>
                      <a:pt x="547" y="18"/>
                      <a:pt x="796" y="34"/>
                      <a:pt x="803" y="48"/>
                    </a:cubicBezTo>
                    <a:cubicBezTo>
                      <a:pt x="789" y="55"/>
                      <a:pt x="560" y="62"/>
                      <a:pt x="116" y="67"/>
                    </a:cubicBezTo>
                    <a:cubicBezTo>
                      <a:pt x="204" y="69"/>
                      <a:pt x="290" y="71"/>
                      <a:pt x="376" y="71"/>
                    </a:cubicBezTo>
                    <a:lnTo>
                      <a:pt x="2502" y="58"/>
                    </a:lnTo>
                    <a:lnTo>
                      <a:pt x="2523" y="48"/>
                    </a:lnTo>
                    <a:cubicBezTo>
                      <a:pt x="2516" y="34"/>
                      <a:pt x="1799" y="18"/>
                      <a:pt x="376" y="4"/>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9"/>
              <p:cNvSpPr/>
              <p:nvPr/>
            </p:nvSpPr>
            <p:spPr>
              <a:xfrm>
                <a:off x="7609811" y="3930103"/>
                <a:ext cx="29813" cy="808"/>
              </a:xfrm>
              <a:custGeom>
                <a:avLst/>
                <a:gdLst/>
                <a:ahLst/>
                <a:cxnLst/>
                <a:rect l="l" t="t" r="r" b="b"/>
                <a:pathLst>
                  <a:path w="149" h="4" extrusionOk="0">
                    <a:moveTo>
                      <a:pt x="1" y="0"/>
                    </a:moveTo>
                    <a:cubicBezTo>
                      <a:pt x="33" y="2"/>
                      <a:pt x="62" y="4"/>
                      <a:pt x="90" y="4"/>
                    </a:cubicBezTo>
                    <a:cubicBezTo>
                      <a:pt x="110" y="4"/>
                      <a:pt x="131" y="2"/>
                      <a:pt x="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9"/>
              <p:cNvSpPr/>
              <p:nvPr/>
            </p:nvSpPr>
            <p:spPr>
              <a:xfrm>
                <a:off x="1484660" y="4799785"/>
                <a:ext cx="1245760" cy="23041"/>
              </a:xfrm>
              <a:custGeom>
                <a:avLst/>
                <a:gdLst/>
                <a:ahLst/>
                <a:cxnLst/>
                <a:rect l="l" t="t" r="r" b="b"/>
                <a:pathLst>
                  <a:path w="6226" h="114" extrusionOk="0">
                    <a:moveTo>
                      <a:pt x="67" y="1"/>
                    </a:moveTo>
                    <a:cubicBezTo>
                      <a:pt x="53" y="3"/>
                      <a:pt x="40" y="8"/>
                      <a:pt x="30" y="18"/>
                    </a:cubicBezTo>
                    <a:cubicBezTo>
                      <a:pt x="16" y="27"/>
                      <a:pt x="4" y="41"/>
                      <a:pt x="0" y="57"/>
                    </a:cubicBezTo>
                    <a:cubicBezTo>
                      <a:pt x="9" y="71"/>
                      <a:pt x="214" y="85"/>
                      <a:pt x="617" y="99"/>
                    </a:cubicBezTo>
                    <a:cubicBezTo>
                      <a:pt x="819" y="104"/>
                      <a:pt x="1019" y="108"/>
                      <a:pt x="1219" y="113"/>
                    </a:cubicBezTo>
                    <a:lnTo>
                      <a:pt x="5252" y="101"/>
                    </a:lnTo>
                    <a:cubicBezTo>
                      <a:pt x="5877" y="92"/>
                      <a:pt x="6201" y="82"/>
                      <a:pt x="6225" y="68"/>
                    </a:cubicBezTo>
                    <a:cubicBezTo>
                      <a:pt x="6213" y="41"/>
                      <a:pt x="5889" y="24"/>
                      <a:pt x="5252" y="11"/>
                    </a:cubicBezTo>
                    <a:lnTo>
                      <a:pt x="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9"/>
              <p:cNvSpPr/>
              <p:nvPr/>
            </p:nvSpPr>
            <p:spPr>
              <a:xfrm>
                <a:off x="813159" y="3928284"/>
                <a:ext cx="159472" cy="22435"/>
              </a:xfrm>
              <a:custGeom>
                <a:avLst/>
                <a:gdLst/>
                <a:ahLst/>
                <a:cxnLst/>
                <a:rect l="l" t="t" r="r" b="b"/>
                <a:pathLst>
                  <a:path w="797" h="111" extrusionOk="0">
                    <a:moveTo>
                      <a:pt x="45" y="0"/>
                    </a:moveTo>
                    <a:cubicBezTo>
                      <a:pt x="45" y="6"/>
                      <a:pt x="39" y="13"/>
                      <a:pt x="29" y="27"/>
                    </a:cubicBezTo>
                    <a:cubicBezTo>
                      <a:pt x="15" y="37"/>
                      <a:pt x="6" y="51"/>
                      <a:pt x="1" y="67"/>
                    </a:cubicBezTo>
                    <a:lnTo>
                      <a:pt x="22" y="111"/>
                    </a:lnTo>
                    <a:cubicBezTo>
                      <a:pt x="523" y="105"/>
                      <a:pt x="781" y="93"/>
                      <a:pt x="797" y="79"/>
                    </a:cubicBezTo>
                    <a:cubicBezTo>
                      <a:pt x="793" y="65"/>
                      <a:pt x="669" y="49"/>
                      <a:pt x="425" y="32"/>
                    </a:cubicBezTo>
                    <a:cubicBezTo>
                      <a:pt x="176" y="13"/>
                      <a:pt x="48" y="2"/>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9"/>
              <p:cNvSpPr/>
              <p:nvPr/>
            </p:nvSpPr>
            <p:spPr>
              <a:xfrm>
                <a:off x="1298777" y="3985683"/>
                <a:ext cx="1105697" cy="25063"/>
              </a:xfrm>
              <a:custGeom>
                <a:avLst/>
                <a:gdLst/>
                <a:ahLst/>
                <a:cxnLst/>
                <a:rect l="l" t="t" r="r" b="b"/>
                <a:pathLst>
                  <a:path w="5526" h="124" extrusionOk="0">
                    <a:moveTo>
                      <a:pt x="0" y="0"/>
                    </a:moveTo>
                    <a:lnTo>
                      <a:pt x="0" y="69"/>
                    </a:lnTo>
                    <a:lnTo>
                      <a:pt x="1651" y="123"/>
                    </a:lnTo>
                    <a:lnTo>
                      <a:pt x="1820" y="90"/>
                    </a:lnTo>
                    <a:lnTo>
                      <a:pt x="5503" y="79"/>
                    </a:lnTo>
                    <a:lnTo>
                      <a:pt x="5526" y="67"/>
                    </a:lnTo>
                    <a:cubicBezTo>
                      <a:pt x="5517" y="53"/>
                      <a:pt x="5088" y="39"/>
                      <a:pt x="4234" y="23"/>
                    </a:cubicBezTo>
                    <a:lnTo>
                      <a:pt x="2649" y="23"/>
                    </a:lnTo>
                    <a:cubicBezTo>
                      <a:pt x="2159" y="41"/>
                      <a:pt x="1665" y="50"/>
                      <a:pt x="1167" y="50"/>
                    </a:cubicBezTo>
                    <a:cubicBezTo>
                      <a:pt x="795" y="50"/>
                      <a:pt x="421" y="45"/>
                      <a:pt x="44" y="35"/>
                    </a:cubicBezTo>
                    <a:lnTo>
                      <a:pt x="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9"/>
              <p:cNvSpPr/>
              <p:nvPr/>
            </p:nvSpPr>
            <p:spPr>
              <a:xfrm>
                <a:off x="637480" y="4342207"/>
                <a:ext cx="597869" cy="13946"/>
              </a:xfrm>
              <a:custGeom>
                <a:avLst/>
                <a:gdLst/>
                <a:ahLst/>
                <a:cxnLst/>
                <a:rect l="l" t="t" r="r" b="b"/>
                <a:pathLst>
                  <a:path w="2988" h="69" extrusionOk="0">
                    <a:moveTo>
                      <a:pt x="8" y="1"/>
                    </a:moveTo>
                    <a:cubicBezTo>
                      <a:pt x="6" y="1"/>
                      <a:pt x="3" y="1"/>
                      <a:pt x="0" y="2"/>
                    </a:cubicBezTo>
                    <a:lnTo>
                      <a:pt x="0" y="68"/>
                    </a:lnTo>
                    <a:lnTo>
                      <a:pt x="2944" y="46"/>
                    </a:lnTo>
                    <a:lnTo>
                      <a:pt x="2944" y="68"/>
                    </a:lnTo>
                    <a:cubicBezTo>
                      <a:pt x="2963" y="68"/>
                      <a:pt x="2982" y="54"/>
                      <a:pt x="2988" y="35"/>
                    </a:cubicBezTo>
                    <a:cubicBezTo>
                      <a:pt x="2711" y="23"/>
                      <a:pt x="2294" y="17"/>
                      <a:pt x="1738" y="17"/>
                    </a:cubicBezTo>
                    <a:cubicBezTo>
                      <a:pt x="1660" y="17"/>
                      <a:pt x="1579" y="17"/>
                      <a:pt x="1496" y="17"/>
                    </a:cubicBezTo>
                    <a:cubicBezTo>
                      <a:pt x="765" y="21"/>
                      <a:pt x="281" y="23"/>
                      <a:pt x="44" y="23"/>
                    </a:cubicBezTo>
                    <a:cubicBezTo>
                      <a:pt x="37" y="9"/>
                      <a:pt x="23" y="1"/>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6" name="Google Shape;566;p19"/>
            <p:cNvSpPr/>
            <p:nvPr/>
          </p:nvSpPr>
          <p:spPr>
            <a:xfrm rot="10800000" flipH="1">
              <a:off x="512003" y="4644371"/>
              <a:ext cx="6968522" cy="27875"/>
            </a:xfrm>
            <a:custGeom>
              <a:avLst/>
              <a:gdLst/>
              <a:ahLst/>
              <a:cxnLst/>
              <a:rect l="l" t="t" r="r" b="b"/>
              <a:pathLst>
                <a:path w="22783" h="172" extrusionOk="0">
                  <a:moveTo>
                    <a:pt x="13540" y="0"/>
                  </a:moveTo>
                  <a:cubicBezTo>
                    <a:pt x="13540" y="5"/>
                    <a:pt x="13377" y="11"/>
                    <a:pt x="13047" y="19"/>
                  </a:cubicBezTo>
                  <a:cubicBezTo>
                    <a:pt x="12574" y="30"/>
                    <a:pt x="12306" y="37"/>
                    <a:pt x="12244" y="39"/>
                  </a:cubicBezTo>
                  <a:lnTo>
                    <a:pt x="53" y="67"/>
                  </a:lnTo>
                  <a:cubicBezTo>
                    <a:pt x="48" y="53"/>
                    <a:pt x="36" y="44"/>
                    <a:pt x="22" y="40"/>
                  </a:cubicBezTo>
                  <a:lnTo>
                    <a:pt x="1" y="39"/>
                  </a:lnTo>
                  <a:lnTo>
                    <a:pt x="1" y="119"/>
                  </a:lnTo>
                  <a:lnTo>
                    <a:pt x="12244" y="172"/>
                  </a:lnTo>
                  <a:lnTo>
                    <a:pt x="22288" y="158"/>
                  </a:lnTo>
                  <a:cubicBezTo>
                    <a:pt x="22300" y="153"/>
                    <a:pt x="22386" y="146"/>
                    <a:pt x="22540" y="139"/>
                  </a:cubicBezTo>
                  <a:cubicBezTo>
                    <a:pt x="22695" y="130"/>
                    <a:pt x="22775" y="123"/>
                    <a:pt x="22782" y="119"/>
                  </a:cubicBezTo>
                  <a:cubicBezTo>
                    <a:pt x="22779" y="107"/>
                    <a:pt x="22700" y="95"/>
                    <a:pt x="22546" y="81"/>
                  </a:cubicBezTo>
                  <a:cubicBezTo>
                    <a:pt x="22381" y="65"/>
                    <a:pt x="22295" y="56"/>
                    <a:pt x="22288" y="53"/>
                  </a:cubicBezTo>
                  <a:lnTo>
                    <a:pt x="13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19"/>
          <p:cNvGrpSpPr/>
          <p:nvPr/>
        </p:nvGrpSpPr>
        <p:grpSpPr>
          <a:xfrm flipH="1">
            <a:off x="8029480" y="1706001"/>
            <a:ext cx="3144075" cy="2930648"/>
            <a:chOff x="2982469" y="80805"/>
            <a:chExt cx="440304" cy="410426"/>
          </a:xfrm>
        </p:grpSpPr>
        <p:sp>
          <p:nvSpPr>
            <p:cNvPr id="568" name="Google Shape;568;p19"/>
            <p:cNvSpPr/>
            <p:nvPr/>
          </p:nvSpPr>
          <p:spPr>
            <a:xfrm>
              <a:off x="3194793" y="345895"/>
              <a:ext cx="165733" cy="110825"/>
            </a:xfrm>
            <a:custGeom>
              <a:avLst/>
              <a:gdLst/>
              <a:ahLst/>
              <a:cxnLst/>
              <a:rect l="l" t="t" r="r" b="b"/>
              <a:pathLst>
                <a:path w="5059" h="2461" extrusionOk="0">
                  <a:moveTo>
                    <a:pt x="4697" y="1"/>
                  </a:moveTo>
                  <a:lnTo>
                    <a:pt x="3755" y="890"/>
                  </a:lnTo>
                  <a:lnTo>
                    <a:pt x="1331" y="1515"/>
                  </a:lnTo>
                  <a:lnTo>
                    <a:pt x="0" y="1507"/>
                  </a:lnTo>
                  <a:lnTo>
                    <a:pt x="0" y="1507"/>
                  </a:lnTo>
                  <a:lnTo>
                    <a:pt x="525" y="2082"/>
                  </a:lnTo>
                  <a:lnTo>
                    <a:pt x="3755" y="2460"/>
                  </a:lnTo>
                  <a:lnTo>
                    <a:pt x="3528" y="2210"/>
                  </a:lnTo>
                  <a:lnTo>
                    <a:pt x="5058" y="2082"/>
                  </a:lnTo>
                  <a:lnTo>
                    <a:pt x="5014" y="348"/>
                  </a:lnTo>
                  <a:lnTo>
                    <a:pt x="4697" y="1"/>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9"/>
            <p:cNvSpPr/>
            <p:nvPr/>
          </p:nvSpPr>
          <p:spPr>
            <a:xfrm>
              <a:off x="3241707" y="80805"/>
              <a:ext cx="118821" cy="248444"/>
            </a:xfrm>
            <a:custGeom>
              <a:avLst/>
              <a:gdLst/>
              <a:ahLst/>
              <a:cxnLst/>
              <a:rect l="l" t="t" r="r" b="b"/>
              <a:pathLst>
                <a:path w="3627" h="5517" extrusionOk="0">
                  <a:moveTo>
                    <a:pt x="6" y="1"/>
                  </a:moveTo>
                  <a:lnTo>
                    <a:pt x="1" y="246"/>
                  </a:lnTo>
                  <a:lnTo>
                    <a:pt x="1130" y="4454"/>
                  </a:lnTo>
                  <a:lnTo>
                    <a:pt x="1347" y="4363"/>
                  </a:lnTo>
                  <a:lnTo>
                    <a:pt x="2962" y="4552"/>
                  </a:lnTo>
                  <a:lnTo>
                    <a:pt x="3626" y="5516"/>
                  </a:lnTo>
                  <a:lnTo>
                    <a:pt x="854" y="1493"/>
                  </a:lnTo>
                  <a:lnTo>
                    <a:pt x="6" y="1"/>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9"/>
            <p:cNvSpPr/>
            <p:nvPr/>
          </p:nvSpPr>
          <p:spPr>
            <a:xfrm>
              <a:off x="3172450" y="80805"/>
              <a:ext cx="71286" cy="142618"/>
            </a:xfrm>
            <a:custGeom>
              <a:avLst/>
              <a:gdLst/>
              <a:ahLst/>
              <a:cxnLst/>
              <a:rect l="l" t="t" r="r" b="b"/>
              <a:pathLst>
                <a:path w="2176" h="3167" extrusionOk="0">
                  <a:moveTo>
                    <a:pt x="0" y="1"/>
                  </a:moveTo>
                  <a:lnTo>
                    <a:pt x="148" y="2983"/>
                  </a:lnTo>
                  <a:lnTo>
                    <a:pt x="682" y="2660"/>
                  </a:lnTo>
                  <a:lnTo>
                    <a:pt x="1266" y="2892"/>
                  </a:lnTo>
                  <a:lnTo>
                    <a:pt x="1673" y="2930"/>
                  </a:lnTo>
                  <a:lnTo>
                    <a:pt x="2111" y="3146"/>
                  </a:lnTo>
                  <a:lnTo>
                    <a:pt x="2176" y="3167"/>
                  </a:lnTo>
                  <a:lnTo>
                    <a:pt x="2176" y="3167"/>
                  </a:lnTo>
                  <a:lnTo>
                    <a:pt x="1962" y="1710"/>
                  </a:lnTo>
                  <a:lnTo>
                    <a:pt x="1839" y="2403"/>
                  </a:lnTo>
                  <a:lnTo>
                    <a:pt x="1387" y="246"/>
                  </a:lnTo>
                  <a:lnTo>
                    <a:pt x="0" y="1"/>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9"/>
            <p:cNvSpPr/>
            <p:nvPr/>
          </p:nvSpPr>
          <p:spPr>
            <a:xfrm>
              <a:off x="3061652" y="80805"/>
              <a:ext cx="110827" cy="293837"/>
            </a:xfrm>
            <a:custGeom>
              <a:avLst/>
              <a:gdLst/>
              <a:ahLst/>
              <a:cxnLst/>
              <a:rect l="l" t="t" r="r" b="b"/>
              <a:pathLst>
                <a:path w="3383" h="6525" extrusionOk="0">
                  <a:moveTo>
                    <a:pt x="3382" y="1"/>
                  </a:moveTo>
                  <a:lnTo>
                    <a:pt x="888" y="4810"/>
                  </a:lnTo>
                  <a:lnTo>
                    <a:pt x="1" y="6524"/>
                  </a:lnTo>
                  <a:lnTo>
                    <a:pt x="3382" y="1"/>
                  </a:lnTo>
                  <a:close/>
                </a:path>
              </a:pathLst>
            </a:custGeom>
            <a:solidFill>
              <a:srgbClr val="8CC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9"/>
            <p:cNvSpPr/>
            <p:nvPr/>
          </p:nvSpPr>
          <p:spPr>
            <a:xfrm>
              <a:off x="3217889" y="91882"/>
              <a:ext cx="60835" cy="194180"/>
            </a:xfrm>
            <a:custGeom>
              <a:avLst/>
              <a:gdLst/>
              <a:ahLst/>
              <a:cxnLst/>
              <a:rect l="l" t="t" r="r" b="b"/>
              <a:pathLst>
                <a:path w="1857" h="4312" extrusionOk="0">
                  <a:moveTo>
                    <a:pt x="0" y="0"/>
                  </a:moveTo>
                  <a:lnTo>
                    <a:pt x="452" y="2157"/>
                  </a:lnTo>
                  <a:lnTo>
                    <a:pt x="575" y="1464"/>
                  </a:lnTo>
                  <a:lnTo>
                    <a:pt x="789" y="2921"/>
                  </a:lnTo>
                  <a:lnTo>
                    <a:pt x="1003" y="2989"/>
                  </a:lnTo>
                  <a:lnTo>
                    <a:pt x="1397" y="3243"/>
                  </a:lnTo>
                  <a:lnTo>
                    <a:pt x="1611" y="4311"/>
                  </a:lnTo>
                  <a:lnTo>
                    <a:pt x="1857" y="4208"/>
                  </a:lnTo>
                  <a:lnTo>
                    <a:pt x="728"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9"/>
            <p:cNvSpPr/>
            <p:nvPr/>
          </p:nvSpPr>
          <p:spPr>
            <a:xfrm>
              <a:off x="2982469" y="80805"/>
              <a:ext cx="212350" cy="410426"/>
            </a:xfrm>
            <a:custGeom>
              <a:avLst/>
              <a:gdLst/>
              <a:ahLst/>
              <a:cxnLst/>
              <a:rect l="l" t="t" r="r" b="b"/>
              <a:pathLst>
                <a:path w="6482" h="9114" extrusionOk="0">
                  <a:moveTo>
                    <a:pt x="5848" y="983"/>
                  </a:moveTo>
                  <a:lnTo>
                    <a:pt x="5848" y="984"/>
                  </a:lnTo>
                  <a:lnTo>
                    <a:pt x="5947" y="2983"/>
                  </a:lnTo>
                  <a:lnTo>
                    <a:pt x="5848" y="983"/>
                  </a:lnTo>
                  <a:close/>
                  <a:moveTo>
                    <a:pt x="5799" y="1"/>
                  </a:moveTo>
                  <a:lnTo>
                    <a:pt x="2418" y="6524"/>
                  </a:lnTo>
                  <a:lnTo>
                    <a:pt x="3384" y="7504"/>
                  </a:lnTo>
                  <a:lnTo>
                    <a:pt x="2672" y="7394"/>
                  </a:lnTo>
                  <a:lnTo>
                    <a:pt x="3242" y="8282"/>
                  </a:lnTo>
                  <a:lnTo>
                    <a:pt x="889" y="7129"/>
                  </a:lnTo>
                  <a:lnTo>
                    <a:pt x="0" y="9101"/>
                  </a:lnTo>
                  <a:lnTo>
                    <a:pt x="1906" y="9113"/>
                  </a:lnTo>
                  <a:lnTo>
                    <a:pt x="5719" y="7849"/>
                  </a:lnTo>
                  <a:lnTo>
                    <a:pt x="4956" y="7394"/>
                  </a:lnTo>
                  <a:lnTo>
                    <a:pt x="6481" y="6642"/>
                  </a:lnTo>
                  <a:lnTo>
                    <a:pt x="6481" y="2660"/>
                  </a:lnTo>
                  <a:lnTo>
                    <a:pt x="5947" y="2983"/>
                  </a:lnTo>
                  <a:lnTo>
                    <a:pt x="5799" y="3640"/>
                  </a:lnTo>
                  <a:lnTo>
                    <a:pt x="5719" y="2043"/>
                  </a:lnTo>
                  <a:lnTo>
                    <a:pt x="5514" y="2126"/>
                  </a:lnTo>
                  <a:lnTo>
                    <a:pt x="5514" y="2126"/>
                  </a:lnTo>
                  <a:lnTo>
                    <a:pt x="5848" y="984"/>
                  </a:lnTo>
                  <a:lnTo>
                    <a:pt x="57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9"/>
            <p:cNvSpPr/>
            <p:nvPr/>
          </p:nvSpPr>
          <p:spPr>
            <a:xfrm>
              <a:off x="3044879" y="413709"/>
              <a:ext cx="167109" cy="77501"/>
            </a:xfrm>
            <a:custGeom>
              <a:avLst/>
              <a:gdLst/>
              <a:ahLst/>
              <a:cxnLst/>
              <a:rect l="l" t="t" r="r" b="b"/>
              <a:pathLst>
                <a:path w="5101" h="1721" extrusionOk="0">
                  <a:moveTo>
                    <a:pt x="4576" y="1"/>
                  </a:moveTo>
                  <a:lnTo>
                    <a:pt x="3998" y="132"/>
                  </a:lnTo>
                  <a:lnTo>
                    <a:pt x="4415" y="576"/>
                  </a:lnTo>
                  <a:lnTo>
                    <a:pt x="3814" y="456"/>
                  </a:lnTo>
                  <a:lnTo>
                    <a:pt x="1" y="1720"/>
                  </a:lnTo>
                  <a:lnTo>
                    <a:pt x="3609" y="1720"/>
                  </a:lnTo>
                  <a:lnTo>
                    <a:pt x="5101" y="576"/>
                  </a:lnTo>
                  <a:lnTo>
                    <a:pt x="45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9"/>
            <p:cNvSpPr/>
            <p:nvPr/>
          </p:nvSpPr>
          <p:spPr>
            <a:xfrm>
              <a:off x="3194793" y="200584"/>
              <a:ext cx="123047" cy="213589"/>
            </a:xfrm>
            <a:custGeom>
              <a:avLst/>
              <a:gdLst/>
              <a:ahLst/>
              <a:cxnLst/>
              <a:rect l="l" t="t" r="r" b="b"/>
              <a:pathLst>
                <a:path w="3756" h="4743" extrusionOk="0">
                  <a:moveTo>
                    <a:pt x="0" y="0"/>
                  </a:moveTo>
                  <a:lnTo>
                    <a:pt x="0" y="3982"/>
                  </a:lnTo>
                  <a:lnTo>
                    <a:pt x="0" y="4734"/>
                  </a:lnTo>
                  <a:lnTo>
                    <a:pt x="1331" y="4742"/>
                  </a:lnTo>
                  <a:lnTo>
                    <a:pt x="3755" y="4117"/>
                  </a:lnTo>
                  <a:lnTo>
                    <a:pt x="2779" y="1703"/>
                  </a:lnTo>
                  <a:lnTo>
                    <a:pt x="2562" y="1794"/>
                  </a:lnTo>
                  <a:lnTo>
                    <a:pt x="2316" y="1897"/>
                  </a:lnTo>
                  <a:lnTo>
                    <a:pt x="2102" y="829"/>
                  </a:lnTo>
                  <a:lnTo>
                    <a:pt x="1708" y="575"/>
                  </a:lnTo>
                  <a:lnTo>
                    <a:pt x="1540" y="1475"/>
                  </a:lnTo>
                  <a:lnTo>
                    <a:pt x="1429" y="486"/>
                  </a:lnTo>
                  <a:lnTo>
                    <a:pt x="991" y="270"/>
                  </a:lnTo>
                  <a:lnTo>
                    <a:pt x="833" y="2474"/>
                  </a:lnTo>
                  <a:lnTo>
                    <a:pt x="584" y="232"/>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9"/>
            <p:cNvSpPr/>
            <p:nvPr/>
          </p:nvSpPr>
          <p:spPr>
            <a:xfrm>
              <a:off x="3163080" y="439601"/>
              <a:ext cx="166978" cy="51607"/>
            </a:xfrm>
            <a:custGeom>
              <a:avLst/>
              <a:gdLst/>
              <a:ahLst/>
              <a:cxnLst/>
              <a:rect l="l" t="t" r="r" b="b"/>
              <a:pathLst>
                <a:path w="5097" h="1146" extrusionOk="0">
                  <a:moveTo>
                    <a:pt x="1493" y="1"/>
                  </a:moveTo>
                  <a:lnTo>
                    <a:pt x="1" y="1145"/>
                  </a:lnTo>
                  <a:lnTo>
                    <a:pt x="4157" y="1145"/>
                  </a:lnTo>
                  <a:lnTo>
                    <a:pt x="5097" y="784"/>
                  </a:lnTo>
                  <a:lnTo>
                    <a:pt x="4496" y="129"/>
                  </a:lnTo>
                  <a:lnTo>
                    <a:pt x="4723" y="379"/>
                  </a:lnTo>
                  <a:lnTo>
                    <a:pt x="1493" y="1"/>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9"/>
            <p:cNvSpPr/>
            <p:nvPr/>
          </p:nvSpPr>
          <p:spPr>
            <a:xfrm>
              <a:off x="3285836" y="277224"/>
              <a:ext cx="74693" cy="108753"/>
            </a:xfrm>
            <a:custGeom>
              <a:avLst/>
              <a:gdLst/>
              <a:ahLst/>
              <a:cxnLst/>
              <a:rect l="l" t="t" r="r" b="b"/>
              <a:pathLst>
                <a:path w="2280" h="2415" extrusionOk="0">
                  <a:moveTo>
                    <a:pt x="0" y="1"/>
                  </a:moveTo>
                  <a:lnTo>
                    <a:pt x="976" y="2415"/>
                  </a:lnTo>
                  <a:lnTo>
                    <a:pt x="1918" y="1526"/>
                  </a:lnTo>
                  <a:lnTo>
                    <a:pt x="2235" y="1873"/>
                  </a:lnTo>
                  <a:lnTo>
                    <a:pt x="2279" y="1154"/>
                  </a:lnTo>
                  <a:lnTo>
                    <a:pt x="1615" y="190"/>
                  </a:lnTo>
                  <a:lnTo>
                    <a:pt x="0" y="1"/>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9"/>
            <p:cNvSpPr/>
            <p:nvPr/>
          </p:nvSpPr>
          <p:spPr>
            <a:xfrm>
              <a:off x="3299268" y="329189"/>
              <a:ext cx="123505" cy="162027"/>
            </a:xfrm>
            <a:custGeom>
              <a:avLst/>
              <a:gdLst/>
              <a:ahLst/>
              <a:cxnLst/>
              <a:rect l="l" t="t" r="r" b="b"/>
              <a:pathLst>
                <a:path w="3770" h="3598" extrusionOk="0">
                  <a:moveTo>
                    <a:pt x="1869" y="0"/>
                  </a:moveTo>
                  <a:lnTo>
                    <a:pt x="1825" y="719"/>
                  </a:lnTo>
                  <a:lnTo>
                    <a:pt x="1869" y="2453"/>
                  </a:lnTo>
                  <a:lnTo>
                    <a:pt x="339" y="2581"/>
                  </a:lnTo>
                  <a:lnTo>
                    <a:pt x="2428" y="3089"/>
                  </a:lnTo>
                  <a:lnTo>
                    <a:pt x="1077" y="3184"/>
                  </a:lnTo>
                  <a:lnTo>
                    <a:pt x="940" y="3236"/>
                  </a:lnTo>
                  <a:lnTo>
                    <a:pt x="0" y="3597"/>
                  </a:lnTo>
                  <a:lnTo>
                    <a:pt x="3769" y="3585"/>
                  </a:lnTo>
                  <a:lnTo>
                    <a:pt x="2462" y="2369"/>
                  </a:lnTo>
                  <a:lnTo>
                    <a:pt x="18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9"/>
            <p:cNvSpPr/>
            <p:nvPr/>
          </p:nvSpPr>
          <p:spPr>
            <a:xfrm>
              <a:off x="3172450" y="80805"/>
              <a:ext cx="69451" cy="11123"/>
            </a:xfrm>
            <a:custGeom>
              <a:avLst/>
              <a:gdLst/>
              <a:ahLst/>
              <a:cxnLst/>
              <a:rect l="l" t="t" r="r" b="b"/>
              <a:pathLst>
                <a:path w="2120" h="247" extrusionOk="0">
                  <a:moveTo>
                    <a:pt x="0" y="1"/>
                  </a:moveTo>
                  <a:lnTo>
                    <a:pt x="1387" y="246"/>
                  </a:lnTo>
                  <a:lnTo>
                    <a:pt x="2115" y="246"/>
                  </a:lnTo>
                  <a:lnTo>
                    <a:pt x="2120" y="1"/>
                  </a:lnTo>
                  <a:close/>
                </a:path>
              </a:pathLst>
            </a:custGeom>
            <a:solidFill>
              <a:srgbClr val="E6F6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9"/>
            <p:cNvSpPr/>
            <p:nvPr/>
          </p:nvSpPr>
          <p:spPr>
            <a:xfrm>
              <a:off x="3144832" y="379847"/>
              <a:ext cx="49992" cy="59803"/>
            </a:xfrm>
            <a:custGeom>
              <a:avLst/>
              <a:gdLst/>
              <a:ahLst/>
              <a:cxnLst/>
              <a:rect l="l" t="t" r="r" b="b"/>
              <a:pathLst>
                <a:path w="1526" h="1328" extrusionOk="0">
                  <a:moveTo>
                    <a:pt x="1525" y="1"/>
                  </a:moveTo>
                  <a:lnTo>
                    <a:pt x="0" y="753"/>
                  </a:lnTo>
                  <a:lnTo>
                    <a:pt x="763" y="1208"/>
                  </a:lnTo>
                  <a:lnTo>
                    <a:pt x="1364" y="1328"/>
                  </a:lnTo>
                  <a:lnTo>
                    <a:pt x="947" y="884"/>
                  </a:lnTo>
                  <a:lnTo>
                    <a:pt x="1525" y="753"/>
                  </a:lnTo>
                  <a:lnTo>
                    <a:pt x="1525" y="1"/>
                  </a:lnTo>
                  <a:close/>
                </a:path>
              </a:pathLst>
            </a:custGeom>
            <a:solidFill>
              <a:srgbClr val="E6F6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9"/>
            <p:cNvSpPr/>
            <p:nvPr/>
          </p:nvSpPr>
          <p:spPr>
            <a:xfrm>
              <a:off x="3011561" y="374579"/>
              <a:ext cx="81769" cy="79212"/>
            </a:xfrm>
            <a:custGeom>
              <a:avLst/>
              <a:gdLst/>
              <a:ahLst/>
              <a:cxnLst/>
              <a:rect l="l" t="t" r="r" b="b"/>
              <a:pathLst>
                <a:path w="2496" h="1759" extrusionOk="0">
                  <a:moveTo>
                    <a:pt x="1530" y="0"/>
                  </a:moveTo>
                  <a:lnTo>
                    <a:pt x="1" y="605"/>
                  </a:lnTo>
                  <a:lnTo>
                    <a:pt x="2354" y="1758"/>
                  </a:lnTo>
                  <a:lnTo>
                    <a:pt x="1784" y="870"/>
                  </a:lnTo>
                  <a:lnTo>
                    <a:pt x="2496" y="980"/>
                  </a:lnTo>
                  <a:lnTo>
                    <a:pt x="1530" y="0"/>
                  </a:lnTo>
                  <a:close/>
                </a:path>
              </a:pathLst>
            </a:custGeom>
            <a:solidFill>
              <a:srgbClr val="E6F6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9"/>
            <p:cNvSpPr/>
            <p:nvPr/>
          </p:nvSpPr>
          <p:spPr>
            <a:xfrm>
              <a:off x="3213925" y="210986"/>
              <a:ext cx="13333" cy="101008"/>
            </a:xfrm>
            <a:custGeom>
              <a:avLst/>
              <a:gdLst/>
              <a:ahLst/>
              <a:cxnLst/>
              <a:rect l="l" t="t" r="r" b="b"/>
              <a:pathLst>
                <a:path w="407" h="2243" extrusionOk="0">
                  <a:moveTo>
                    <a:pt x="0" y="1"/>
                  </a:moveTo>
                  <a:lnTo>
                    <a:pt x="249" y="2243"/>
                  </a:lnTo>
                  <a:lnTo>
                    <a:pt x="407" y="39"/>
                  </a:lnTo>
                  <a:lnTo>
                    <a:pt x="0" y="1"/>
                  </a:lnTo>
                  <a:close/>
                </a:path>
              </a:pathLst>
            </a:custGeom>
            <a:solidFill>
              <a:srgbClr val="E6F6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9"/>
            <p:cNvSpPr/>
            <p:nvPr/>
          </p:nvSpPr>
          <p:spPr>
            <a:xfrm>
              <a:off x="3241608" y="222423"/>
              <a:ext cx="9140" cy="44582"/>
            </a:xfrm>
            <a:custGeom>
              <a:avLst/>
              <a:gdLst/>
              <a:ahLst/>
              <a:cxnLst/>
              <a:rect l="l" t="t" r="r" b="b"/>
              <a:pathLst>
                <a:path w="279" h="990" extrusionOk="0">
                  <a:moveTo>
                    <a:pt x="0" y="1"/>
                  </a:moveTo>
                  <a:lnTo>
                    <a:pt x="111" y="990"/>
                  </a:lnTo>
                  <a:lnTo>
                    <a:pt x="279" y="90"/>
                  </a:lnTo>
                  <a:lnTo>
                    <a:pt x="65" y="22"/>
                  </a:lnTo>
                  <a:lnTo>
                    <a:pt x="0" y="1"/>
                  </a:lnTo>
                  <a:close/>
                </a:path>
              </a:pathLst>
            </a:custGeom>
            <a:solidFill>
              <a:srgbClr val="E6F6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9"/>
            <p:cNvSpPr/>
            <p:nvPr/>
          </p:nvSpPr>
          <p:spPr>
            <a:xfrm>
              <a:off x="3310341" y="445365"/>
              <a:ext cx="68501" cy="29586"/>
            </a:xfrm>
            <a:custGeom>
              <a:avLst/>
              <a:gdLst/>
              <a:ahLst/>
              <a:cxnLst/>
              <a:rect l="l" t="t" r="r" b="b"/>
              <a:pathLst>
                <a:path w="2091" h="657" extrusionOk="0">
                  <a:moveTo>
                    <a:pt x="1" y="1"/>
                  </a:moveTo>
                  <a:lnTo>
                    <a:pt x="602" y="656"/>
                  </a:lnTo>
                  <a:lnTo>
                    <a:pt x="739" y="604"/>
                  </a:lnTo>
                  <a:lnTo>
                    <a:pt x="2090" y="509"/>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9"/>
            <p:cNvSpPr/>
            <p:nvPr/>
          </p:nvSpPr>
          <p:spPr>
            <a:xfrm>
              <a:off x="3163080" y="125024"/>
              <a:ext cx="14218" cy="119741"/>
            </a:xfrm>
            <a:custGeom>
              <a:avLst/>
              <a:gdLst/>
              <a:ahLst/>
              <a:cxnLst/>
              <a:rect l="l" t="t" r="r" b="b"/>
              <a:pathLst>
                <a:path w="434" h="2659" extrusionOk="0">
                  <a:moveTo>
                    <a:pt x="335" y="1"/>
                  </a:moveTo>
                  <a:lnTo>
                    <a:pt x="1" y="1144"/>
                  </a:lnTo>
                  <a:lnTo>
                    <a:pt x="1" y="1144"/>
                  </a:lnTo>
                  <a:lnTo>
                    <a:pt x="206" y="1061"/>
                  </a:lnTo>
                  <a:lnTo>
                    <a:pt x="286" y="2658"/>
                  </a:lnTo>
                  <a:lnTo>
                    <a:pt x="434" y="2001"/>
                  </a:lnTo>
                  <a:lnTo>
                    <a:pt x="335" y="1"/>
                  </a:lnTo>
                  <a:close/>
                </a:path>
              </a:pathLst>
            </a:custGeom>
            <a:solidFill>
              <a:srgbClr val="E6F6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19"/>
          <p:cNvGrpSpPr/>
          <p:nvPr/>
        </p:nvGrpSpPr>
        <p:grpSpPr>
          <a:xfrm>
            <a:off x="-1622498" y="2034101"/>
            <a:ext cx="2792097" cy="2602554"/>
            <a:chOff x="2982469" y="80805"/>
            <a:chExt cx="440304" cy="410426"/>
          </a:xfrm>
        </p:grpSpPr>
        <p:sp>
          <p:nvSpPr>
            <p:cNvPr id="587" name="Google Shape;587;p19"/>
            <p:cNvSpPr/>
            <p:nvPr/>
          </p:nvSpPr>
          <p:spPr>
            <a:xfrm>
              <a:off x="3194793" y="345895"/>
              <a:ext cx="165733" cy="110825"/>
            </a:xfrm>
            <a:custGeom>
              <a:avLst/>
              <a:gdLst/>
              <a:ahLst/>
              <a:cxnLst/>
              <a:rect l="l" t="t" r="r" b="b"/>
              <a:pathLst>
                <a:path w="5059" h="2461" extrusionOk="0">
                  <a:moveTo>
                    <a:pt x="4697" y="1"/>
                  </a:moveTo>
                  <a:lnTo>
                    <a:pt x="3755" y="890"/>
                  </a:lnTo>
                  <a:lnTo>
                    <a:pt x="1331" y="1515"/>
                  </a:lnTo>
                  <a:lnTo>
                    <a:pt x="0" y="1507"/>
                  </a:lnTo>
                  <a:lnTo>
                    <a:pt x="0" y="1507"/>
                  </a:lnTo>
                  <a:lnTo>
                    <a:pt x="525" y="2082"/>
                  </a:lnTo>
                  <a:lnTo>
                    <a:pt x="3755" y="2460"/>
                  </a:lnTo>
                  <a:lnTo>
                    <a:pt x="3528" y="2210"/>
                  </a:lnTo>
                  <a:lnTo>
                    <a:pt x="5058" y="2082"/>
                  </a:lnTo>
                  <a:lnTo>
                    <a:pt x="5014" y="348"/>
                  </a:lnTo>
                  <a:lnTo>
                    <a:pt x="4697" y="1"/>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9"/>
            <p:cNvSpPr/>
            <p:nvPr/>
          </p:nvSpPr>
          <p:spPr>
            <a:xfrm>
              <a:off x="3241707" y="80805"/>
              <a:ext cx="118821" cy="248444"/>
            </a:xfrm>
            <a:custGeom>
              <a:avLst/>
              <a:gdLst/>
              <a:ahLst/>
              <a:cxnLst/>
              <a:rect l="l" t="t" r="r" b="b"/>
              <a:pathLst>
                <a:path w="3627" h="5517" extrusionOk="0">
                  <a:moveTo>
                    <a:pt x="6" y="1"/>
                  </a:moveTo>
                  <a:lnTo>
                    <a:pt x="1" y="246"/>
                  </a:lnTo>
                  <a:lnTo>
                    <a:pt x="1130" y="4454"/>
                  </a:lnTo>
                  <a:lnTo>
                    <a:pt x="1347" y="4363"/>
                  </a:lnTo>
                  <a:lnTo>
                    <a:pt x="2962" y="4552"/>
                  </a:lnTo>
                  <a:lnTo>
                    <a:pt x="3626" y="5516"/>
                  </a:lnTo>
                  <a:lnTo>
                    <a:pt x="854" y="1493"/>
                  </a:lnTo>
                  <a:lnTo>
                    <a:pt x="6" y="1"/>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9"/>
            <p:cNvSpPr/>
            <p:nvPr/>
          </p:nvSpPr>
          <p:spPr>
            <a:xfrm>
              <a:off x="3172450" y="80805"/>
              <a:ext cx="71286" cy="142618"/>
            </a:xfrm>
            <a:custGeom>
              <a:avLst/>
              <a:gdLst/>
              <a:ahLst/>
              <a:cxnLst/>
              <a:rect l="l" t="t" r="r" b="b"/>
              <a:pathLst>
                <a:path w="2176" h="3167" extrusionOk="0">
                  <a:moveTo>
                    <a:pt x="0" y="1"/>
                  </a:moveTo>
                  <a:lnTo>
                    <a:pt x="148" y="2983"/>
                  </a:lnTo>
                  <a:lnTo>
                    <a:pt x="682" y="2660"/>
                  </a:lnTo>
                  <a:lnTo>
                    <a:pt x="1266" y="2892"/>
                  </a:lnTo>
                  <a:lnTo>
                    <a:pt x="1673" y="2930"/>
                  </a:lnTo>
                  <a:lnTo>
                    <a:pt x="2111" y="3146"/>
                  </a:lnTo>
                  <a:lnTo>
                    <a:pt x="2176" y="3167"/>
                  </a:lnTo>
                  <a:lnTo>
                    <a:pt x="2176" y="3167"/>
                  </a:lnTo>
                  <a:lnTo>
                    <a:pt x="1962" y="1710"/>
                  </a:lnTo>
                  <a:lnTo>
                    <a:pt x="1839" y="2403"/>
                  </a:lnTo>
                  <a:lnTo>
                    <a:pt x="1387" y="246"/>
                  </a:lnTo>
                  <a:lnTo>
                    <a:pt x="0" y="1"/>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9"/>
            <p:cNvSpPr/>
            <p:nvPr/>
          </p:nvSpPr>
          <p:spPr>
            <a:xfrm>
              <a:off x="3061652" y="80805"/>
              <a:ext cx="110827" cy="293837"/>
            </a:xfrm>
            <a:custGeom>
              <a:avLst/>
              <a:gdLst/>
              <a:ahLst/>
              <a:cxnLst/>
              <a:rect l="l" t="t" r="r" b="b"/>
              <a:pathLst>
                <a:path w="3383" h="6525" extrusionOk="0">
                  <a:moveTo>
                    <a:pt x="3382" y="1"/>
                  </a:moveTo>
                  <a:lnTo>
                    <a:pt x="888" y="4810"/>
                  </a:lnTo>
                  <a:lnTo>
                    <a:pt x="1" y="6524"/>
                  </a:lnTo>
                  <a:lnTo>
                    <a:pt x="3382" y="1"/>
                  </a:lnTo>
                  <a:close/>
                </a:path>
              </a:pathLst>
            </a:custGeom>
            <a:solidFill>
              <a:srgbClr val="8CC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9"/>
            <p:cNvSpPr/>
            <p:nvPr/>
          </p:nvSpPr>
          <p:spPr>
            <a:xfrm>
              <a:off x="3217889" y="91882"/>
              <a:ext cx="60835" cy="194180"/>
            </a:xfrm>
            <a:custGeom>
              <a:avLst/>
              <a:gdLst/>
              <a:ahLst/>
              <a:cxnLst/>
              <a:rect l="l" t="t" r="r" b="b"/>
              <a:pathLst>
                <a:path w="1857" h="4312" extrusionOk="0">
                  <a:moveTo>
                    <a:pt x="0" y="0"/>
                  </a:moveTo>
                  <a:lnTo>
                    <a:pt x="452" y="2157"/>
                  </a:lnTo>
                  <a:lnTo>
                    <a:pt x="575" y="1464"/>
                  </a:lnTo>
                  <a:lnTo>
                    <a:pt x="789" y="2921"/>
                  </a:lnTo>
                  <a:lnTo>
                    <a:pt x="1003" y="2989"/>
                  </a:lnTo>
                  <a:lnTo>
                    <a:pt x="1397" y="3243"/>
                  </a:lnTo>
                  <a:lnTo>
                    <a:pt x="1611" y="4311"/>
                  </a:lnTo>
                  <a:lnTo>
                    <a:pt x="1857" y="4208"/>
                  </a:lnTo>
                  <a:lnTo>
                    <a:pt x="728"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9"/>
            <p:cNvSpPr/>
            <p:nvPr/>
          </p:nvSpPr>
          <p:spPr>
            <a:xfrm>
              <a:off x="2982469" y="80805"/>
              <a:ext cx="212350" cy="410426"/>
            </a:xfrm>
            <a:custGeom>
              <a:avLst/>
              <a:gdLst/>
              <a:ahLst/>
              <a:cxnLst/>
              <a:rect l="l" t="t" r="r" b="b"/>
              <a:pathLst>
                <a:path w="6482" h="9114" extrusionOk="0">
                  <a:moveTo>
                    <a:pt x="5848" y="983"/>
                  </a:moveTo>
                  <a:lnTo>
                    <a:pt x="5848" y="984"/>
                  </a:lnTo>
                  <a:lnTo>
                    <a:pt x="5947" y="2983"/>
                  </a:lnTo>
                  <a:lnTo>
                    <a:pt x="5848" y="983"/>
                  </a:lnTo>
                  <a:close/>
                  <a:moveTo>
                    <a:pt x="5799" y="1"/>
                  </a:moveTo>
                  <a:lnTo>
                    <a:pt x="2418" y="6524"/>
                  </a:lnTo>
                  <a:lnTo>
                    <a:pt x="3384" y="7504"/>
                  </a:lnTo>
                  <a:lnTo>
                    <a:pt x="2672" y="7394"/>
                  </a:lnTo>
                  <a:lnTo>
                    <a:pt x="3242" y="8282"/>
                  </a:lnTo>
                  <a:lnTo>
                    <a:pt x="889" y="7129"/>
                  </a:lnTo>
                  <a:lnTo>
                    <a:pt x="0" y="9101"/>
                  </a:lnTo>
                  <a:lnTo>
                    <a:pt x="1906" y="9113"/>
                  </a:lnTo>
                  <a:lnTo>
                    <a:pt x="5719" y="7849"/>
                  </a:lnTo>
                  <a:lnTo>
                    <a:pt x="4956" y="7394"/>
                  </a:lnTo>
                  <a:lnTo>
                    <a:pt x="6481" y="6642"/>
                  </a:lnTo>
                  <a:lnTo>
                    <a:pt x="6481" y="2660"/>
                  </a:lnTo>
                  <a:lnTo>
                    <a:pt x="5947" y="2983"/>
                  </a:lnTo>
                  <a:lnTo>
                    <a:pt x="5799" y="3640"/>
                  </a:lnTo>
                  <a:lnTo>
                    <a:pt x="5719" y="2043"/>
                  </a:lnTo>
                  <a:lnTo>
                    <a:pt x="5514" y="2126"/>
                  </a:lnTo>
                  <a:lnTo>
                    <a:pt x="5514" y="2126"/>
                  </a:lnTo>
                  <a:lnTo>
                    <a:pt x="5848" y="984"/>
                  </a:lnTo>
                  <a:lnTo>
                    <a:pt x="57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9"/>
            <p:cNvSpPr/>
            <p:nvPr/>
          </p:nvSpPr>
          <p:spPr>
            <a:xfrm>
              <a:off x="3044879" y="413709"/>
              <a:ext cx="167109" cy="77501"/>
            </a:xfrm>
            <a:custGeom>
              <a:avLst/>
              <a:gdLst/>
              <a:ahLst/>
              <a:cxnLst/>
              <a:rect l="l" t="t" r="r" b="b"/>
              <a:pathLst>
                <a:path w="5101" h="1721" extrusionOk="0">
                  <a:moveTo>
                    <a:pt x="4576" y="1"/>
                  </a:moveTo>
                  <a:lnTo>
                    <a:pt x="3998" y="132"/>
                  </a:lnTo>
                  <a:lnTo>
                    <a:pt x="4415" y="576"/>
                  </a:lnTo>
                  <a:lnTo>
                    <a:pt x="3814" y="456"/>
                  </a:lnTo>
                  <a:lnTo>
                    <a:pt x="1" y="1720"/>
                  </a:lnTo>
                  <a:lnTo>
                    <a:pt x="3609" y="1720"/>
                  </a:lnTo>
                  <a:lnTo>
                    <a:pt x="5101" y="576"/>
                  </a:lnTo>
                  <a:lnTo>
                    <a:pt x="45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9"/>
            <p:cNvSpPr/>
            <p:nvPr/>
          </p:nvSpPr>
          <p:spPr>
            <a:xfrm>
              <a:off x="3194793" y="200584"/>
              <a:ext cx="123047" cy="213589"/>
            </a:xfrm>
            <a:custGeom>
              <a:avLst/>
              <a:gdLst/>
              <a:ahLst/>
              <a:cxnLst/>
              <a:rect l="l" t="t" r="r" b="b"/>
              <a:pathLst>
                <a:path w="3756" h="4743" extrusionOk="0">
                  <a:moveTo>
                    <a:pt x="0" y="0"/>
                  </a:moveTo>
                  <a:lnTo>
                    <a:pt x="0" y="3982"/>
                  </a:lnTo>
                  <a:lnTo>
                    <a:pt x="0" y="4734"/>
                  </a:lnTo>
                  <a:lnTo>
                    <a:pt x="1331" y="4742"/>
                  </a:lnTo>
                  <a:lnTo>
                    <a:pt x="3755" y="4117"/>
                  </a:lnTo>
                  <a:lnTo>
                    <a:pt x="2779" y="1703"/>
                  </a:lnTo>
                  <a:lnTo>
                    <a:pt x="2562" y="1794"/>
                  </a:lnTo>
                  <a:lnTo>
                    <a:pt x="2316" y="1897"/>
                  </a:lnTo>
                  <a:lnTo>
                    <a:pt x="2102" y="829"/>
                  </a:lnTo>
                  <a:lnTo>
                    <a:pt x="1708" y="575"/>
                  </a:lnTo>
                  <a:lnTo>
                    <a:pt x="1540" y="1475"/>
                  </a:lnTo>
                  <a:lnTo>
                    <a:pt x="1429" y="486"/>
                  </a:lnTo>
                  <a:lnTo>
                    <a:pt x="991" y="270"/>
                  </a:lnTo>
                  <a:lnTo>
                    <a:pt x="833" y="2474"/>
                  </a:lnTo>
                  <a:lnTo>
                    <a:pt x="584" y="232"/>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9"/>
            <p:cNvSpPr/>
            <p:nvPr/>
          </p:nvSpPr>
          <p:spPr>
            <a:xfrm>
              <a:off x="3163080" y="439601"/>
              <a:ext cx="166978" cy="51607"/>
            </a:xfrm>
            <a:custGeom>
              <a:avLst/>
              <a:gdLst/>
              <a:ahLst/>
              <a:cxnLst/>
              <a:rect l="l" t="t" r="r" b="b"/>
              <a:pathLst>
                <a:path w="5097" h="1146" extrusionOk="0">
                  <a:moveTo>
                    <a:pt x="1493" y="1"/>
                  </a:moveTo>
                  <a:lnTo>
                    <a:pt x="1" y="1145"/>
                  </a:lnTo>
                  <a:lnTo>
                    <a:pt x="4157" y="1145"/>
                  </a:lnTo>
                  <a:lnTo>
                    <a:pt x="5097" y="784"/>
                  </a:lnTo>
                  <a:lnTo>
                    <a:pt x="4496" y="129"/>
                  </a:lnTo>
                  <a:lnTo>
                    <a:pt x="4723" y="379"/>
                  </a:lnTo>
                  <a:lnTo>
                    <a:pt x="1493" y="1"/>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9"/>
            <p:cNvSpPr/>
            <p:nvPr/>
          </p:nvSpPr>
          <p:spPr>
            <a:xfrm>
              <a:off x="3285836" y="277224"/>
              <a:ext cx="74693" cy="108753"/>
            </a:xfrm>
            <a:custGeom>
              <a:avLst/>
              <a:gdLst/>
              <a:ahLst/>
              <a:cxnLst/>
              <a:rect l="l" t="t" r="r" b="b"/>
              <a:pathLst>
                <a:path w="2280" h="2415" extrusionOk="0">
                  <a:moveTo>
                    <a:pt x="0" y="1"/>
                  </a:moveTo>
                  <a:lnTo>
                    <a:pt x="976" y="2415"/>
                  </a:lnTo>
                  <a:lnTo>
                    <a:pt x="1918" y="1526"/>
                  </a:lnTo>
                  <a:lnTo>
                    <a:pt x="2235" y="1873"/>
                  </a:lnTo>
                  <a:lnTo>
                    <a:pt x="2279" y="1154"/>
                  </a:lnTo>
                  <a:lnTo>
                    <a:pt x="1615" y="190"/>
                  </a:lnTo>
                  <a:lnTo>
                    <a:pt x="0" y="1"/>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9"/>
            <p:cNvSpPr/>
            <p:nvPr/>
          </p:nvSpPr>
          <p:spPr>
            <a:xfrm>
              <a:off x="3299268" y="329189"/>
              <a:ext cx="123505" cy="162027"/>
            </a:xfrm>
            <a:custGeom>
              <a:avLst/>
              <a:gdLst/>
              <a:ahLst/>
              <a:cxnLst/>
              <a:rect l="l" t="t" r="r" b="b"/>
              <a:pathLst>
                <a:path w="3770" h="3598" extrusionOk="0">
                  <a:moveTo>
                    <a:pt x="1869" y="0"/>
                  </a:moveTo>
                  <a:lnTo>
                    <a:pt x="1825" y="719"/>
                  </a:lnTo>
                  <a:lnTo>
                    <a:pt x="1869" y="2453"/>
                  </a:lnTo>
                  <a:lnTo>
                    <a:pt x="339" y="2581"/>
                  </a:lnTo>
                  <a:lnTo>
                    <a:pt x="2428" y="3089"/>
                  </a:lnTo>
                  <a:lnTo>
                    <a:pt x="1077" y="3184"/>
                  </a:lnTo>
                  <a:lnTo>
                    <a:pt x="940" y="3236"/>
                  </a:lnTo>
                  <a:lnTo>
                    <a:pt x="0" y="3597"/>
                  </a:lnTo>
                  <a:lnTo>
                    <a:pt x="3769" y="3585"/>
                  </a:lnTo>
                  <a:lnTo>
                    <a:pt x="2462" y="2369"/>
                  </a:lnTo>
                  <a:lnTo>
                    <a:pt x="18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9"/>
            <p:cNvSpPr/>
            <p:nvPr/>
          </p:nvSpPr>
          <p:spPr>
            <a:xfrm>
              <a:off x="3172450" y="80805"/>
              <a:ext cx="69451" cy="11123"/>
            </a:xfrm>
            <a:custGeom>
              <a:avLst/>
              <a:gdLst/>
              <a:ahLst/>
              <a:cxnLst/>
              <a:rect l="l" t="t" r="r" b="b"/>
              <a:pathLst>
                <a:path w="2120" h="247" extrusionOk="0">
                  <a:moveTo>
                    <a:pt x="0" y="1"/>
                  </a:moveTo>
                  <a:lnTo>
                    <a:pt x="1387" y="246"/>
                  </a:lnTo>
                  <a:lnTo>
                    <a:pt x="2115" y="246"/>
                  </a:lnTo>
                  <a:lnTo>
                    <a:pt x="2120" y="1"/>
                  </a:lnTo>
                  <a:close/>
                </a:path>
              </a:pathLst>
            </a:custGeom>
            <a:solidFill>
              <a:srgbClr val="E6F6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9"/>
            <p:cNvSpPr/>
            <p:nvPr/>
          </p:nvSpPr>
          <p:spPr>
            <a:xfrm>
              <a:off x="3144832" y="379847"/>
              <a:ext cx="49992" cy="59803"/>
            </a:xfrm>
            <a:custGeom>
              <a:avLst/>
              <a:gdLst/>
              <a:ahLst/>
              <a:cxnLst/>
              <a:rect l="l" t="t" r="r" b="b"/>
              <a:pathLst>
                <a:path w="1526" h="1328" extrusionOk="0">
                  <a:moveTo>
                    <a:pt x="1525" y="1"/>
                  </a:moveTo>
                  <a:lnTo>
                    <a:pt x="0" y="753"/>
                  </a:lnTo>
                  <a:lnTo>
                    <a:pt x="763" y="1208"/>
                  </a:lnTo>
                  <a:lnTo>
                    <a:pt x="1364" y="1328"/>
                  </a:lnTo>
                  <a:lnTo>
                    <a:pt x="947" y="884"/>
                  </a:lnTo>
                  <a:lnTo>
                    <a:pt x="1525" y="753"/>
                  </a:lnTo>
                  <a:lnTo>
                    <a:pt x="1525" y="1"/>
                  </a:lnTo>
                  <a:close/>
                </a:path>
              </a:pathLst>
            </a:custGeom>
            <a:solidFill>
              <a:srgbClr val="E6F6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9"/>
            <p:cNvSpPr/>
            <p:nvPr/>
          </p:nvSpPr>
          <p:spPr>
            <a:xfrm>
              <a:off x="3011561" y="374579"/>
              <a:ext cx="81769" cy="79212"/>
            </a:xfrm>
            <a:custGeom>
              <a:avLst/>
              <a:gdLst/>
              <a:ahLst/>
              <a:cxnLst/>
              <a:rect l="l" t="t" r="r" b="b"/>
              <a:pathLst>
                <a:path w="2496" h="1759" extrusionOk="0">
                  <a:moveTo>
                    <a:pt x="1530" y="0"/>
                  </a:moveTo>
                  <a:lnTo>
                    <a:pt x="1" y="605"/>
                  </a:lnTo>
                  <a:lnTo>
                    <a:pt x="2354" y="1758"/>
                  </a:lnTo>
                  <a:lnTo>
                    <a:pt x="1784" y="870"/>
                  </a:lnTo>
                  <a:lnTo>
                    <a:pt x="2496" y="980"/>
                  </a:lnTo>
                  <a:lnTo>
                    <a:pt x="1530" y="0"/>
                  </a:lnTo>
                  <a:close/>
                </a:path>
              </a:pathLst>
            </a:custGeom>
            <a:solidFill>
              <a:srgbClr val="E6F6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9"/>
            <p:cNvSpPr/>
            <p:nvPr/>
          </p:nvSpPr>
          <p:spPr>
            <a:xfrm>
              <a:off x="3213925" y="210986"/>
              <a:ext cx="13333" cy="101008"/>
            </a:xfrm>
            <a:custGeom>
              <a:avLst/>
              <a:gdLst/>
              <a:ahLst/>
              <a:cxnLst/>
              <a:rect l="l" t="t" r="r" b="b"/>
              <a:pathLst>
                <a:path w="407" h="2243" extrusionOk="0">
                  <a:moveTo>
                    <a:pt x="0" y="1"/>
                  </a:moveTo>
                  <a:lnTo>
                    <a:pt x="249" y="2243"/>
                  </a:lnTo>
                  <a:lnTo>
                    <a:pt x="407" y="39"/>
                  </a:lnTo>
                  <a:lnTo>
                    <a:pt x="0" y="1"/>
                  </a:lnTo>
                  <a:close/>
                </a:path>
              </a:pathLst>
            </a:custGeom>
            <a:solidFill>
              <a:srgbClr val="E6F6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9"/>
            <p:cNvSpPr/>
            <p:nvPr/>
          </p:nvSpPr>
          <p:spPr>
            <a:xfrm>
              <a:off x="3241608" y="222423"/>
              <a:ext cx="9140" cy="44582"/>
            </a:xfrm>
            <a:custGeom>
              <a:avLst/>
              <a:gdLst/>
              <a:ahLst/>
              <a:cxnLst/>
              <a:rect l="l" t="t" r="r" b="b"/>
              <a:pathLst>
                <a:path w="279" h="990" extrusionOk="0">
                  <a:moveTo>
                    <a:pt x="0" y="1"/>
                  </a:moveTo>
                  <a:lnTo>
                    <a:pt x="111" y="990"/>
                  </a:lnTo>
                  <a:lnTo>
                    <a:pt x="279" y="90"/>
                  </a:lnTo>
                  <a:lnTo>
                    <a:pt x="65" y="22"/>
                  </a:lnTo>
                  <a:lnTo>
                    <a:pt x="0" y="1"/>
                  </a:lnTo>
                  <a:close/>
                </a:path>
              </a:pathLst>
            </a:custGeom>
            <a:solidFill>
              <a:srgbClr val="E6F6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9"/>
            <p:cNvSpPr/>
            <p:nvPr/>
          </p:nvSpPr>
          <p:spPr>
            <a:xfrm>
              <a:off x="3310341" y="445365"/>
              <a:ext cx="68501" cy="29586"/>
            </a:xfrm>
            <a:custGeom>
              <a:avLst/>
              <a:gdLst/>
              <a:ahLst/>
              <a:cxnLst/>
              <a:rect l="l" t="t" r="r" b="b"/>
              <a:pathLst>
                <a:path w="2091" h="657" extrusionOk="0">
                  <a:moveTo>
                    <a:pt x="1" y="1"/>
                  </a:moveTo>
                  <a:lnTo>
                    <a:pt x="602" y="656"/>
                  </a:lnTo>
                  <a:lnTo>
                    <a:pt x="739" y="604"/>
                  </a:lnTo>
                  <a:lnTo>
                    <a:pt x="2090" y="509"/>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9"/>
            <p:cNvSpPr/>
            <p:nvPr/>
          </p:nvSpPr>
          <p:spPr>
            <a:xfrm>
              <a:off x="3163080" y="125024"/>
              <a:ext cx="14218" cy="119741"/>
            </a:xfrm>
            <a:custGeom>
              <a:avLst/>
              <a:gdLst/>
              <a:ahLst/>
              <a:cxnLst/>
              <a:rect l="l" t="t" r="r" b="b"/>
              <a:pathLst>
                <a:path w="434" h="2659" extrusionOk="0">
                  <a:moveTo>
                    <a:pt x="335" y="1"/>
                  </a:moveTo>
                  <a:lnTo>
                    <a:pt x="1" y="1144"/>
                  </a:lnTo>
                  <a:lnTo>
                    <a:pt x="1" y="1144"/>
                  </a:lnTo>
                  <a:lnTo>
                    <a:pt x="206" y="1061"/>
                  </a:lnTo>
                  <a:lnTo>
                    <a:pt x="286" y="2658"/>
                  </a:lnTo>
                  <a:lnTo>
                    <a:pt x="434" y="2001"/>
                  </a:lnTo>
                  <a:lnTo>
                    <a:pt x="335" y="1"/>
                  </a:lnTo>
                  <a:close/>
                </a:path>
              </a:pathLst>
            </a:custGeom>
            <a:solidFill>
              <a:srgbClr val="E6F6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5" name="Google Shape;605;p19"/>
          <p:cNvSpPr/>
          <p:nvPr/>
        </p:nvSpPr>
        <p:spPr>
          <a:xfrm>
            <a:off x="2111899" y="136218"/>
            <a:ext cx="104933" cy="91055"/>
          </a:xfrm>
          <a:custGeom>
            <a:avLst/>
            <a:gdLst/>
            <a:ahLst/>
            <a:cxnLst/>
            <a:rect l="l" t="t" r="r" b="b"/>
            <a:pathLst>
              <a:path w="298" h="256" extrusionOk="0">
                <a:moveTo>
                  <a:pt x="129" y="1"/>
                </a:moveTo>
                <a:cubicBezTo>
                  <a:pt x="64" y="1"/>
                  <a:pt x="1" y="52"/>
                  <a:pt x="1" y="128"/>
                </a:cubicBezTo>
                <a:cubicBezTo>
                  <a:pt x="1" y="198"/>
                  <a:pt x="59" y="256"/>
                  <a:pt x="127" y="256"/>
                </a:cubicBezTo>
                <a:cubicBezTo>
                  <a:pt x="241" y="256"/>
                  <a:pt x="297"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9"/>
          <p:cNvSpPr/>
          <p:nvPr/>
        </p:nvSpPr>
        <p:spPr>
          <a:xfrm>
            <a:off x="615074" y="646643"/>
            <a:ext cx="104933" cy="91055"/>
          </a:xfrm>
          <a:custGeom>
            <a:avLst/>
            <a:gdLst/>
            <a:ahLst/>
            <a:cxnLst/>
            <a:rect l="l" t="t" r="r" b="b"/>
            <a:pathLst>
              <a:path w="298" h="256" extrusionOk="0">
                <a:moveTo>
                  <a:pt x="129" y="1"/>
                </a:moveTo>
                <a:cubicBezTo>
                  <a:pt x="64" y="1"/>
                  <a:pt x="1" y="52"/>
                  <a:pt x="1" y="128"/>
                </a:cubicBezTo>
                <a:cubicBezTo>
                  <a:pt x="1" y="198"/>
                  <a:pt x="59" y="256"/>
                  <a:pt x="127" y="256"/>
                </a:cubicBezTo>
                <a:cubicBezTo>
                  <a:pt x="241" y="256"/>
                  <a:pt x="297"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9"/>
          <p:cNvSpPr/>
          <p:nvPr/>
        </p:nvSpPr>
        <p:spPr>
          <a:xfrm>
            <a:off x="7772022" y="164620"/>
            <a:ext cx="104581" cy="91055"/>
          </a:xfrm>
          <a:custGeom>
            <a:avLst/>
            <a:gdLst/>
            <a:ahLst/>
            <a:cxnLst/>
            <a:rect l="l" t="t" r="r" b="b"/>
            <a:pathLst>
              <a:path w="297" h="256" extrusionOk="0">
                <a:moveTo>
                  <a:pt x="129" y="0"/>
                </a:moveTo>
                <a:cubicBezTo>
                  <a:pt x="63" y="0"/>
                  <a:pt x="1" y="51"/>
                  <a:pt x="1" y="127"/>
                </a:cubicBezTo>
                <a:cubicBezTo>
                  <a:pt x="1" y="198"/>
                  <a:pt x="57" y="255"/>
                  <a:pt x="127" y="255"/>
                </a:cubicBezTo>
                <a:cubicBezTo>
                  <a:pt x="241" y="255"/>
                  <a:pt x="297" y="119"/>
                  <a:pt x="218" y="38"/>
                </a:cubicBezTo>
                <a:cubicBezTo>
                  <a:pt x="192" y="12"/>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608"/>
        <p:cNvGrpSpPr/>
        <p:nvPr/>
      </p:nvGrpSpPr>
      <p:grpSpPr>
        <a:xfrm>
          <a:off x="0" y="0"/>
          <a:ext cx="0" cy="0"/>
          <a:chOff x="0" y="0"/>
          <a:chExt cx="0" cy="0"/>
        </a:xfrm>
      </p:grpSpPr>
      <p:grpSp>
        <p:nvGrpSpPr>
          <p:cNvPr id="609" name="Google Shape;609;p20"/>
          <p:cNvGrpSpPr/>
          <p:nvPr/>
        </p:nvGrpSpPr>
        <p:grpSpPr>
          <a:xfrm>
            <a:off x="-12550" y="4168425"/>
            <a:ext cx="9152406" cy="1592100"/>
            <a:chOff x="-12550" y="4168425"/>
            <a:chExt cx="9152406" cy="1592100"/>
          </a:xfrm>
        </p:grpSpPr>
        <p:sp>
          <p:nvSpPr>
            <p:cNvPr id="610" name="Google Shape;610;p20"/>
            <p:cNvSpPr/>
            <p:nvPr/>
          </p:nvSpPr>
          <p:spPr>
            <a:xfrm flipH="1">
              <a:off x="-12550" y="4168425"/>
              <a:ext cx="9152400" cy="1592100"/>
            </a:xfrm>
            <a:prstGeom prst="rect">
              <a:avLst/>
            </a:prstGeom>
            <a:solidFill>
              <a:srgbClr val="CEEBEC">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1" name="Google Shape;611;p20"/>
            <p:cNvGrpSpPr/>
            <p:nvPr/>
          </p:nvGrpSpPr>
          <p:grpSpPr>
            <a:xfrm flipH="1">
              <a:off x="-4350" y="4179413"/>
              <a:ext cx="9144207" cy="1034873"/>
              <a:chOff x="-8409" y="4102288"/>
              <a:chExt cx="9144207" cy="1034873"/>
            </a:xfrm>
          </p:grpSpPr>
          <p:grpSp>
            <p:nvGrpSpPr>
              <p:cNvPr id="612" name="Google Shape;612;p20"/>
              <p:cNvGrpSpPr/>
              <p:nvPr/>
            </p:nvGrpSpPr>
            <p:grpSpPr>
              <a:xfrm>
                <a:off x="-8409" y="4141158"/>
                <a:ext cx="9144207" cy="996002"/>
                <a:chOff x="637480" y="3826824"/>
                <a:chExt cx="8109442" cy="996002"/>
              </a:xfrm>
            </p:grpSpPr>
            <p:sp>
              <p:nvSpPr>
                <p:cNvPr id="613" name="Google Shape;613;p20"/>
                <p:cNvSpPr/>
                <p:nvPr/>
              </p:nvSpPr>
              <p:spPr>
                <a:xfrm>
                  <a:off x="7073971" y="3912721"/>
                  <a:ext cx="17008" cy="202"/>
                </a:xfrm>
                <a:custGeom>
                  <a:avLst/>
                  <a:gdLst/>
                  <a:ahLst/>
                  <a:cxnLst/>
                  <a:rect l="l" t="t" r="r" b="b"/>
                  <a:pathLst>
                    <a:path w="85" h="1" fill="none" extrusionOk="0">
                      <a:moveTo>
                        <a:pt x="0" y="0"/>
                      </a:moveTo>
                      <a:lnTo>
                        <a:pt x="14" y="0"/>
                      </a:lnTo>
                      <a:lnTo>
                        <a:pt x="84" y="0"/>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0"/>
                <p:cNvSpPr/>
                <p:nvPr/>
              </p:nvSpPr>
              <p:spPr>
                <a:xfrm>
                  <a:off x="7004539" y="3912721"/>
                  <a:ext cx="134460" cy="13340"/>
                </a:xfrm>
                <a:custGeom>
                  <a:avLst/>
                  <a:gdLst/>
                  <a:ahLst/>
                  <a:cxnLst/>
                  <a:rect l="l" t="t" r="r" b="b"/>
                  <a:pathLst>
                    <a:path w="672" h="66" extrusionOk="0">
                      <a:moveTo>
                        <a:pt x="44" y="0"/>
                      </a:moveTo>
                      <a:cubicBezTo>
                        <a:pt x="23" y="0"/>
                        <a:pt x="7" y="14"/>
                        <a:pt x="0" y="44"/>
                      </a:cubicBezTo>
                      <a:cubicBezTo>
                        <a:pt x="4" y="53"/>
                        <a:pt x="226" y="60"/>
                        <a:pt x="672" y="65"/>
                      </a:cubicBezTo>
                      <a:cubicBezTo>
                        <a:pt x="438" y="58"/>
                        <a:pt x="321" y="51"/>
                        <a:pt x="317" y="44"/>
                      </a:cubicBezTo>
                      <a:cubicBezTo>
                        <a:pt x="319" y="25"/>
                        <a:pt x="331" y="9"/>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0"/>
                <p:cNvSpPr/>
                <p:nvPr/>
              </p:nvSpPr>
              <p:spPr>
                <a:xfrm>
                  <a:off x="2984134" y="4791094"/>
                  <a:ext cx="44820" cy="14552"/>
                </a:xfrm>
                <a:custGeom>
                  <a:avLst/>
                  <a:gdLst/>
                  <a:ahLst/>
                  <a:cxnLst/>
                  <a:rect l="l" t="t" r="r" b="b"/>
                  <a:pathLst>
                    <a:path w="224" h="72" extrusionOk="0">
                      <a:moveTo>
                        <a:pt x="1" y="0"/>
                      </a:moveTo>
                      <a:lnTo>
                        <a:pt x="1" y="67"/>
                      </a:lnTo>
                      <a:cubicBezTo>
                        <a:pt x="67" y="70"/>
                        <a:pt x="119" y="72"/>
                        <a:pt x="156" y="72"/>
                      </a:cubicBezTo>
                      <a:cubicBezTo>
                        <a:pt x="193" y="72"/>
                        <a:pt x="215" y="70"/>
                        <a:pt x="223" y="67"/>
                      </a:cubicBezTo>
                      <a:cubicBezTo>
                        <a:pt x="165" y="53"/>
                        <a:pt x="109" y="37"/>
                        <a:pt x="53" y="16"/>
                      </a:cubicBezTo>
                      <a:cubicBezTo>
                        <a:pt x="36" y="9"/>
                        <a:pt x="18" y="4"/>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0"/>
                <p:cNvSpPr/>
                <p:nvPr/>
              </p:nvSpPr>
              <p:spPr>
                <a:xfrm>
                  <a:off x="6698202" y="4626576"/>
                  <a:ext cx="236306" cy="13744"/>
                </a:xfrm>
                <a:custGeom>
                  <a:avLst/>
                  <a:gdLst/>
                  <a:ahLst/>
                  <a:cxnLst/>
                  <a:rect l="l" t="t" r="r" b="b"/>
                  <a:pathLst>
                    <a:path w="1181" h="68" extrusionOk="0">
                      <a:moveTo>
                        <a:pt x="1" y="1"/>
                      </a:moveTo>
                      <a:lnTo>
                        <a:pt x="1" y="67"/>
                      </a:lnTo>
                      <a:cubicBezTo>
                        <a:pt x="379" y="60"/>
                        <a:pt x="666" y="57"/>
                        <a:pt x="861" y="57"/>
                      </a:cubicBezTo>
                      <a:cubicBezTo>
                        <a:pt x="1055" y="57"/>
                        <a:pt x="1158" y="60"/>
                        <a:pt x="1168" y="67"/>
                      </a:cubicBezTo>
                      <a:lnTo>
                        <a:pt x="1180" y="34"/>
                      </a:lnTo>
                      <a:cubicBezTo>
                        <a:pt x="590" y="13"/>
                        <a:pt x="19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0"/>
                <p:cNvSpPr/>
                <p:nvPr/>
              </p:nvSpPr>
              <p:spPr>
                <a:xfrm>
                  <a:off x="7231441" y="4102908"/>
                  <a:ext cx="119454" cy="17988"/>
                </a:xfrm>
                <a:custGeom>
                  <a:avLst/>
                  <a:gdLst/>
                  <a:ahLst/>
                  <a:cxnLst/>
                  <a:rect l="l" t="t" r="r" b="b"/>
                  <a:pathLst>
                    <a:path w="597" h="89" extrusionOk="0">
                      <a:moveTo>
                        <a:pt x="2" y="1"/>
                      </a:moveTo>
                      <a:cubicBezTo>
                        <a:pt x="0" y="30"/>
                        <a:pt x="4" y="60"/>
                        <a:pt x="13" y="88"/>
                      </a:cubicBezTo>
                      <a:lnTo>
                        <a:pt x="575" y="88"/>
                      </a:lnTo>
                      <a:lnTo>
                        <a:pt x="596" y="78"/>
                      </a:lnTo>
                      <a:cubicBezTo>
                        <a:pt x="589" y="62"/>
                        <a:pt x="412" y="48"/>
                        <a:pt x="67" y="34"/>
                      </a:cubicBezTo>
                      <a:lnTo>
                        <a:pt x="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0"/>
                <p:cNvSpPr/>
                <p:nvPr/>
              </p:nvSpPr>
              <p:spPr>
                <a:xfrm>
                  <a:off x="3246852" y="3875533"/>
                  <a:ext cx="107849" cy="14957"/>
                </a:xfrm>
                <a:custGeom>
                  <a:avLst/>
                  <a:gdLst/>
                  <a:ahLst/>
                  <a:cxnLst/>
                  <a:rect l="l" t="t" r="r" b="b"/>
                  <a:pathLst>
                    <a:path w="539" h="74" extrusionOk="0">
                      <a:moveTo>
                        <a:pt x="1" y="0"/>
                      </a:moveTo>
                      <a:cubicBezTo>
                        <a:pt x="1" y="16"/>
                        <a:pt x="15" y="37"/>
                        <a:pt x="45" y="67"/>
                      </a:cubicBezTo>
                      <a:cubicBezTo>
                        <a:pt x="202" y="71"/>
                        <a:pt x="322" y="73"/>
                        <a:pt x="405" y="73"/>
                      </a:cubicBezTo>
                      <a:cubicBezTo>
                        <a:pt x="487" y="73"/>
                        <a:pt x="532" y="71"/>
                        <a:pt x="539" y="67"/>
                      </a:cubicBezTo>
                      <a:cubicBezTo>
                        <a:pt x="346" y="49"/>
                        <a:pt x="201" y="32"/>
                        <a:pt x="101" y="18"/>
                      </a:cubicBezTo>
                      <a:cubicBezTo>
                        <a:pt x="41" y="5"/>
                        <a:pt x="8"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0"/>
                <p:cNvSpPr/>
                <p:nvPr/>
              </p:nvSpPr>
              <p:spPr>
                <a:xfrm>
                  <a:off x="3218839" y="3866640"/>
                  <a:ext cx="28213" cy="14755"/>
                </a:xfrm>
                <a:custGeom>
                  <a:avLst/>
                  <a:gdLst/>
                  <a:ahLst/>
                  <a:cxnLst/>
                  <a:rect l="l" t="t" r="r" b="b"/>
                  <a:pathLst>
                    <a:path w="141" h="73" extrusionOk="0">
                      <a:moveTo>
                        <a:pt x="1" y="0"/>
                      </a:moveTo>
                      <a:lnTo>
                        <a:pt x="1" y="67"/>
                      </a:lnTo>
                      <a:cubicBezTo>
                        <a:pt x="38" y="70"/>
                        <a:pt x="68" y="72"/>
                        <a:pt x="92" y="72"/>
                      </a:cubicBezTo>
                      <a:cubicBezTo>
                        <a:pt x="115" y="72"/>
                        <a:pt x="131" y="70"/>
                        <a:pt x="141" y="67"/>
                      </a:cubicBezTo>
                      <a:cubicBezTo>
                        <a:pt x="123" y="53"/>
                        <a:pt x="106" y="41"/>
                        <a:pt x="85" y="34"/>
                      </a:cubicBezTo>
                      <a:cubicBezTo>
                        <a:pt x="65" y="27"/>
                        <a:pt x="48" y="14"/>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0"/>
                <p:cNvSpPr/>
                <p:nvPr/>
              </p:nvSpPr>
              <p:spPr>
                <a:xfrm>
                  <a:off x="6257204" y="3833090"/>
                  <a:ext cx="206293" cy="29105"/>
                </a:xfrm>
                <a:custGeom>
                  <a:avLst/>
                  <a:gdLst/>
                  <a:ahLst/>
                  <a:cxnLst/>
                  <a:rect l="l" t="t" r="r" b="b"/>
                  <a:pathLst>
                    <a:path w="1031" h="144" extrusionOk="0">
                      <a:moveTo>
                        <a:pt x="83" y="1"/>
                      </a:moveTo>
                      <a:cubicBezTo>
                        <a:pt x="34" y="1"/>
                        <a:pt x="6" y="2"/>
                        <a:pt x="1" y="5"/>
                      </a:cubicBezTo>
                      <a:cubicBezTo>
                        <a:pt x="1" y="65"/>
                        <a:pt x="8" y="107"/>
                        <a:pt x="24" y="133"/>
                      </a:cubicBezTo>
                      <a:lnTo>
                        <a:pt x="869" y="143"/>
                      </a:lnTo>
                      <a:cubicBezTo>
                        <a:pt x="874" y="144"/>
                        <a:pt x="879" y="144"/>
                        <a:pt x="883" y="144"/>
                      </a:cubicBezTo>
                      <a:cubicBezTo>
                        <a:pt x="917" y="144"/>
                        <a:pt x="951" y="139"/>
                        <a:pt x="983" y="129"/>
                      </a:cubicBezTo>
                      <a:cubicBezTo>
                        <a:pt x="1002" y="122"/>
                        <a:pt x="1018" y="110"/>
                        <a:pt x="1030" y="94"/>
                      </a:cubicBezTo>
                      <a:cubicBezTo>
                        <a:pt x="1027" y="80"/>
                        <a:pt x="1002" y="66"/>
                        <a:pt x="958" y="52"/>
                      </a:cubicBezTo>
                      <a:cubicBezTo>
                        <a:pt x="909" y="38"/>
                        <a:pt x="879" y="30"/>
                        <a:pt x="869" y="26"/>
                      </a:cubicBezTo>
                      <a:cubicBezTo>
                        <a:pt x="468" y="10"/>
                        <a:pt x="206"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0"/>
                <p:cNvSpPr/>
                <p:nvPr/>
              </p:nvSpPr>
              <p:spPr>
                <a:xfrm>
                  <a:off x="8409370" y="4583931"/>
                  <a:ext cx="226102" cy="25265"/>
                </a:xfrm>
                <a:custGeom>
                  <a:avLst/>
                  <a:gdLst/>
                  <a:ahLst/>
                  <a:cxnLst/>
                  <a:rect l="l" t="t" r="r" b="b"/>
                  <a:pathLst>
                    <a:path w="1130" h="125" extrusionOk="0">
                      <a:moveTo>
                        <a:pt x="3" y="1"/>
                      </a:moveTo>
                      <a:cubicBezTo>
                        <a:pt x="2" y="1"/>
                        <a:pt x="0" y="19"/>
                        <a:pt x="0" y="57"/>
                      </a:cubicBezTo>
                      <a:cubicBezTo>
                        <a:pt x="0" y="101"/>
                        <a:pt x="5" y="124"/>
                        <a:pt x="17" y="124"/>
                      </a:cubicBezTo>
                      <a:cubicBezTo>
                        <a:pt x="17" y="124"/>
                        <a:pt x="17" y="124"/>
                        <a:pt x="18" y="124"/>
                      </a:cubicBezTo>
                      <a:cubicBezTo>
                        <a:pt x="23" y="124"/>
                        <a:pt x="28" y="119"/>
                        <a:pt x="34" y="106"/>
                      </a:cubicBezTo>
                      <a:cubicBezTo>
                        <a:pt x="393" y="90"/>
                        <a:pt x="666" y="82"/>
                        <a:pt x="854" y="82"/>
                      </a:cubicBezTo>
                      <a:cubicBezTo>
                        <a:pt x="992" y="82"/>
                        <a:pt x="1083" y="86"/>
                        <a:pt x="1129" y="96"/>
                      </a:cubicBezTo>
                      <a:cubicBezTo>
                        <a:pt x="1112" y="77"/>
                        <a:pt x="1091" y="61"/>
                        <a:pt x="1066" y="50"/>
                      </a:cubicBezTo>
                      <a:lnTo>
                        <a:pt x="1019" y="29"/>
                      </a:lnTo>
                      <a:cubicBezTo>
                        <a:pt x="847" y="34"/>
                        <a:pt x="692" y="37"/>
                        <a:pt x="554" y="37"/>
                      </a:cubicBezTo>
                      <a:cubicBezTo>
                        <a:pt x="440" y="37"/>
                        <a:pt x="337" y="35"/>
                        <a:pt x="246" y="31"/>
                      </a:cubicBezTo>
                      <a:cubicBezTo>
                        <a:pt x="100" y="22"/>
                        <a:pt x="23" y="19"/>
                        <a:pt x="11" y="19"/>
                      </a:cubicBezTo>
                      <a:cubicBezTo>
                        <a:pt x="11" y="19"/>
                        <a:pt x="11" y="20"/>
                        <a:pt x="11" y="20"/>
                      </a:cubicBezTo>
                      <a:cubicBezTo>
                        <a:pt x="10" y="20"/>
                        <a:pt x="7" y="13"/>
                        <a:pt x="4" y="1"/>
                      </a:cubicBezTo>
                      <a:cubicBezTo>
                        <a:pt x="4" y="1"/>
                        <a:pt x="4" y="1"/>
                        <a:pt x="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0"/>
                <p:cNvSpPr/>
                <p:nvPr/>
              </p:nvSpPr>
              <p:spPr>
                <a:xfrm>
                  <a:off x="8701101" y="4122714"/>
                  <a:ext cx="45821" cy="14755"/>
                </a:xfrm>
                <a:custGeom>
                  <a:avLst/>
                  <a:gdLst/>
                  <a:ahLst/>
                  <a:cxnLst/>
                  <a:rect l="l" t="t" r="r" b="b"/>
                  <a:pathLst>
                    <a:path w="229" h="73" extrusionOk="0">
                      <a:moveTo>
                        <a:pt x="1" y="1"/>
                      </a:moveTo>
                      <a:lnTo>
                        <a:pt x="1" y="67"/>
                      </a:lnTo>
                      <a:cubicBezTo>
                        <a:pt x="69" y="71"/>
                        <a:pt x="122" y="73"/>
                        <a:pt x="160" y="73"/>
                      </a:cubicBezTo>
                      <a:cubicBezTo>
                        <a:pt x="198" y="73"/>
                        <a:pt x="221" y="71"/>
                        <a:pt x="229" y="67"/>
                      </a:cubicBezTo>
                      <a:cubicBezTo>
                        <a:pt x="169" y="53"/>
                        <a:pt x="111" y="38"/>
                        <a:pt x="53" y="18"/>
                      </a:cubicBezTo>
                      <a:cubicBezTo>
                        <a:pt x="36" y="11"/>
                        <a:pt x="18" y="6"/>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0"/>
                <p:cNvSpPr/>
                <p:nvPr/>
              </p:nvSpPr>
              <p:spPr>
                <a:xfrm>
                  <a:off x="7457343" y="4633246"/>
                  <a:ext cx="84038" cy="18393"/>
                </a:xfrm>
                <a:custGeom>
                  <a:avLst/>
                  <a:gdLst/>
                  <a:ahLst/>
                  <a:cxnLst/>
                  <a:rect l="l" t="t" r="r" b="b"/>
                  <a:pathLst>
                    <a:path w="420" h="91" extrusionOk="0">
                      <a:moveTo>
                        <a:pt x="2" y="1"/>
                      </a:moveTo>
                      <a:cubicBezTo>
                        <a:pt x="0" y="33"/>
                        <a:pt x="4" y="62"/>
                        <a:pt x="13" y="90"/>
                      </a:cubicBezTo>
                      <a:lnTo>
                        <a:pt x="397" y="90"/>
                      </a:lnTo>
                      <a:lnTo>
                        <a:pt x="419" y="80"/>
                      </a:lnTo>
                      <a:cubicBezTo>
                        <a:pt x="412" y="64"/>
                        <a:pt x="295" y="50"/>
                        <a:pt x="69" y="36"/>
                      </a:cubicBezTo>
                      <a:lnTo>
                        <a:pt x="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0"/>
                <p:cNvSpPr/>
                <p:nvPr/>
              </p:nvSpPr>
              <p:spPr>
                <a:xfrm>
                  <a:off x="8532425" y="3883617"/>
                  <a:ext cx="42019" cy="15765"/>
                </a:xfrm>
                <a:custGeom>
                  <a:avLst/>
                  <a:gdLst/>
                  <a:ahLst/>
                  <a:cxnLst/>
                  <a:rect l="l" t="t" r="r" b="b"/>
                  <a:pathLst>
                    <a:path w="210" h="78" extrusionOk="0">
                      <a:moveTo>
                        <a:pt x="7" y="0"/>
                      </a:moveTo>
                      <a:cubicBezTo>
                        <a:pt x="0" y="0"/>
                        <a:pt x="20" y="10"/>
                        <a:pt x="67" y="30"/>
                      </a:cubicBezTo>
                      <a:cubicBezTo>
                        <a:pt x="113" y="49"/>
                        <a:pt x="160" y="65"/>
                        <a:pt x="209" y="78"/>
                      </a:cubicBezTo>
                      <a:cubicBezTo>
                        <a:pt x="109" y="30"/>
                        <a:pt x="50" y="6"/>
                        <a:pt x="32" y="6"/>
                      </a:cubicBezTo>
                      <a:cubicBezTo>
                        <a:pt x="32" y="6"/>
                        <a:pt x="31" y="6"/>
                        <a:pt x="30" y="6"/>
                      </a:cubicBezTo>
                      <a:cubicBezTo>
                        <a:pt x="18" y="2"/>
                        <a:pt x="10" y="0"/>
                        <a:pt x="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0"/>
                <p:cNvSpPr/>
                <p:nvPr/>
              </p:nvSpPr>
              <p:spPr>
                <a:xfrm>
                  <a:off x="7269258" y="4324219"/>
                  <a:ext cx="924216" cy="15967"/>
                </a:xfrm>
                <a:custGeom>
                  <a:avLst/>
                  <a:gdLst/>
                  <a:ahLst/>
                  <a:cxnLst/>
                  <a:rect l="l" t="t" r="r" b="b"/>
                  <a:pathLst>
                    <a:path w="4619" h="79" extrusionOk="0">
                      <a:moveTo>
                        <a:pt x="8" y="1"/>
                      </a:moveTo>
                      <a:cubicBezTo>
                        <a:pt x="6" y="1"/>
                        <a:pt x="3" y="1"/>
                        <a:pt x="1" y="1"/>
                      </a:cubicBezTo>
                      <a:lnTo>
                        <a:pt x="1" y="68"/>
                      </a:lnTo>
                      <a:lnTo>
                        <a:pt x="4597" y="78"/>
                      </a:lnTo>
                      <a:lnTo>
                        <a:pt x="4618" y="68"/>
                      </a:lnTo>
                      <a:cubicBezTo>
                        <a:pt x="4611" y="52"/>
                        <a:pt x="3088" y="38"/>
                        <a:pt x="45" y="24"/>
                      </a:cubicBezTo>
                      <a:cubicBezTo>
                        <a:pt x="39" y="9"/>
                        <a:pt x="24" y="1"/>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0"/>
                <p:cNvSpPr/>
                <p:nvPr/>
              </p:nvSpPr>
              <p:spPr>
                <a:xfrm>
                  <a:off x="2647783" y="3994778"/>
                  <a:ext cx="91841" cy="13744"/>
                </a:xfrm>
                <a:custGeom>
                  <a:avLst/>
                  <a:gdLst/>
                  <a:ahLst/>
                  <a:cxnLst/>
                  <a:rect l="l" t="t" r="r" b="b"/>
                  <a:pathLst>
                    <a:path w="459" h="68" extrusionOk="0">
                      <a:moveTo>
                        <a:pt x="0" y="1"/>
                      </a:moveTo>
                      <a:lnTo>
                        <a:pt x="0" y="68"/>
                      </a:lnTo>
                      <a:cubicBezTo>
                        <a:pt x="139" y="60"/>
                        <a:pt x="245" y="57"/>
                        <a:pt x="319" y="57"/>
                      </a:cubicBezTo>
                      <a:cubicBezTo>
                        <a:pt x="393" y="57"/>
                        <a:pt x="435" y="60"/>
                        <a:pt x="446" y="68"/>
                      </a:cubicBezTo>
                      <a:lnTo>
                        <a:pt x="458" y="34"/>
                      </a:lnTo>
                      <a:cubicBezTo>
                        <a:pt x="228" y="11"/>
                        <a:pt x="7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0"/>
                <p:cNvSpPr/>
                <p:nvPr/>
              </p:nvSpPr>
              <p:spPr>
                <a:xfrm>
                  <a:off x="2030105" y="3826824"/>
                  <a:ext cx="129258" cy="19808"/>
                </a:xfrm>
                <a:custGeom>
                  <a:avLst/>
                  <a:gdLst/>
                  <a:ahLst/>
                  <a:cxnLst/>
                  <a:rect l="l" t="t" r="r" b="b"/>
                  <a:pathLst>
                    <a:path w="646" h="98" extrusionOk="0">
                      <a:moveTo>
                        <a:pt x="112" y="0"/>
                      </a:moveTo>
                      <a:cubicBezTo>
                        <a:pt x="49" y="0"/>
                        <a:pt x="11" y="7"/>
                        <a:pt x="0" y="18"/>
                      </a:cubicBezTo>
                      <a:cubicBezTo>
                        <a:pt x="121" y="48"/>
                        <a:pt x="328" y="75"/>
                        <a:pt x="624" y="97"/>
                      </a:cubicBezTo>
                      <a:lnTo>
                        <a:pt x="645" y="52"/>
                      </a:lnTo>
                      <a:lnTo>
                        <a:pt x="635" y="18"/>
                      </a:lnTo>
                      <a:cubicBezTo>
                        <a:pt x="615" y="19"/>
                        <a:pt x="591" y="20"/>
                        <a:pt x="565" y="20"/>
                      </a:cubicBezTo>
                      <a:cubicBezTo>
                        <a:pt x="481" y="20"/>
                        <a:pt x="365" y="15"/>
                        <a:pt x="219" y="4"/>
                      </a:cubicBezTo>
                      <a:cubicBezTo>
                        <a:pt x="178" y="2"/>
                        <a:pt x="142" y="0"/>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0"/>
                <p:cNvSpPr/>
                <p:nvPr/>
              </p:nvSpPr>
              <p:spPr>
                <a:xfrm>
                  <a:off x="2249204" y="4269043"/>
                  <a:ext cx="398779" cy="13744"/>
                </a:xfrm>
                <a:custGeom>
                  <a:avLst/>
                  <a:gdLst/>
                  <a:ahLst/>
                  <a:cxnLst/>
                  <a:rect l="l" t="t" r="r" b="b"/>
                  <a:pathLst>
                    <a:path w="1993" h="68" extrusionOk="0">
                      <a:moveTo>
                        <a:pt x="5" y="1"/>
                      </a:moveTo>
                      <a:cubicBezTo>
                        <a:pt x="4" y="1"/>
                        <a:pt x="2" y="1"/>
                        <a:pt x="1" y="1"/>
                      </a:cubicBezTo>
                      <a:lnTo>
                        <a:pt x="1" y="67"/>
                      </a:lnTo>
                      <a:lnTo>
                        <a:pt x="1949" y="46"/>
                      </a:lnTo>
                      <a:lnTo>
                        <a:pt x="1949" y="67"/>
                      </a:lnTo>
                      <a:cubicBezTo>
                        <a:pt x="1970" y="67"/>
                        <a:pt x="1987" y="53"/>
                        <a:pt x="1992" y="34"/>
                      </a:cubicBezTo>
                      <a:cubicBezTo>
                        <a:pt x="1819" y="24"/>
                        <a:pt x="1565" y="17"/>
                        <a:pt x="1229" y="17"/>
                      </a:cubicBezTo>
                      <a:cubicBezTo>
                        <a:pt x="1158" y="17"/>
                        <a:pt x="1084" y="18"/>
                        <a:pt x="1005" y="18"/>
                      </a:cubicBezTo>
                      <a:cubicBezTo>
                        <a:pt x="520" y="22"/>
                        <a:pt x="201" y="24"/>
                        <a:pt x="45" y="24"/>
                      </a:cubicBezTo>
                      <a:cubicBezTo>
                        <a:pt x="37" y="9"/>
                        <a:pt x="21"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0"/>
                <p:cNvSpPr/>
                <p:nvPr/>
              </p:nvSpPr>
              <p:spPr>
                <a:xfrm>
                  <a:off x="7616214" y="3916562"/>
                  <a:ext cx="505027" cy="14350"/>
                </a:xfrm>
                <a:custGeom>
                  <a:avLst/>
                  <a:gdLst/>
                  <a:ahLst/>
                  <a:cxnLst/>
                  <a:rect l="l" t="t" r="r" b="b"/>
                  <a:pathLst>
                    <a:path w="2524" h="71" extrusionOk="0">
                      <a:moveTo>
                        <a:pt x="1" y="0"/>
                      </a:moveTo>
                      <a:lnTo>
                        <a:pt x="58" y="4"/>
                      </a:lnTo>
                      <a:cubicBezTo>
                        <a:pt x="547" y="18"/>
                        <a:pt x="796" y="34"/>
                        <a:pt x="803" y="48"/>
                      </a:cubicBezTo>
                      <a:cubicBezTo>
                        <a:pt x="789" y="55"/>
                        <a:pt x="560" y="62"/>
                        <a:pt x="116" y="67"/>
                      </a:cubicBezTo>
                      <a:cubicBezTo>
                        <a:pt x="204" y="69"/>
                        <a:pt x="290" y="71"/>
                        <a:pt x="376" y="71"/>
                      </a:cubicBezTo>
                      <a:lnTo>
                        <a:pt x="2502" y="58"/>
                      </a:lnTo>
                      <a:lnTo>
                        <a:pt x="2523" y="48"/>
                      </a:lnTo>
                      <a:cubicBezTo>
                        <a:pt x="2516" y="34"/>
                        <a:pt x="1799" y="18"/>
                        <a:pt x="376" y="4"/>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0"/>
                <p:cNvSpPr/>
                <p:nvPr/>
              </p:nvSpPr>
              <p:spPr>
                <a:xfrm>
                  <a:off x="7609811" y="3930103"/>
                  <a:ext cx="29813" cy="808"/>
                </a:xfrm>
                <a:custGeom>
                  <a:avLst/>
                  <a:gdLst/>
                  <a:ahLst/>
                  <a:cxnLst/>
                  <a:rect l="l" t="t" r="r" b="b"/>
                  <a:pathLst>
                    <a:path w="149" h="4" extrusionOk="0">
                      <a:moveTo>
                        <a:pt x="1" y="0"/>
                      </a:moveTo>
                      <a:cubicBezTo>
                        <a:pt x="33" y="2"/>
                        <a:pt x="62" y="4"/>
                        <a:pt x="90" y="4"/>
                      </a:cubicBezTo>
                      <a:cubicBezTo>
                        <a:pt x="110" y="4"/>
                        <a:pt x="131" y="2"/>
                        <a:pt x="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0"/>
                <p:cNvSpPr/>
                <p:nvPr/>
              </p:nvSpPr>
              <p:spPr>
                <a:xfrm>
                  <a:off x="1484660" y="4799785"/>
                  <a:ext cx="1245760" cy="23041"/>
                </a:xfrm>
                <a:custGeom>
                  <a:avLst/>
                  <a:gdLst/>
                  <a:ahLst/>
                  <a:cxnLst/>
                  <a:rect l="l" t="t" r="r" b="b"/>
                  <a:pathLst>
                    <a:path w="6226" h="114" extrusionOk="0">
                      <a:moveTo>
                        <a:pt x="67" y="1"/>
                      </a:moveTo>
                      <a:cubicBezTo>
                        <a:pt x="53" y="3"/>
                        <a:pt x="40" y="8"/>
                        <a:pt x="30" y="18"/>
                      </a:cubicBezTo>
                      <a:cubicBezTo>
                        <a:pt x="16" y="27"/>
                        <a:pt x="4" y="41"/>
                        <a:pt x="0" y="57"/>
                      </a:cubicBezTo>
                      <a:cubicBezTo>
                        <a:pt x="9" y="71"/>
                        <a:pt x="214" y="85"/>
                        <a:pt x="617" y="99"/>
                      </a:cubicBezTo>
                      <a:cubicBezTo>
                        <a:pt x="819" y="104"/>
                        <a:pt x="1019" y="108"/>
                        <a:pt x="1219" y="113"/>
                      </a:cubicBezTo>
                      <a:lnTo>
                        <a:pt x="5252" y="101"/>
                      </a:lnTo>
                      <a:cubicBezTo>
                        <a:pt x="5877" y="92"/>
                        <a:pt x="6201" y="82"/>
                        <a:pt x="6225" y="68"/>
                      </a:cubicBezTo>
                      <a:cubicBezTo>
                        <a:pt x="6213" y="41"/>
                        <a:pt x="5889" y="24"/>
                        <a:pt x="5252" y="11"/>
                      </a:cubicBezTo>
                      <a:lnTo>
                        <a:pt x="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0"/>
                <p:cNvSpPr/>
                <p:nvPr/>
              </p:nvSpPr>
              <p:spPr>
                <a:xfrm>
                  <a:off x="813159" y="3928284"/>
                  <a:ext cx="159472" cy="22435"/>
                </a:xfrm>
                <a:custGeom>
                  <a:avLst/>
                  <a:gdLst/>
                  <a:ahLst/>
                  <a:cxnLst/>
                  <a:rect l="l" t="t" r="r" b="b"/>
                  <a:pathLst>
                    <a:path w="797" h="111" extrusionOk="0">
                      <a:moveTo>
                        <a:pt x="45" y="0"/>
                      </a:moveTo>
                      <a:cubicBezTo>
                        <a:pt x="45" y="6"/>
                        <a:pt x="39" y="13"/>
                        <a:pt x="29" y="27"/>
                      </a:cubicBezTo>
                      <a:cubicBezTo>
                        <a:pt x="15" y="37"/>
                        <a:pt x="6" y="51"/>
                        <a:pt x="1" y="67"/>
                      </a:cubicBezTo>
                      <a:lnTo>
                        <a:pt x="22" y="111"/>
                      </a:lnTo>
                      <a:cubicBezTo>
                        <a:pt x="523" y="105"/>
                        <a:pt x="781" y="93"/>
                        <a:pt x="797" y="79"/>
                      </a:cubicBezTo>
                      <a:cubicBezTo>
                        <a:pt x="793" y="65"/>
                        <a:pt x="669" y="49"/>
                        <a:pt x="425" y="32"/>
                      </a:cubicBezTo>
                      <a:cubicBezTo>
                        <a:pt x="176" y="13"/>
                        <a:pt x="48" y="2"/>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0"/>
                <p:cNvSpPr/>
                <p:nvPr/>
              </p:nvSpPr>
              <p:spPr>
                <a:xfrm>
                  <a:off x="1298777" y="3985683"/>
                  <a:ext cx="1105697" cy="25063"/>
                </a:xfrm>
                <a:custGeom>
                  <a:avLst/>
                  <a:gdLst/>
                  <a:ahLst/>
                  <a:cxnLst/>
                  <a:rect l="l" t="t" r="r" b="b"/>
                  <a:pathLst>
                    <a:path w="5526" h="124" extrusionOk="0">
                      <a:moveTo>
                        <a:pt x="0" y="0"/>
                      </a:moveTo>
                      <a:lnTo>
                        <a:pt x="0" y="69"/>
                      </a:lnTo>
                      <a:lnTo>
                        <a:pt x="1651" y="123"/>
                      </a:lnTo>
                      <a:lnTo>
                        <a:pt x="1820" y="90"/>
                      </a:lnTo>
                      <a:lnTo>
                        <a:pt x="5503" y="79"/>
                      </a:lnTo>
                      <a:lnTo>
                        <a:pt x="5526" y="67"/>
                      </a:lnTo>
                      <a:cubicBezTo>
                        <a:pt x="5517" y="53"/>
                        <a:pt x="5088" y="39"/>
                        <a:pt x="4234" y="23"/>
                      </a:cubicBezTo>
                      <a:lnTo>
                        <a:pt x="2649" y="23"/>
                      </a:lnTo>
                      <a:cubicBezTo>
                        <a:pt x="2159" y="41"/>
                        <a:pt x="1665" y="50"/>
                        <a:pt x="1167" y="50"/>
                      </a:cubicBezTo>
                      <a:cubicBezTo>
                        <a:pt x="795" y="50"/>
                        <a:pt x="421" y="45"/>
                        <a:pt x="44" y="35"/>
                      </a:cubicBezTo>
                      <a:lnTo>
                        <a:pt x="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0"/>
                <p:cNvSpPr/>
                <p:nvPr/>
              </p:nvSpPr>
              <p:spPr>
                <a:xfrm>
                  <a:off x="637480" y="4342207"/>
                  <a:ext cx="597869" cy="13946"/>
                </a:xfrm>
                <a:custGeom>
                  <a:avLst/>
                  <a:gdLst/>
                  <a:ahLst/>
                  <a:cxnLst/>
                  <a:rect l="l" t="t" r="r" b="b"/>
                  <a:pathLst>
                    <a:path w="2988" h="69" extrusionOk="0">
                      <a:moveTo>
                        <a:pt x="8" y="1"/>
                      </a:moveTo>
                      <a:cubicBezTo>
                        <a:pt x="6" y="1"/>
                        <a:pt x="3" y="1"/>
                        <a:pt x="0" y="2"/>
                      </a:cubicBezTo>
                      <a:lnTo>
                        <a:pt x="0" y="68"/>
                      </a:lnTo>
                      <a:lnTo>
                        <a:pt x="2944" y="46"/>
                      </a:lnTo>
                      <a:lnTo>
                        <a:pt x="2944" y="68"/>
                      </a:lnTo>
                      <a:cubicBezTo>
                        <a:pt x="2963" y="68"/>
                        <a:pt x="2982" y="54"/>
                        <a:pt x="2988" y="35"/>
                      </a:cubicBezTo>
                      <a:cubicBezTo>
                        <a:pt x="2711" y="23"/>
                        <a:pt x="2294" y="17"/>
                        <a:pt x="1738" y="17"/>
                      </a:cubicBezTo>
                      <a:cubicBezTo>
                        <a:pt x="1660" y="17"/>
                        <a:pt x="1579" y="17"/>
                        <a:pt x="1496" y="17"/>
                      </a:cubicBezTo>
                      <a:cubicBezTo>
                        <a:pt x="765" y="21"/>
                        <a:pt x="281" y="23"/>
                        <a:pt x="44" y="23"/>
                      </a:cubicBezTo>
                      <a:cubicBezTo>
                        <a:pt x="37" y="9"/>
                        <a:pt x="23" y="1"/>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5" name="Google Shape;635;p20"/>
              <p:cNvSpPr/>
              <p:nvPr/>
            </p:nvSpPr>
            <p:spPr>
              <a:xfrm rot="10800000" flipH="1">
                <a:off x="238128" y="4102288"/>
                <a:ext cx="6968522" cy="27875"/>
              </a:xfrm>
              <a:custGeom>
                <a:avLst/>
                <a:gdLst/>
                <a:ahLst/>
                <a:cxnLst/>
                <a:rect l="l" t="t" r="r" b="b"/>
                <a:pathLst>
                  <a:path w="22783" h="172" extrusionOk="0">
                    <a:moveTo>
                      <a:pt x="13540" y="0"/>
                    </a:moveTo>
                    <a:cubicBezTo>
                      <a:pt x="13540" y="5"/>
                      <a:pt x="13377" y="11"/>
                      <a:pt x="13047" y="19"/>
                    </a:cubicBezTo>
                    <a:cubicBezTo>
                      <a:pt x="12574" y="30"/>
                      <a:pt x="12306" y="37"/>
                      <a:pt x="12244" y="39"/>
                    </a:cubicBezTo>
                    <a:lnTo>
                      <a:pt x="53" y="67"/>
                    </a:lnTo>
                    <a:cubicBezTo>
                      <a:pt x="48" y="53"/>
                      <a:pt x="36" y="44"/>
                      <a:pt x="22" y="40"/>
                    </a:cubicBezTo>
                    <a:lnTo>
                      <a:pt x="1" y="39"/>
                    </a:lnTo>
                    <a:lnTo>
                      <a:pt x="1" y="119"/>
                    </a:lnTo>
                    <a:lnTo>
                      <a:pt x="12244" y="172"/>
                    </a:lnTo>
                    <a:lnTo>
                      <a:pt x="22288" y="158"/>
                    </a:lnTo>
                    <a:cubicBezTo>
                      <a:pt x="22300" y="153"/>
                      <a:pt x="22386" y="146"/>
                      <a:pt x="22540" y="139"/>
                    </a:cubicBezTo>
                    <a:cubicBezTo>
                      <a:pt x="22695" y="130"/>
                      <a:pt x="22775" y="123"/>
                      <a:pt x="22782" y="119"/>
                    </a:cubicBezTo>
                    <a:cubicBezTo>
                      <a:pt x="22779" y="107"/>
                      <a:pt x="22700" y="95"/>
                      <a:pt x="22546" y="81"/>
                    </a:cubicBezTo>
                    <a:cubicBezTo>
                      <a:pt x="22381" y="65"/>
                      <a:pt x="22295" y="56"/>
                      <a:pt x="22288" y="53"/>
                    </a:cubicBezTo>
                    <a:lnTo>
                      <a:pt x="13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6" name="Google Shape;636;p20"/>
          <p:cNvGrpSpPr/>
          <p:nvPr/>
        </p:nvGrpSpPr>
        <p:grpSpPr>
          <a:xfrm>
            <a:off x="7082398" y="1111838"/>
            <a:ext cx="3739743" cy="3067345"/>
            <a:chOff x="-16105" y="4501294"/>
            <a:chExt cx="784638" cy="643548"/>
          </a:xfrm>
        </p:grpSpPr>
        <p:sp>
          <p:nvSpPr>
            <p:cNvPr id="637" name="Google Shape;637;p20"/>
            <p:cNvSpPr/>
            <p:nvPr/>
          </p:nvSpPr>
          <p:spPr>
            <a:xfrm>
              <a:off x="-16105" y="5058384"/>
              <a:ext cx="216373" cy="86443"/>
            </a:xfrm>
            <a:custGeom>
              <a:avLst/>
              <a:gdLst/>
              <a:ahLst/>
              <a:cxnLst/>
              <a:rect l="l" t="t" r="r" b="b"/>
              <a:pathLst>
                <a:path w="1603" h="634" extrusionOk="0">
                  <a:moveTo>
                    <a:pt x="1144" y="1"/>
                  </a:moveTo>
                  <a:lnTo>
                    <a:pt x="1" y="634"/>
                  </a:lnTo>
                  <a:lnTo>
                    <a:pt x="1603" y="634"/>
                  </a:lnTo>
                  <a:lnTo>
                    <a:pt x="11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0"/>
            <p:cNvSpPr/>
            <p:nvPr/>
          </p:nvSpPr>
          <p:spPr>
            <a:xfrm>
              <a:off x="287330" y="4501294"/>
              <a:ext cx="259971" cy="643548"/>
            </a:xfrm>
            <a:custGeom>
              <a:avLst/>
              <a:gdLst/>
              <a:ahLst/>
              <a:cxnLst/>
              <a:rect l="l" t="t" r="r" b="b"/>
              <a:pathLst>
                <a:path w="1926" h="4720" extrusionOk="0">
                  <a:moveTo>
                    <a:pt x="584" y="0"/>
                  </a:moveTo>
                  <a:lnTo>
                    <a:pt x="794" y="921"/>
                  </a:lnTo>
                  <a:lnTo>
                    <a:pt x="547" y="1888"/>
                  </a:lnTo>
                  <a:lnTo>
                    <a:pt x="672" y="2360"/>
                  </a:lnTo>
                  <a:lnTo>
                    <a:pt x="0" y="3503"/>
                  </a:lnTo>
                  <a:lnTo>
                    <a:pt x="658" y="4720"/>
                  </a:lnTo>
                  <a:lnTo>
                    <a:pt x="1213" y="3794"/>
                  </a:lnTo>
                  <a:lnTo>
                    <a:pt x="1282" y="1690"/>
                  </a:lnTo>
                  <a:lnTo>
                    <a:pt x="1594" y="2609"/>
                  </a:lnTo>
                  <a:lnTo>
                    <a:pt x="1764" y="2125"/>
                  </a:lnTo>
                  <a:lnTo>
                    <a:pt x="1925" y="2609"/>
                  </a:lnTo>
                  <a:lnTo>
                    <a:pt x="1904" y="2477"/>
                  </a:lnTo>
                  <a:lnTo>
                    <a:pt x="1539" y="921"/>
                  </a:lnTo>
                  <a:lnTo>
                    <a:pt x="1092" y="921"/>
                  </a:lnTo>
                  <a:lnTo>
                    <a:pt x="1627" y="696"/>
                  </a:lnTo>
                  <a:lnTo>
                    <a:pt x="5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0"/>
            <p:cNvSpPr/>
            <p:nvPr/>
          </p:nvSpPr>
          <p:spPr>
            <a:xfrm>
              <a:off x="451465" y="4856872"/>
              <a:ext cx="151178" cy="287961"/>
            </a:xfrm>
            <a:custGeom>
              <a:avLst/>
              <a:gdLst/>
              <a:ahLst/>
              <a:cxnLst/>
              <a:rect l="l" t="t" r="r" b="b"/>
              <a:pathLst>
                <a:path w="1120" h="2112" extrusionOk="0">
                  <a:moveTo>
                    <a:pt x="709" y="1"/>
                  </a:moveTo>
                  <a:lnTo>
                    <a:pt x="1" y="1491"/>
                  </a:lnTo>
                  <a:lnTo>
                    <a:pt x="548" y="1515"/>
                  </a:lnTo>
                  <a:lnTo>
                    <a:pt x="746" y="2112"/>
                  </a:lnTo>
                  <a:lnTo>
                    <a:pt x="1119" y="1366"/>
                  </a:lnTo>
                  <a:lnTo>
                    <a:pt x="1061" y="928"/>
                  </a:lnTo>
                  <a:lnTo>
                    <a:pt x="7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0"/>
            <p:cNvSpPr/>
            <p:nvPr/>
          </p:nvSpPr>
          <p:spPr>
            <a:xfrm>
              <a:off x="552025" y="5029480"/>
              <a:ext cx="216508" cy="115348"/>
            </a:xfrm>
            <a:custGeom>
              <a:avLst/>
              <a:gdLst/>
              <a:ahLst/>
              <a:cxnLst/>
              <a:rect l="l" t="t" r="r" b="b"/>
              <a:pathLst>
                <a:path w="1604" h="846" extrusionOk="0">
                  <a:moveTo>
                    <a:pt x="634" y="1"/>
                  </a:moveTo>
                  <a:lnTo>
                    <a:pt x="1" y="846"/>
                  </a:lnTo>
                  <a:lnTo>
                    <a:pt x="1603" y="846"/>
                  </a:lnTo>
                  <a:lnTo>
                    <a:pt x="6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0"/>
            <p:cNvSpPr/>
            <p:nvPr/>
          </p:nvSpPr>
          <p:spPr>
            <a:xfrm>
              <a:off x="168278" y="4501294"/>
              <a:ext cx="226361" cy="643548"/>
            </a:xfrm>
            <a:custGeom>
              <a:avLst/>
              <a:gdLst/>
              <a:ahLst/>
              <a:cxnLst/>
              <a:rect l="l" t="t" r="r" b="b"/>
              <a:pathLst>
                <a:path w="1677" h="4720" extrusionOk="0">
                  <a:moveTo>
                    <a:pt x="1466" y="0"/>
                  </a:moveTo>
                  <a:lnTo>
                    <a:pt x="0" y="2230"/>
                  </a:lnTo>
                  <a:lnTo>
                    <a:pt x="162" y="3974"/>
                  </a:lnTo>
                  <a:lnTo>
                    <a:pt x="1031" y="4720"/>
                  </a:lnTo>
                  <a:lnTo>
                    <a:pt x="1540" y="4720"/>
                  </a:lnTo>
                  <a:lnTo>
                    <a:pt x="882" y="3503"/>
                  </a:lnTo>
                  <a:lnTo>
                    <a:pt x="1229" y="2360"/>
                  </a:lnTo>
                  <a:lnTo>
                    <a:pt x="1031" y="1888"/>
                  </a:lnTo>
                  <a:lnTo>
                    <a:pt x="1676" y="921"/>
                  </a:lnTo>
                  <a:lnTo>
                    <a:pt x="1466"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0"/>
            <p:cNvSpPr/>
            <p:nvPr/>
          </p:nvSpPr>
          <p:spPr>
            <a:xfrm>
              <a:off x="287330" y="4626728"/>
              <a:ext cx="107309" cy="352179"/>
            </a:xfrm>
            <a:custGeom>
              <a:avLst/>
              <a:gdLst/>
              <a:ahLst/>
              <a:cxnLst/>
              <a:rect l="l" t="t" r="r" b="b"/>
              <a:pathLst>
                <a:path w="795" h="2583" extrusionOk="0">
                  <a:moveTo>
                    <a:pt x="794" y="1"/>
                  </a:moveTo>
                  <a:lnTo>
                    <a:pt x="149" y="968"/>
                  </a:lnTo>
                  <a:lnTo>
                    <a:pt x="347" y="1440"/>
                  </a:lnTo>
                  <a:lnTo>
                    <a:pt x="0" y="2583"/>
                  </a:lnTo>
                  <a:lnTo>
                    <a:pt x="672" y="1440"/>
                  </a:lnTo>
                  <a:lnTo>
                    <a:pt x="547" y="968"/>
                  </a:lnTo>
                  <a:lnTo>
                    <a:pt x="7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0"/>
            <p:cNvSpPr/>
            <p:nvPr/>
          </p:nvSpPr>
          <p:spPr>
            <a:xfrm>
              <a:off x="138177" y="4805335"/>
              <a:ext cx="169400" cy="339499"/>
            </a:xfrm>
            <a:custGeom>
              <a:avLst/>
              <a:gdLst/>
              <a:ahLst/>
              <a:cxnLst/>
              <a:rect l="l" t="t" r="r" b="b"/>
              <a:pathLst>
                <a:path w="1255" h="2490" extrusionOk="0">
                  <a:moveTo>
                    <a:pt x="223" y="0"/>
                  </a:moveTo>
                  <a:lnTo>
                    <a:pt x="1" y="1857"/>
                  </a:lnTo>
                  <a:lnTo>
                    <a:pt x="460" y="2490"/>
                  </a:lnTo>
                  <a:lnTo>
                    <a:pt x="1254" y="2490"/>
                  </a:lnTo>
                  <a:lnTo>
                    <a:pt x="385" y="1744"/>
                  </a:lnTo>
                  <a:lnTo>
                    <a:pt x="2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0"/>
            <p:cNvSpPr/>
            <p:nvPr/>
          </p:nvSpPr>
          <p:spPr>
            <a:xfrm>
              <a:off x="434728" y="4596188"/>
              <a:ext cx="109604" cy="242967"/>
            </a:xfrm>
            <a:custGeom>
              <a:avLst/>
              <a:gdLst/>
              <a:ahLst/>
              <a:cxnLst/>
              <a:rect l="l" t="t" r="r" b="b"/>
              <a:pathLst>
                <a:path w="812" h="1782" extrusionOk="0">
                  <a:moveTo>
                    <a:pt x="535" y="0"/>
                  </a:moveTo>
                  <a:lnTo>
                    <a:pt x="0" y="225"/>
                  </a:lnTo>
                  <a:lnTo>
                    <a:pt x="447" y="225"/>
                  </a:lnTo>
                  <a:lnTo>
                    <a:pt x="812" y="1781"/>
                  </a:lnTo>
                  <a:lnTo>
                    <a:pt x="535" y="0"/>
                  </a:ln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0"/>
            <p:cNvSpPr/>
            <p:nvPr/>
          </p:nvSpPr>
          <p:spPr>
            <a:xfrm>
              <a:off x="547166" y="4856872"/>
              <a:ext cx="90437" cy="287961"/>
            </a:xfrm>
            <a:custGeom>
              <a:avLst/>
              <a:gdLst/>
              <a:ahLst/>
              <a:cxnLst/>
              <a:rect l="l" t="t" r="r" b="b"/>
              <a:pathLst>
                <a:path w="670" h="2112" extrusionOk="0">
                  <a:moveTo>
                    <a:pt x="0" y="1"/>
                  </a:moveTo>
                  <a:lnTo>
                    <a:pt x="352" y="928"/>
                  </a:lnTo>
                  <a:lnTo>
                    <a:pt x="410" y="1366"/>
                  </a:lnTo>
                  <a:lnTo>
                    <a:pt x="37" y="2112"/>
                  </a:lnTo>
                  <a:lnTo>
                    <a:pt x="670" y="1267"/>
                  </a:lnTo>
                  <a:lnTo>
                    <a:pt x="0" y="1"/>
                  </a:ln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0"/>
            <p:cNvSpPr/>
            <p:nvPr/>
          </p:nvSpPr>
          <p:spPr>
            <a:xfrm>
              <a:off x="376012" y="4856872"/>
              <a:ext cx="176149" cy="287961"/>
            </a:xfrm>
            <a:custGeom>
              <a:avLst/>
              <a:gdLst/>
              <a:ahLst/>
              <a:cxnLst/>
              <a:rect l="l" t="t" r="r" b="b"/>
              <a:pathLst>
                <a:path w="1305" h="2112" extrusionOk="0">
                  <a:moveTo>
                    <a:pt x="1268" y="1"/>
                  </a:moveTo>
                  <a:lnTo>
                    <a:pt x="556" y="1186"/>
                  </a:lnTo>
                  <a:lnTo>
                    <a:pt x="1" y="2112"/>
                  </a:lnTo>
                  <a:lnTo>
                    <a:pt x="1305" y="2112"/>
                  </a:lnTo>
                  <a:lnTo>
                    <a:pt x="1107" y="1515"/>
                  </a:lnTo>
                  <a:lnTo>
                    <a:pt x="560" y="1491"/>
                  </a:lnTo>
                  <a:lnTo>
                    <a:pt x="1268" y="1"/>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0"/>
            <p:cNvSpPr/>
            <p:nvPr/>
          </p:nvSpPr>
          <p:spPr>
            <a:xfrm>
              <a:off x="451060" y="4731711"/>
              <a:ext cx="96241" cy="286870"/>
            </a:xfrm>
            <a:custGeom>
              <a:avLst/>
              <a:gdLst/>
              <a:ahLst/>
              <a:cxnLst/>
              <a:rect l="l" t="t" r="r" b="b"/>
              <a:pathLst>
                <a:path w="713" h="2104" extrusionOk="0">
                  <a:moveTo>
                    <a:pt x="69" y="0"/>
                  </a:moveTo>
                  <a:lnTo>
                    <a:pt x="0" y="2104"/>
                  </a:lnTo>
                  <a:lnTo>
                    <a:pt x="712" y="919"/>
                  </a:lnTo>
                  <a:lnTo>
                    <a:pt x="551" y="435"/>
                  </a:lnTo>
                  <a:lnTo>
                    <a:pt x="381" y="919"/>
                  </a:lnTo>
                  <a:lnTo>
                    <a:pt x="69" y="0"/>
                  </a:ln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8" name="Google Shape;648;p20"/>
          <p:cNvGrpSpPr/>
          <p:nvPr/>
        </p:nvGrpSpPr>
        <p:grpSpPr>
          <a:xfrm flipH="1">
            <a:off x="-1472267" y="2762602"/>
            <a:ext cx="2547825" cy="2374555"/>
            <a:chOff x="3126365" y="119206"/>
            <a:chExt cx="375177" cy="256992"/>
          </a:xfrm>
        </p:grpSpPr>
        <p:sp>
          <p:nvSpPr>
            <p:cNvPr id="649" name="Google Shape;649;p20"/>
            <p:cNvSpPr/>
            <p:nvPr/>
          </p:nvSpPr>
          <p:spPr>
            <a:xfrm>
              <a:off x="3307281" y="285198"/>
              <a:ext cx="141222" cy="69394"/>
            </a:xfrm>
            <a:custGeom>
              <a:avLst/>
              <a:gdLst/>
              <a:ahLst/>
              <a:cxnLst/>
              <a:rect l="l" t="t" r="r" b="b"/>
              <a:pathLst>
                <a:path w="5059" h="2461" extrusionOk="0">
                  <a:moveTo>
                    <a:pt x="4697" y="1"/>
                  </a:moveTo>
                  <a:lnTo>
                    <a:pt x="3755" y="890"/>
                  </a:lnTo>
                  <a:lnTo>
                    <a:pt x="1331" y="1515"/>
                  </a:lnTo>
                  <a:lnTo>
                    <a:pt x="0" y="1507"/>
                  </a:lnTo>
                  <a:lnTo>
                    <a:pt x="0" y="1507"/>
                  </a:lnTo>
                  <a:lnTo>
                    <a:pt x="525" y="2082"/>
                  </a:lnTo>
                  <a:lnTo>
                    <a:pt x="3755" y="2460"/>
                  </a:lnTo>
                  <a:lnTo>
                    <a:pt x="3528" y="2210"/>
                  </a:lnTo>
                  <a:lnTo>
                    <a:pt x="5058" y="2082"/>
                  </a:lnTo>
                  <a:lnTo>
                    <a:pt x="5014" y="348"/>
                  </a:lnTo>
                  <a:lnTo>
                    <a:pt x="4697" y="1"/>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0"/>
            <p:cNvSpPr/>
            <p:nvPr/>
          </p:nvSpPr>
          <p:spPr>
            <a:xfrm>
              <a:off x="3347256" y="119206"/>
              <a:ext cx="101248" cy="155566"/>
            </a:xfrm>
            <a:custGeom>
              <a:avLst/>
              <a:gdLst/>
              <a:ahLst/>
              <a:cxnLst/>
              <a:rect l="l" t="t" r="r" b="b"/>
              <a:pathLst>
                <a:path w="3627" h="5517" extrusionOk="0">
                  <a:moveTo>
                    <a:pt x="6" y="1"/>
                  </a:moveTo>
                  <a:lnTo>
                    <a:pt x="1" y="246"/>
                  </a:lnTo>
                  <a:lnTo>
                    <a:pt x="1130" y="4454"/>
                  </a:lnTo>
                  <a:lnTo>
                    <a:pt x="1347" y="4363"/>
                  </a:lnTo>
                  <a:lnTo>
                    <a:pt x="2962" y="4552"/>
                  </a:lnTo>
                  <a:lnTo>
                    <a:pt x="3626" y="5516"/>
                  </a:lnTo>
                  <a:lnTo>
                    <a:pt x="854" y="1493"/>
                  </a:lnTo>
                  <a:lnTo>
                    <a:pt x="6" y="1"/>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0"/>
            <p:cNvSpPr/>
            <p:nvPr/>
          </p:nvSpPr>
          <p:spPr>
            <a:xfrm>
              <a:off x="3288243" y="119206"/>
              <a:ext cx="60743" cy="89301"/>
            </a:xfrm>
            <a:custGeom>
              <a:avLst/>
              <a:gdLst/>
              <a:ahLst/>
              <a:cxnLst/>
              <a:rect l="l" t="t" r="r" b="b"/>
              <a:pathLst>
                <a:path w="2176" h="3167" extrusionOk="0">
                  <a:moveTo>
                    <a:pt x="0" y="1"/>
                  </a:moveTo>
                  <a:lnTo>
                    <a:pt x="148" y="2983"/>
                  </a:lnTo>
                  <a:lnTo>
                    <a:pt x="682" y="2660"/>
                  </a:lnTo>
                  <a:lnTo>
                    <a:pt x="1266" y="2892"/>
                  </a:lnTo>
                  <a:lnTo>
                    <a:pt x="1673" y="2930"/>
                  </a:lnTo>
                  <a:lnTo>
                    <a:pt x="2111" y="3146"/>
                  </a:lnTo>
                  <a:lnTo>
                    <a:pt x="2176" y="3167"/>
                  </a:lnTo>
                  <a:lnTo>
                    <a:pt x="2176" y="3167"/>
                  </a:lnTo>
                  <a:lnTo>
                    <a:pt x="1962" y="1710"/>
                  </a:lnTo>
                  <a:lnTo>
                    <a:pt x="1839" y="2403"/>
                  </a:lnTo>
                  <a:lnTo>
                    <a:pt x="1387" y="246"/>
                  </a:lnTo>
                  <a:lnTo>
                    <a:pt x="0" y="1"/>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0"/>
            <p:cNvSpPr/>
            <p:nvPr/>
          </p:nvSpPr>
          <p:spPr>
            <a:xfrm>
              <a:off x="3193835" y="119206"/>
              <a:ext cx="94436" cy="183989"/>
            </a:xfrm>
            <a:custGeom>
              <a:avLst/>
              <a:gdLst/>
              <a:ahLst/>
              <a:cxnLst/>
              <a:rect l="l" t="t" r="r" b="b"/>
              <a:pathLst>
                <a:path w="3383" h="6525" extrusionOk="0">
                  <a:moveTo>
                    <a:pt x="3382" y="1"/>
                  </a:moveTo>
                  <a:lnTo>
                    <a:pt x="888" y="4810"/>
                  </a:lnTo>
                  <a:lnTo>
                    <a:pt x="1" y="6524"/>
                  </a:lnTo>
                  <a:lnTo>
                    <a:pt x="3382" y="1"/>
                  </a:lnTo>
                  <a:close/>
                </a:path>
              </a:pathLst>
            </a:custGeom>
            <a:solidFill>
              <a:srgbClr val="8CC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0"/>
            <p:cNvSpPr/>
            <p:nvPr/>
          </p:nvSpPr>
          <p:spPr>
            <a:xfrm>
              <a:off x="3326961" y="126143"/>
              <a:ext cx="51838" cy="121588"/>
            </a:xfrm>
            <a:custGeom>
              <a:avLst/>
              <a:gdLst/>
              <a:ahLst/>
              <a:cxnLst/>
              <a:rect l="l" t="t" r="r" b="b"/>
              <a:pathLst>
                <a:path w="1857" h="4312" extrusionOk="0">
                  <a:moveTo>
                    <a:pt x="0" y="0"/>
                  </a:moveTo>
                  <a:lnTo>
                    <a:pt x="452" y="2157"/>
                  </a:lnTo>
                  <a:lnTo>
                    <a:pt x="575" y="1464"/>
                  </a:lnTo>
                  <a:lnTo>
                    <a:pt x="789" y="2921"/>
                  </a:lnTo>
                  <a:lnTo>
                    <a:pt x="1003" y="2989"/>
                  </a:lnTo>
                  <a:lnTo>
                    <a:pt x="1397" y="3243"/>
                  </a:lnTo>
                  <a:lnTo>
                    <a:pt x="1611" y="4311"/>
                  </a:lnTo>
                  <a:lnTo>
                    <a:pt x="1857" y="4208"/>
                  </a:lnTo>
                  <a:lnTo>
                    <a:pt x="728" y="0"/>
                  </a:lnTo>
                  <a:close/>
                </a:path>
              </a:pathLst>
            </a:custGeom>
            <a:solidFill>
              <a:srgbClr val="69B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0"/>
            <p:cNvSpPr/>
            <p:nvPr/>
          </p:nvSpPr>
          <p:spPr>
            <a:xfrm>
              <a:off x="3126365" y="119206"/>
              <a:ext cx="180945" cy="256992"/>
            </a:xfrm>
            <a:custGeom>
              <a:avLst/>
              <a:gdLst/>
              <a:ahLst/>
              <a:cxnLst/>
              <a:rect l="l" t="t" r="r" b="b"/>
              <a:pathLst>
                <a:path w="6482" h="9114" extrusionOk="0">
                  <a:moveTo>
                    <a:pt x="5848" y="983"/>
                  </a:moveTo>
                  <a:lnTo>
                    <a:pt x="5848" y="984"/>
                  </a:lnTo>
                  <a:lnTo>
                    <a:pt x="5947" y="2983"/>
                  </a:lnTo>
                  <a:lnTo>
                    <a:pt x="5848" y="983"/>
                  </a:lnTo>
                  <a:close/>
                  <a:moveTo>
                    <a:pt x="5799" y="1"/>
                  </a:moveTo>
                  <a:lnTo>
                    <a:pt x="2418" y="6524"/>
                  </a:lnTo>
                  <a:lnTo>
                    <a:pt x="3384" y="7504"/>
                  </a:lnTo>
                  <a:lnTo>
                    <a:pt x="2672" y="7394"/>
                  </a:lnTo>
                  <a:lnTo>
                    <a:pt x="3242" y="8282"/>
                  </a:lnTo>
                  <a:lnTo>
                    <a:pt x="889" y="7129"/>
                  </a:lnTo>
                  <a:lnTo>
                    <a:pt x="0" y="9101"/>
                  </a:lnTo>
                  <a:lnTo>
                    <a:pt x="1906" y="9113"/>
                  </a:lnTo>
                  <a:lnTo>
                    <a:pt x="5719" y="7849"/>
                  </a:lnTo>
                  <a:lnTo>
                    <a:pt x="4956" y="7394"/>
                  </a:lnTo>
                  <a:lnTo>
                    <a:pt x="6481" y="6642"/>
                  </a:lnTo>
                  <a:lnTo>
                    <a:pt x="6481" y="2660"/>
                  </a:lnTo>
                  <a:lnTo>
                    <a:pt x="5947" y="2983"/>
                  </a:lnTo>
                  <a:lnTo>
                    <a:pt x="5799" y="3640"/>
                  </a:lnTo>
                  <a:lnTo>
                    <a:pt x="5719" y="2043"/>
                  </a:lnTo>
                  <a:lnTo>
                    <a:pt x="5514" y="2126"/>
                  </a:lnTo>
                  <a:lnTo>
                    <a:pt x="5514" y="2126"/>
                  </a:lnTo>
                  <a:lnTo>
                    <a:pt x="5848" y="984"/>
                  </a:lnTo>
                  <a:lnTo>
                    <a:pt x="57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0"/>
            <p:cNvSpPr/>
            <p:nvPr/>
          </p:nvSpPr>
          <p:spPr>
            <a:xfrm>
              <a:off x="3179543" y="327662"/>
              <a:ext cx="142394" cy="48528"/>
            </a:xfrm>
            <a:custGeom>
              <a:avLst/>
              <a:gdLst/>
              <a:ahLst/>
              <a:cxnLst/>
              <a:rect l="l" t="t" r="r" b="b"/>
              <a:pathLst>
                <a:path w="5101" h="1721" extrusionOk="0">
                  <a:moveTo>
                    <a:pt x="4576" y="1"/>
                  </a:moveTo>
                  <a:lnTo>
                    <a:pt x="3998" y="132"/>
                  </a:lnTo>
                  <a:lnTo>
                    <a:pt x="4415" y="576"/>
                  </a:lnTo>
                  <a:lnTo>
                    <a:pt x="3814" y="456"/>
                  </a:lnTo>
                  <a:lnTo>
                    <a:pt x="1" y="1720"/>
                  </a:lnTo>
                  <a:lnTo>
                    <a:pt x="3609" y="1720"/>
                  </a:lnTo>
                  <a:lnTo>
                    <a:pt x="5101" y="576"/>
                  </a:lnTo>
                  <a:lnTo>
                    <a:pt x="45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0"/>
            <p:cNvSpPr/>
            <p:nvPr/>
          </p:nvSpPr>
          <p:spPr>
            <a:xfrm>
              <a:off x="3307281" y="194209"/>
              <a:ext cx="104849" cy="133741"/>
            </a:xfrm>
            <a:custGeom>
              <a:avLst/>
              <a:gdLst/>
              <a:ahLst/>
              <a:cxnLst/>
              <a:rect l="l" t="t" r="r" b="b"/>
              <a:pathLst>
                <a:path w="3756" h="4743" extrusionOk="0">
                  <a:moveTo>
                    <a:pt x="0" y="0"/>
                  </a:moveTo>
                  <a:lnTo>
                    <a:pt x="0" y="3982"/>
                  </a:lnTo>
                  <a:lnTo>
                    <a:pt x="0" y="4734"/>
                  </a:lnTo>
                  <a:lnTo>
                    <a:pt x="1331" y="4742"/>
                  </a:lnTo>
                  <a:lnTo>
                    <a:pt x="3755" y="4117"/>
                  </a:lnTo>
                  <a:lnTo>
                    <a:pt x="2779" y="1703"/>
                  </a:lnTo>
                  <a:lnTo>
                    <a:pt x="2562" y="1794"/>
                  </a:lnTo>
                  <a:lnTo>
                    <a:pt x="2316" y="1897"/>
                  </a:lnTo>
                  <a:lnTo>
                    <a:pt x="2102" y="829"/>
                  </a:lnTo>
                  <a:lnTo>
                    <a:pt x="1708" y="575"/>
                  </a:lnTo>
                  <a:lnTo>
                    <a:pt x="1540" y="1475"/>
                  </a:lnTo>
                  <a:lnTo>
                    <a:pt x="1429" y="486"/>
                  </a:lnTo>
                  <a:lnTo>
                    <a:pt x="991" y="270"/>
                  </a:lnTo>
                  <a:lnTo>
                    <a:pt x="833" y="2474"/>
                  </a:lnTo>
                  <a:lnTo>
                    <a:pt x="584" y="232"/>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0"/>
            <p:cNvSpPr/>
            <p:nvPr/>
          </p:nvSpPr>
          <p:spPr>
            <a:xfrm>
              <a:off x="3280260" y="343875"/>
              <a:ext cx="142283" cy="32314"/>
            </a:xfrm>
            <a:custGeom>
              <a:avLst/>
              <a:gdLst/>
              <a:ahLst/>
              <a:cxnLst/>
              <a:rect l="l" t="t" r="r" b="b"/>
              <a:pathLst>
                <a:path w="5097" h="1146" extrusionOk="0">
                  <a:moveTo>
                    <a:pt x="1493" y="1"/>
                  </a:moveTo>
                  <a:lnTo>
                    <a:pt x="1" y="1145"/>
                  </a:lnTo>
                  <a:lnTo>
                    <a:pt x="4157" y="1145"/>
                  </a:lnTo>
                  <a:lnTo>
                    <a:pt x="5097" y="784"/>
                  </a:lnTo>
                  <a:lnTo>
                    <a:pt x="4496" y="129"/>
                  </a:lnTo>
                  <a:lnTo>
                    <a:pt x="4723" y="379"/>
                  </a:lnTo>
                  <a:lnTo>
                    <a:pt x="1493" y="1"/>
                  </a:lnTo>
                  <a:close/>
                </a:path>
              </a:pathLst>
            </a:custGeom>
            <a:solidFill>
              <a:srgbClr val="69B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0"/>
            <p:cNvSpPr/>
            <p:nvPr/>
          </p:nvSpPr>
          <p:spPr>
            <a:xfrm>
              <a:off x="3384857" y="242199"/>
              <a:ext cx="63646" cy="68097"/>
            </a:xfrm>
            <a:custGeom>
              <a:avLst/>
              <a:gdLst/>
              <a:ahLst/>
              <a:cxnLst/>
              <a:rect l="l" t="t" r="r" b="b"/>
              <a:pathLst>
                <a:path w="2280" h="2415" extrusionOk="0">
                  <a:moveTo>
                    <a:pt x="0" y="1"/>
                  </a:moveTo>
                  <a:lnTo>
                    <a:pt x="976" y="2415"/>
                  </a:lnTo>
                  <a:lnTo>
                    <a:pt x="1918" y="1526"/>
                  </a:lnTo>
                  <a:lnTo>
                    <a:pt x="2235" y="1873"/>
                  </a:lnTo>
                  <a:lnTo>
                    <a:pt x="2279" y="1154"/>
                  </a:lnTo>
                  <a:lnTo>
                    <a:pt x="1615" y="190"/>
                  </a:lnTo>
                  <a:lnTo>
                    <a:pt x="0" y="1"/>
                  </a:lnTo>
                  <a:close/>
                </a:path>
              </a:pathLst>
            </a:custGeom>
            <a:solidFill>
              <a:srgbClr val="69B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0"/>
            <p:cNvSpPr/>
            <p:nvPr/>
          </p:nvSpPr>
          <p:spPr>
            <a:xfrm>
              <a:off x="3396302" y="274738"/>
              <a:ext cx="105240" cy="101455"/>
            </a:xfrm>
            <a:custGeom>
              <a:avLst/>
              <a:gdLst/>
              <a:ahLst/>
              <a:cxnLst/>
              <a:rect l="l" t="t" r="r" b="b"/>
              <a:pathLst>
                <a:path w="3770" h="3598" extrusionOk="0">
                  <a:moveTo>
                    <a:pt x="1869" y="0"/>
                  </a:moveTo>
                  <a:lnTo>
                    <a:pt x="1825" y="719"/>
                  </a:lnTo>
                  <a:lnTo>
                    <a:pt x="1869" y="2453"/>
                  </a:lnTo>
                  <a:lnTo>
                    <a:pt x="339" y="2581"/>
                  </a:lnTo>
                  <a:lnTo>
                    <a:pt x="2428" y="3089"/>
                  </a:lnTo>
                  <a:lnTo>
                    <a:pt x="1077" y="3184"/>
                  </a:lnTo>
                  <a:lnTo>
                    <a:pt x="940" y="3236"/>
                  </a:lnTo>
                  <a:lnTo>
                    <a:pt x="0" y="3597"/>
                  </a:lnTo>
                  <a:lnTo>
                    <a:pt x="3769" y="3585"/>
                  </a:lnTo>
                  <a:lnTo>
                    <a:pt x="2462" y="2369"/>
                  </a:lnTo>
                  <a:lnTo>
                    <a:pt x="18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0"/>
            <p:cNvSpPr/>
            <p:nvPr/>
          </p:nvSpPr>
          <p:spPr>
            <a:xfrm>
              <a:off x="3288243" y="119206"/>
              <a:ext cx="59180" cy="6965"/>
            </a:xfrm>
            <a:custGeom>
              <a:avLst/>
              <a:gdLst/>
              <a:ahLst/>
              <a:cxnLst/>
              <a:rect l="l" t="t" r="r" b="b"/>
              <a:pathLst>
                <a:path w="2120" h="247" extrusionOk="0">
                  <a:moveTo>
                    <a:pt x="0" y="1"/>
                  </a:moveTo>
                  <a:lnTo>
                    <a:pt x="1387" y="246"/>
                  </a:lnTo>
                  <a:lnTo>
                    <a:pt x="2115" y="246"/>
                  </a:lnTo>
                  <a:lnTo>
                    <a:pt x="2120" y="1"/>
                  </a:lnTo>
                  <a:close/>
                </a:path>
              </a:pathLst>
            </a:custGeom>
            <a:solidFill>
              <a:srgbClr val="E6F6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0"/>
            <p:cNvSpPr/>
            <p:nvPr/>
          </p:nvSpPr>
          <p:spPr>
            <a:xfrm>
              <a:off x="3264711" y="306459"/>
              <a:ext cx="42598" cy="37446"/>
            </a:xfrm>
            <a:custGeom>
              <a:avLst/>
              <a:gdLst/>
              <a:ahLst/>
              <a:cxnLst/>
              <a:rect l="l" t="t" r="r" b="b"/>
              <a:pathLst>
                <a:path w="1526" h="1328" extrusionOk="0">
                  <a:moveTo>
                    <a:pt x="1525" y="1"/>
                  </a:moveTo>
                  <a:lnTo>
                    <a:pt x="0" y="753"/>
                  </a:lnTo>
                  <a:lnTo>
                    <a:pt x="763" y="1208"/>
                  </a:lnTo>
                  <a:lnTo>
                    <a:pt x="1364" y="1328"/>
                  </a:lnTo>
                  <a:lnTo>
                    <a:pt x="947" y="884"/>
                  </a:lnTo>
                  <a:lnTo>
                    <a:pt x="1525" y="753"/>
                  </a:lnTo>
                  <a:lnTo>
                    <a:pt x="1525" y="1"/>
                  </a:lnTo>
                  <a:close/>
                </a:path>
              </a:pathLst>
            </a:custGeom>
            <a:solidFill>
              <a:srgbClr val="E6F6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0"/>
            <p:cNvSpPr/>
            <p:nvPr/>
          </p:nvSpPr>
          <p:spPr>
            <a:xfrm>
              <a:off x="3151153" y="303160"/>
              <a:ext cx="69676" cy="49599"/>
            </a:xfrm>
            <a:custGeom>
              <a:avLst/>
              <a:gdLst/>
              <a:ahLst/>
              <a:cxnLst/>
              <a:rect l="l" t="t" r="r" b="b"/>
              <a:pathLst>
                <a:path w="2496" h="1759" extrusionOk="0">
                  <a:moveTo>
                    <a:pt x="1530" y="0"/>
                  </a:moveTo>
                  <a:lnTo>
                    <a:pt x="1" y="605"/>
                  </a:lnTo>
                  <a:lnTo>
                    <a:pt x="2354" y="1758"/>
                  </a:lnTo>
                  <a:lnTo>
                    <a:pt x="1784" y="870"/>
                  </a:lnTo>
                  <a:lnTo>
                    <a:pt x="2496" y="980"/>
                  </a:lnTo>
                  <a:lnTo>
                    <a:pt x="1530" y="0"/>
                  </a:lnTo>
                  <a:close/>
                </a:path>
              </a:pathLst>
            </a:custGeom>
            <a:solidFill>
              <a:srgbClr val="E6F6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0"/>
            <p:cNvSpPr/>
            <p:nvPr/>
          </p:nvSpPr>
          <p:spPr>
            <a:xfrm>
              <a:off x="3323584" y="200722"/>
              <a:ext cx="11361" cy="63247"/>
            </a:xfrm>
            <a:custGeom>
              <a:avLst/>
              <a:gdLst/>
              <a:ahLst/>
              <a:cxnLst/>
              <a:rect l="l" t="t" r="r" b="b"/>
              <a:pathLst>
                <a:path w="407" h="2243" extrusionOk="0">
                  <a:moveTo>
                    <a:pt x="0" y="1"/>
                  </a:moveTo>
                  <a:lnTo>
                    <a:pt x="249" y="2243"/>
                  </a:lnTo>
                  <a:lnTo>
                    <a:pt x="407" y="39"/>
                  </a:lnTo>
                  <a:lnTo>
                    <a:pt x="0" y="1"/>
                  </a:lnTo>
                  <a:close/>
                </a:path>
              </a:pathLst>
            </a:custGeom>
            <a:solidFill>
              <a:srgbClr val="E6F6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0"/>
            <p:cNvSpPr/>
            <p:nvPr/>
          </p:nvSpPr>
          <p:spPr>
            <a:xfrm>
              <a:off x="3347172" y="207884"/>
              <a:ext cx="7788" cy="27916"/>
            </a:xfrm>
            <a:custGeom>
              <a:avLst/>
              <a:gdLst/>
              <a:ahLst/>
              <a:cxnLst/>
              <a:rect l="l" t="t" r="r" b="b"/>
              <a:pathLst>
                <a:path w="279" h="990" extrusionOk="0">
                  <a:moveTo>
                    <a:pt x="0" y="1"/>
                  </a:moveTo>
                  <a:lnTo>
                    <a:pt x="111" y="990"/>
                  </a:lnTo>
                  <a:lnTo>
                    <a:pt x="279" y="90"/>
                  </a:lnTo>
                  <a:lnTo>
                    <a:pt x="65" y="22"/>
                  </a:lnTo>
                  <a:lnTo>
                    <a:pt x="0" y="1"/>
                  </a:lnTo>
                  <a:close/>
                </a:path>
              </a:pathLst>
            </a:custGeom>
            <a:solidFill>
              <a:srgbClr val="E6F6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0"/>
            <p:cNvSpPr/>
            <p:nvPr/>
          </p:nvSpPr>
          <p:spPr>
            <a:xfrm>
              <a:off x="3405737" y="347484"/>
              <a:ext cx="58370" cy="18526"/>
            </a:xfrm>
            <a:custGeom>
              <a:avLst/>
              <a:gdLst/>
              <a:ahLst/>
              <a:cxnLst/>
              <a:rect l="l" t="t" r="r" b="b"/>
              <a:pathLst>
                <a:path w="2091" h="657" extrusionOk="0">
                  <a:moveTo>
                    <a:pt x="1" y="1"/>
                  </a:moveTo>
                  <a:lnTo>
                    <a:pt x="602" y="656"/>
                  </a:lnTo>
                  <a:lnTo>
                    <a:pt x="739" y="604"/>
                  </a:lnTo>
                  <a:lnTo>
                    <a:pt x="2090" y="509"/>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0"/>
            <p:cNvSpPr/>
            <p:nvPr/>
          </p:nvSpPr>
          <p:spPr>
            <a:xfrm>
              <a:off x="3280260" y="146895"/>
              <a:ext cx="12115" cy="74977"/>
            </a:xfrm>
            <a:custGeom>
              <a:avLst/>
              <a:gdLst/>
              <a:ahLst/>
              <a:cxnLst/>
              <a:rect l="l" t="t" r="r" b="b"/>
              <a:pathLst>
                <a:path w="434" h="2659" extrusionOk="0">
                  <a:moveTo>
                    <a:pt x="335" y="1"/>
                  </a:moveTo>
                  <a:lnTo>
                    <a:pt x="1" y="1144"/>
                  </a:lnTo>
                  <a:lnTo>
                    <a:pt x="1" y="1144"/>
                  </a:lnTo>
                  <a:lnTo>
                    <a:pt x="206" y="1061"/>
                  </a:lnTo>
                  <a:lnTo>
                    <a:pt x="286" y="2658"/>
                  </a:lnTo>
                  <a:lnTo>
                    <a:pt x="434" y="2001"/>
                  </a:lnTo>
                  <a:lnTo>
                    <a:pt x="335" y="1"/>
                  </a:lnTo>
                  <a:close/>
                </a:path>
              </a:pathLst>
            </a:custGeom>
            <a:solidFill>
              <a:srgbClr val="E6F6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7" name="Google Shape;667;p20"/>
          <p:cNvSpPr txBox="1">
            <a:spLocks noGrp="1"/>
          </p:cNvSpPr>
          <p:nvPr>
            <p:ph type="title"/>
          </p:nvPr>
        </p:nvSpPr>
        <p:spPr>
          <a:xfrm>
            <a:off x="713273" y="694275"/>
            <a:ext cx="3858600" cy="10587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8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68" name="Google Shape;668;p20"/>
          <p:cNvSpPr txBox="1">
            <a:spLocks noGrp="1"/>
          </p:cNvSpPr>
          <p:nvPr>
            <p:ph type="subTitle" idx="1"/>
          </p:nvPr>
        </p:nvSpPr>
        <p:spPr>
          <a:xfrm>
            <a:off x="713225" y="1752975"/>
            <a:ext cx="3858600" cy="105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69" name="Google Shape;669;p20"/>
          <p:cNvGrpSpPr/>
          <p:nvPr/>
        </p:nvGrpSpPr>
        <p:grpSpPr>
          <a:xfrm>
            <a:off x="207923" y="45168"/>
            <a:ext cx="8891725" cy="2402607"/>
            <a:chOff x="207923" y="45168"/>
            <a:chExt cx="8891725" cy="2402607"/>
          </a:xfrm>
        </p:grpSpPr>
        <p:grpSp>
          <p:nvGrpSpPr>
            <p:cNvPr id="670" name="Google Shape;670;p20"/>
            <p:cNvGrpSpPr/>
            <p:nvPr/>
          </p:nvGrpSpPr>
          <p:grpSpPr>
            <a:xfrm>
              <a:off x="207923" y="45168"/>
              <a:ext cx="8891725" cy="1593713"/>
              <a:chOff x="207923" y="45168"/>
              <a:chExt cx="8891725" cy="1593713"/>
            </a:xfrm>
          </p:grpSpPr>
          <p:sp>
            <p:nvSpPr>
              <p:cNvPr id="671" name="Google Shape;671;p20"/>
              <p:cNvSpPr/>
              <p:nvPr/>
            </p:nvSpPr>
            <p:spPr>
              <a:xfrm>
                <a:off x="8326197" y="255670"/>
                <a:ext cx="104581" cy="91055"/>
              </a:xfrm>
              <a:custGeom>
                <a:avLst/>
                <a:gdLst/>
                <a:ahLst/>
                <a:cxnLst/>
                <a:rect l="l" t="t" r="r" b="b"/>
                <a:pathLst>
                  <a:path w="297" h="256" extrusionOk="0">
                    <a:moveTo>
                      <a:pt x="129" y="0"/>
                    </a:moveTo>
                    <a:cubicBezTo>
                      <a:pt x="63" y="0"/>
                      <a:pt x="1" y="51"/>
                      <a:pt x="1" y="127"/>
                    </a:cubicBezTo>
                    <a:cubicBezTo>
                      <a:pt x="1" y="198"/>
                      <a:pt x="57" y="255"/>
                      <a:pt x="127" y="255"/>
                    </a:cubicBezTo>
                    <a:cubicBezTo>
                      <a:pt x="241" y="255"/>
                      <a:pt x="297" y="119"/>
                      <a:pt x="218" y="38"/>
                    </a:cubicBezTo>
                    <a:cubicBezTo>
                      <a:pt x="192" y="12"/>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0"/>
              <p:cNvSpPr/>
              <p:nvPr/>
            </p:nvSpPr>
            <p:spPr>
              <a:xfrm>
                <a:off x="207923" y="1122976"/>
                <a:ext cx="104933" cy="90700"/>
              </a:xfrm>
              <a:custGeom>
                <a:avLst/>
                <a:gdLst/>
                <a:ahLst/>
                <a:cxnLst/>
                <a:rect l="l" t="t" r="r" b="b"/>
                <a:pathLst>
                  <a:path w="298" h="255" extrusionOk="0">
                    <a:moveTo>
                      <a:pt x="129" y="0"/>
                    </a:moveTo>
                    <a:cubicBezTo>
                      <a:pt x="64" y="0"/>
                      <a:pt x="1" y="51"/>
                      <a:pt x="1" y="128"/>
                    </a:cubicBezTo>
                    <a:cubicBezTo>
                      <a:pt x="1" y="199"/>
                      <a:pt x="57" y="255"/>
                      <a:pt x="127" y="255"/>
                    </a:cubicBezTo>
                    <a:cubicBezTo>
                      <a:pt x="241" y="255"/>
                      <a:pt x="297" y="118"/>
                      <a:pt x="218" y="37"/>
                    </a:cubicBezTo>
                    <a:cubicBezTo>
                      <a:pt x="192" y="12"/>
                      <a:pt x="161"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0"/>
              <p:cNvSpPr/>
              <p:nvPr/>
            </p:nvSpPr>
            <p:spPr>
              <a:xfrm>
                <a:off x="6923306" y="255681"/>
                <a:ext cx="104581" cy="91055"/>
              </a:xfrm>
              <a:custGeom>
                <a:avLst/>
                <a:gdLst/>
                <a:ahLst/>
                <a:cxnLst/>
                <a:rect l="l" t="t" r="r" b="b"/>
                <a:pathLst>
                  <a:path w="297" h="256" extrusionOk="0">
                    <a:moveTo>
                      <a:pt x="128" y="1"/>
                    </a:moveTo>
                    <a:cubicBezTo>
                      <a:pt x="63" y="1"/>
                      <a:pt x="0" y="52"/>
                      <a:pt x="0" y="128"/>
                    </a:cubicBezTo>
                    <a:cubicBezTo>
                      <a:pt x="0" y="198"/>
                      <a:pt x="56" y="256"/>
                      <a:pt x="126" y="256"/>
                    </a:cubicBezTo>
                    <a:cubicBezTo>
                      <a:pt x="240" y="256"/>
                      <a:pt x="296" y="119"/>
                      <a:pt x="216" y="38"/>
                    </a:cubicBezTo>
                    <a:cubicBezTo>
                      <a:pt x="190" y="12"/>
                      <a:pt x="159" y="1"/>
                      <a:pt x="128"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0"/>
              <p:cNvSpPr/>
              <p:nvPr/>
            </p:nvSpPr>
            <p:spPr>
              <a:xfrm>
                <a:off x="8994362" y="45168"/>
                <a:ext cx="105285" cy="91055"/>
              </a:xfrm>
              <a:custGeom>
                <a:avLst/>
                <a:gdLst/>
                <a:ahLst/>
                <a:cxnLst/>
                <a:rect l="l" t="t" r="r" b="b"/>
                <a:pathLst>
                  <a:path w="299" h="256" extrusionOk="0">
                    <a:moveTo>
                      <a:pt x="129" y="1"/>
                    </a:moveTo>
                    <a:cubicBezTo>
                      <a:pt x="63" y="1"/>
                      <a:pt x="1" y="52"/>
                      <a:pt x="1" y="128"/>
                    </a:cubicBezTo>
                    <a:cubicBezTo>
                      <a:pt x="1" y="198"/>
                      <a:pt x="59" y="256"/>
                      <a:pt x="129" y="256"/>
                    </a:cubicBezTo>
                    <a:cubicBezTo>
                      <a:pt x="241" y="256"/>
                      <a:pt x="299"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0"/>
              <p:cNvSpPr/>
              <p:nvPr/>
            </p:nvSpPr>
            <p:spPr>
              <a:xfrm>
                <a:off x="7115659" y="1548181"/>
                <a:ext cx="104581" cy="90700"/>
              </a:xfrm>
              <a:custGeom>
                <a:avLst/>
                <a:gdLst/>
                <a:ahLst/>
                <a:cxnLst/>
                <a:rect l="l" t="t" r="r" b="b"/>
                <a:pathLst>
                  <a:path w="297" h="255" extrusionOk="0">
                    <a:moveTo>
                      <a:pt x="129" y="0"/>
                    </a:moveTo>
                    <a:cubicBezTo>
                      <a:pt x="64" y="0"/>
                      <a:pt x="1" y="51"/>
                      <a:pt x="1" y="128"/>
                    </a:cubicBezTo>
                    <a:cubicBezTo>
                      <a:pt x="1" y="198"/>
                      <a:pt x="57" y="254"/>
                      <a:pt x="127" y="254"/>
                    </a:cubicBezTo>
                    <a:cubicBezTo>
                      <a:pt x="241" y="254"/>
                      <a:pt x="297" y="117"/>
                      <a:pt x="218" y="37"/>
                    </a:cubicBezTo>
                    <a:cubicBezTo>
                      <a:pt x="192" y="11"/>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0"/>
              <p:cNvSpPr/>
              <p:nvPr/>
            </p:nvSpPr>
            <p:spPr>
              <a:xfrm>
                <a:off x="207924" y="136218"/>
                <a:ext cx="104933" cy="91055"/>
              </a:xfrm>
              <a:custGeom>
                <a:avLst/>
                <a:gdLst/>
                <a:ahLst/>
                <a:cxnLst/>
                <a:rect l="l" t="t" r="r" b="b"/>
                <a:pathLst>
                  <a:path w="298" h="256" extrusionOk="0">
                    <a:moveTo>
                      <a:pt x="129" y="1"/>
                    </a:moveTo>
                    <a:cubicBezTo>
                      <a:pt x="64" y="1"/>
                      <a:pt x="1" y="52"/>
                      <a:pt x="1" y="128"/>
                    </a:cubicBezTo>
                    <a:cubicBezTo>
                      <a:pt x="1" y="198"/>
                      <a:pt x="59" y="256"/>
                      <a:pt x="127" y="256"/>
                    </a:cubicBezTo>
                    <a:cubicBezTo>
                      <a:pt x="241" y="256"/>
                      <a:pt x="297"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0"/>
              <p:cNvSpPr/>
              <p:nvPr/>
            </p:nvSpPr>
            <p:spPr>
              <a:xfrm>
                <a:off x="1185824" y="255668"/>
                <a:ext cx="104933" cy="91055"/>
              </a:xfrm>
              <a:custGeom>
                <a:avLst/>
                <a:gdLst/>
                <a:ahLst/>
                <a:cxnLst/>
                <a:rect l="l" t="t" r="r" b="b"/>
                <a:pathLst>
                  <a:path w="298" h="256" extrusionOk="0">
                    <a:moveTo>
                      <a:pt x="129" y="1"/>
                    </a:moveTo>
                    <a:cubicBezTo>
                      <a:pt x="64" y="1"/>
                      <a:pt x="1" y="52"/>
                      <a:pt x="1" y="128"/>
                    </a:cubicBezTo>
                    <a:cubicBezTo>
                      <a:pt x="1" y="198"/>
                      <a:pt x="59" y="256"/>
                      <a:pt x="127" y="256"/>
                    </a:cubicBezTo>
                    <a:cubicBezTo>
                      <a:pt x="241" y="256"/>
                      <a:pt x="297"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8" name="Google Shape;678;p20"/>
            <p:cNvSpPr/>
            <p:nvPr/>
          </p:nvSpPr>
          <p:spPr>
            <a:xfrm>
              <a:off x="4467049" y="255668"/>
              <a:ext cx="104933" cy="91055"/>
            </a:xfrm>
            <a:custGeom>
              <a:avLst/>
              <a:gdLst/>
              <a:ahLst/>
              <a:cxnLst/>
              <a:rect l="l" t="t" r="r" b="b"/>
              <a:pathLst>
                <a:path w="298" h="256" extrusionOk="0">
                  <a:moveTo>
                    <a:pt x="129" y="1"/>
                  </a:moveTo>
                  <a:cubicBezTo>
                    <a:pt x="64" y="1"/>
                    <a:pt x="1" y="52"/>
                    <a:pt x="1" y="128"/>
                  </a:cubicBezTo>
                  <a:cubicBezTo>
                    <a:pt x="1" y="198"/>
                    <a:pt x="59" y="256"/>
                    <a:pt x="127" y="256"/>
                  </a:cubicBezTo>
                  <a:cubicBezTo>
                    <a:pt x="241" y="256"/>
                    <a:pt x="297"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0"/>
            <p:cNvSpPr/>
            <p:nvPr/>
          </p:nvSpPr>
          <p:spPr>
            <a:xfrm>
              <a:off x="207923" y="2357076"/>
              <a:ext cx="104933" cy="90700"/>
            </a:xfrm>
            <a:custGeom>
              <a:avLst/>
              <a:gdLst/>
              <a:ahLst/>
              <a:cxnLst/>
              <a:rect l="l" t="t" r="r" b="b"/>
              <a:pathLst>
                <a:path w="298" h="255" extrusionOk="0">
                  <a:moveTo>
                    <a:pt x="129" y="0"/>
                  </a:moveTo>
                  <a:cubicBezTo>
                    <a:pt x="64" y="0"/>
                    <a:pt x="1" y="51"/>
                    <a:pt x="1" y="128"/>
                  </a:cubicBezTo>
                  <a:cubicBezTo>
                    <a:pt x="1" y="199"/>
                    <a:pt x="57" y="255"/>
                    <a:pt x="127" y="255"/>
                  </a:cubicBezTo>
                  <a:cubicBezTo>
                    <a:pt x="241" y="255"/>
                    <a:pt x="297" y="118"/>
                    <a:pt x="218" y="37"/>
                  </a:cubicBezTo>
                  <a:cubicBezTo>
                    <a:pt x="192" y="12"/>
                    <a:pt x="161"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0" name="Google Shape;680;p20"/>
          <p:cNvSpPr txBox="1"/>
          <p:nvPr/>
        </p:nvSpPr>
        <p:spPr>
          <a:xfrm>
            <a:off x="713275" y="2909163"/>
            <a:ext cx="3858600" cy="7086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a:solidFill>
                  <a:schemeClr val="dk1"/>
                </a:solidFill>
                <a:latin typeface="Montserrat Medium"/>
                <a:ea typeface="Montserrat Medium"/>
                <a:cs typeface="Montserrat Medium"/>
                <a:sym typeface="Montserrat Medium"/>
              </a:rPr>
              <a:t>CREDITS: This presentation template was created by </a:t>
            </a:r>
            <a:r>
              <a:rPr lang="en" sz="1200" b="1">
                <a:solidFill>
                  <a:schemeClr val="dk1"/>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1200">
                <a:solidFill>
                  <a:schemeClr val="dk1"/>
                </a:solidFill>
                <a:latin typeface="Montserrat Medium"/>
                <a:ea typeface="Montserrat Medium"/>
                <a:cs typeface="Montserrat Medium"/>
                <a:sym typeface="Montserrat Medium"/>
              </a:rPr>
              <a:t>, and includes icons by </a:t>
            </a:r>
            <a:r>
              <a:rPr lang="en" sz="1200" b="1">
                <a:solidFill>
                  <a:schemeClr val="dk1"/>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200">
                <a:solidFill>
                  <a:schemeClr val="dk1"/>
                </a:solidFill>
                <a:latin typeface="Montserrat Medium"/>
                <a:ea typeface="Montserrat Medium"/>
                <a:cs typeface="Montserrat Medium"/>
                <a:sym typeface="Montserrat Medium"/>
              </a:rPr>
              <a:t>, and infographics &amp; images by </a:t>
            </a:r>
            <a:r>
              <a:rPr lang="en" sz="1200" b="1">
                <a:solidFill>
                  <a:schemeClr val="dk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r>
              <a:rPr lang="en" sz="1200">
                <a:solidFill>
                  <a:schemeClr val="dk1"/>
                </a:solidFill>
                <a:latin typeface="Montserrat Medium"/>
                <a:ea typeface="Montserrat Medium"/>
                <a:cs typeface="Montserrat Medium"/>
                <a:sym typeface="Montserrat Medium"/>
              </a:rPr>
              <a:t> </a:t>
            </a:r>
            <a:endParaRPr sz="1200">
              <a:solidFill>
                <a:schemeClr val="dk1"/>
              </a:solidFill>
              <a:latin typeface="Montserrat Medium"/>
              <a:ea typeface="Montserrat Medium"/>
              <a:cs typeface="Montserrat Medium"/>
              <a:sym typeface="Montserrat Medium"/>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681"/>
        <p:cNvGrpSpPr/>
        <p:nvPr/>
      </p:nvGrpSpPr>
      <p:grpSpPr>
        <a:xfrm>
          <a:off x="0" y="0"/>
          <a:ext cx="0" cy="0"/>
          <a:chOff x="0" y="0"/>
          <a:chExt cx="0" cy="0"/>
        </a:xfrm>
      </p:grpSpPr>
      <p:grpSp>
        <p:nvGrpSpPr>
          <p:cNvPr id="682" name="Google Shape;682;p21"/>
          <p:cNvGrpSpPr/>
          <p:nvPr/>
        </p:nvGrpSpPr>
        <p:grpSpPr>
          <a:xfrm>
            <a:off x="-83275" y="4644383"/>
            <a:ext cx="9294172" cy="1075277"/>
            <a:chOff x="-8409" y="4644371"/>
            <a:chExt cx="9144207" cy="1075277"/>
          </a:xfrm>
        </p:grpSpPr>
        <p:sp>
          <p:nvSpPr>
            <p:cNvPr id="683" name="Google Shape;683;p21"/>
            <p:cNvSpPr/>
            <p:nvPr/>
          </p:nvSpPr>
          <p:spPr>
            <a:xfrm>
              <a:off x="-8400" y="4647463"/>
              <a:ext cx="9144000" cy="1044900"/>
            </a:xfrm>
            <a:prstGeom prst="rect">
              <a:avLst/>
            </a:prstGeom>
            <a:solidFill>
              <a:srgbClr val="CEEBEC">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4" name="Google Shape;684;p21"/>
            <p:cNvGrpSpPr/>
            <p:nvPr/>
          </p:nvGrpSpPr>
          <p:grpSpPr>
            <a:xfrm>
              <a:off x="-8409" y="4723646"/>
              <a:ext cx="9144207" cy="996002"/>
              <a:chOff x="637480" y="3826824"/>
              <a:chExt cx="8109442" cy="996002"/>
            </a:xfrm>
          </p:grpSpPr>
          <p:sp>
            <p:nvSpPr>
              <p:cNvPr id="685" name="Google Shape;685;p21"/>
              <p:cNvSpPr/>
              <p:nvPr/>
            </p:nvSpPr>
            <p:spPr>
              <a:xfrm>
                <a:off x="7073971" y="3912721"/>
                <a:ext cx="17008" cy="202"/>
              </a:xfrm>
              <a:custGeom>
                <a:avLst/>
                <a:gdLst/>
                <a:ahLst/>
                <a:cxnLst/>
                <a:rect l="l" t="t" r="r" b="b"/>
                <a:pathLst>
                  <a:path w="85" h="1" fill="none" extrusionOk="0">
                    <a:moveTo>
                      <a:pt x="0" y="0"/>
                    </a:moveTo>
                    <a:lnTo>
                      <a:pt x="14" y="0"/>
                    </a:lnTo>
                    <a:lnTo>
                      <a:pt x="84" y="0"/>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1"/>
              <p:cNvSpPr/>
              <p:nvPr/>
            </p:nvSpPr>
            <p:spPr>
              <a:xfrm>
                <a:off x="7004539" y="3912721"/>
                <a:ext cx="134460" cy="13340"/>
              </a:xfrm>
              <a:custGeom>
                <a:avLst/>
                <a:gdLst/>
                <a:ahLst/>
                <a:cxnLst/>
                <a:rect l="l" t="t" r="r" b="b"/>
                <a:pathLst>
                  <a:path w="672" h="66" extrusionOk="0">
                    <a:moveTo>
                      <a:pt x="44" y="0"/>
                    </a:moveTo>
                    <a:cubicBezTo>
                      <a:pt x="23" y="0"/>
                      <a:pt x="7" y="14"/>
                      <a:pt x="0" y="44"/>
                    </a:cubicBezTo>
                    <a:cubicBezTo>
                      <a:pt x="4" y="53"/>
                      <a:pt x="226" y="60"/>
                      <a:pt x="672" y="65"/>
                    </a:cubicBezTo>
                    <a:cubicBezTo>
                      <a:pt x="438" y="58"/>
                      <a:pt x="321" y="51"/>
                      <a:pt x="317" y="44"/>
                    </a:cubicBezTo>
                    <a:cubicBezTo>
                      <a:pt x="319" y="25"/>
                      <a:pt x="331" y="9"/>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1"/>
              <p:cNvSpPr/>
              <p:nvPr/>
            </p:nvSpPr>
            <p:spPr>
              <a:xfrm>
                <a:off x="2984134" y="4791094"/>
                <a:ext cx="44820" cy="14552"/>
              </a:xfrm>
              <a:custGeom>
                <a:avLst/>
                <a:gdLst/>
                <a:ahLst/>
                <a:cxnLst/>
                <a:rect l="l" t="t" r="r" b="b"/>
                <a:pathLst>
                  <a:path w="224" h="72" extrusionOk="0">
                    <a:moveTo>
                      <a:pt x="1" y="0"/>
                    </a:moveTo>
                    <a:lnTo>
                      <a:pt x="1" y="67"/>
                    </a:lnTo>
                    <a:cubicBezTo>
                      <a:pt x="67" y="70"/>
                      <a:pt x="119" y="72"/>
                      <a:pt x="156" y="72"/>
                    </a:cubicBezTo>
                    <a:cubicBezTo>
                      <a:pt x="193" y="72"/>
                      <a:pt x="215" y="70"/>
                      <a:pt x="223" y="67"/>
                    </a:cubicBezTo>
                    <a:cubicBezTo>
                      <a:pt x="165" y="53"/>
                      <a:pt x="109" y="37"/>
                      <a:pt x="53" y="16"/>
                    </a:cubicBezTo>
                    <a:cubicBezTo>
                      <a:pt x="36" y="9"/>
                      <a:pt x="18" y="4"/>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1"/>
              <p:cNvSpPr/>
              <p:nvPr/>
            </p:nvSpPr>
            <p:spPr>
              <a:xfrm>
                <a:off x="6698202" y="4626576"/>
                <a:ext cx="236306" cy="13744"/>
              </a:xfrm>
              <a:custGeom>
                <a:avLst/>
                <a:gdLst/>
                <a:ahLst/>
                <a:cxnLst/>
                <a:rect l="l" t="t" r="r" b="b"/>
                <a:pathLst>
                  <a:path w="1181" h="68" extrusionOk="0">
                    <a:moveTo>
                      <a:pt x="1" y="1"/>
                    </a:moveTo>
                    <a:lnTo>
                      <a:pt x="1" y="67"/>
                    </a:lnTo>
                    <a:cubicBezTo>
                      <a:pt x="379" y="60"/>
                      <a:pt x="666" y="57"/>
                      <a:pt x="861" y="57"/>
                    </a:cubicBezTo>
                    <a:cubicBezTo>
                      <a:pt x="1055" y="57"/>
                      <a:pt x="1158" y="60"/>
                      <a:pt x="1168" y="67"/>
                    </a:cubicBezTo>
                    <a:lnTo>
                      <a:pt x="1180" y="34"/>
                    </a:lnTo>
                    <a:cubicBezTo>
                      <a:pt x="590" y="13"/>
                      <a:pt x="19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1"/>
              <p:cNvSpPr/>
              <p:nvPr/>
            </p:nvSpPr>
            <p:spPr>
              <a:xfrm>
                <a:off x="7231441" y="4102908"/>
                <a:ext cx="119454" cy="17988"/>
              </a:xfrm>
              <a:custGeom>
                <a:avLst/>
                <a:gdLst/>
                <a:ahLst/>
                <a:cxnLst/>
                <a:rect l="l" t="t" r="r" b="b"/>
                <a:pathLst>
                  <a:path w="597" h="89" extrusionOk="0">
                    <a:moveTo>
                      <a:pt x="2" y="1"/>
                    </a:moveTo>
                    <a:cubicBezTo>
                      <a:pt x="0" y="30"/>
                      <a:pt x="4" y="60"/>
                      <a:pt x="13" y="88"/>
                    </a:cubicBezTo>
                    <a:lnTo>
                      <a:pt x="575" y="88"/>
                    </a:lnTo>
                    <a:lnTo>
                      <a:pt x="596" y="78"/>
                    </a:lnTo>
                    <a:cubicBezTo>
                      <a:pt x="589" y="62"/>
                      <a:pt x="412" y="48"/>
                      <a:pt x="67" y="34"/>
                    </a:cubicBezTo>
                    <a:lnTo>
                      <a:pt x="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1"/>
              <p:cNvSpPr/>
              <p:nvPr/>
            </p:nvSpPr>
            <p:spPr>
              <a:xfrm>
                <a:off x="3246852" y="3875533"/>
                <a:ext cx="107849" cy="14957"/>
              </a:xfrm>
              <a:custGeom>
                <a:avLst/>
                <a:gdLst/>
                <a:ahLst/>
                <a:cxnLst/>
                <a:rect l="l" t="t" r="r" b="b"/>
                <a:pathLst>
                  <a:path w="539" h="74" extrusionOk="0">
                    <a:moveTo>
                      <a:pt x="1" y="0"/>
                    </a:moveTo>
                    <a:cubicBezTo>
                      <a:pt x="1" y="16"/>
                      <a:pt x="15" y="37"/>
                      <a:pt x="45" y="67"/>
                    </a:cubicBezTo>
                    <a:cubicBezTo>
                      <a:pt x="202" y="71"/>
                      <a:pt x="322" y="73"/>
                      <a:pt x="405" y="73"/>
                    </a:cubicBezTo>
                    <a:cubicBezTo>
                      <a:pt x="487" y="73"/>
                      <a:pt x="532" y="71"/>
                      <a:pt x="539" y="67"/>
                    </a:cubicBezTo>
                    <a:cubicBezTo>
                      <a:pt x="346" y="49"/>
                      <a:pt x="201" y="32"/>
                      <a:pt x="101" y="18"/>
                    </a:cubicBezTo>
                    <a:cubicBezTo>
                      <a:pt x="41" y="5"/>
                      <a:pt x="8"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1"/>
              <p:cNvSpPr/>
              <p:nvPr/>
            </p:nvSpPr>
            <p:spPr>
              <a:xfrm>
                <a:off x="3218839" y="3866640"/>
                <a:ext cx="28213" cy="14755"/>
              </a:xfrm>
              <a:custGeom>
                <a:avLst/>
                <a:gdLst/>
                <a:ahLst/>
                <a:cxnLst/>
                <a:rect l="l" t="t" r="r" b="b"/>
                <a:pathLst>
                  <a:path w="141" h="73" extrusionOk="0">
                    <a:moveTo>
                      <a:pt x="1" y="0"/>
                    </a:moveTo>
                    <a:lnTo>
                      <a:pt x="1" y="67"/>
                    </a:lnTo>
                    <a:cubicBezTo>
                      <a:pt x="38" y="70"/>
                      <a:pt x="68" y="72"/>
                      <a:pt x="92" y="72"/>
                    </a:cubicBezTo>
                    <a:cubicBezTo>
                      <a:pt x="115" y="72"/>
                      <a:pt x="131" y="70"/>
                      <a:pt x="141" y="67"/>
                    </a:cubicBezTo>
                    <a:cubicBezTo>
                      <a:pt x="123" y="53"/>
                      <a:pt x="106" y="41"/>
                      <a:pt x="85" y="34"/>
                    </a:cubicBezTo>
                    <a:cubicBezTo>
                      <a:pt x="65" y="27"/>
                      <a:pt x="48" y="14"/>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1"/>
              <p:cNvSpPr/>
              <p:nvPr/>
            </p:nvSpPr>
            <p:spPr>
              <a:xfrm>
                <a:off x="6257204" y="3833090"/>
                <a:ext cx="206293" cy="29105"/>
              </a:xfrm>
              <a:custGeom>
                <a:avLst/>
                <a:gdLst/>
                <a:ahLst/>
                <a:cxnLst/>
                <a:rect l="l" t="t" r="r" b="b"/>
                <a:pathLst>
                  <a:path w="1031" h="144" extrusionOk="0">
                    <a:moveTo>
                      <a:pt x="83" y="1"/>
                    </a:moveTo>
                    <a:cubicBezTo>
                      <a:pt x="34" y="1"/>
                      <a:pt x="6" y="2"/>
                      <a:pt x="1" y="5"/>
                    </a:cubicBezTo>
                    <a:cubicBezTo>
                      <a:pt x="1" y="65"/>
                      <a:pt x="8" y="107"/>
                      <a:pt x="24" y="133"/>
                    </a:cubicBezTo>
                    <a:lnTo>
                      <a:pt x="869" y="143"/>
                    </a:lnTo>
                    <a:cubicBezTo>
                      <a:pt x="874" y="144"/>
                      <a:pt x="879" y="144"/>
                      <a:pt x="883" y="144"/>
                    </a:cubicBezTo>
                    <a:cubicBezTo>
                      <a:pt x="917" y="144"/>
                      <a:pt x="951" y="139"/>
                      <a:pt x="983" y="129"/>
                    </a:cubicBezTo>
                    <a:cubicBezTo>
                      <a:pt x="1002" y="122"/>
                      <a:pt x="1018" y="110"/>
                      <a:pt x="1030" y="94"/>
                    </a:cubicBezTo>
                    <a:cubicBezTo>
                      <a:pt x="1027" y="80"/>
                      <a:pt x="1002" y="66"/>
                      <a:pt x="958" y="52"/>
                    </a:cubicBezTo>
                    <a:cubicBezTo>
                      <a:pt x="909" y="38"/>
                      <a:pt x="879" y="30"/>
                      <a:pt x="869" y="26"/>
                    </a:cubicBezTo>
                    <a:cubicBezTo>
                      <a:pt x="468" y="10"/>
                      <a:pt x="206"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1"/>
              <p:cNvSpPr/>
              <p:nvPr/>
            </p:nvSpPr>
            <p:spPr>
              <a:xfrm>
                <a:off x="8409370" y="4583931"/>
                <a:ext cx="226102" cy="25265"/>
              </a:xfrm>
              <a:custGeom>
                <a:avLst/>
                <a:gdLst/>
                <a:ahLst/>
                <a:cxnLst/>
                <a:rect l="l" t="t" r="r" b="b"/>
                <a:pathLst>
                  <a:path w="1130" h="125" extrusionOk="0">
                    <a:moveTo>
                      <a:pt x="3" y="1"/>
                    </a:moveTo>
                    <a:cubicBezTo>
                      <a:pt x="2" y="1"/>
                      <a:pt x="0" y="19"/>
                      <a:pt x="0" y="57"/>
                    </a:cubicBezTo>
                    <a:cubicBezTo>
                      <a:pt x="0" y="101"/>
                      <a:pt x="5" y="124"/>
                      <a:pt x="17" y="124"/>
                    </a:cubicBezTo>
                    <a:cubicBezTo>
                      <a:pt x="17" y="124"/>
                      <a:pt x="17" y="124"/>
                      <a:pt x="18" y="124"/>
                    </a:cubicBezTo>
                    <a:cubicBezTo>
                      <a:pt x="23" y="124"/>
                      <a:pt x="28" y="119"/>
                      <a:pt x="34" y="106"/>
                    </a:cubicBezTo>
                    <a:cubicBezTo>
                      <a:pt x="393" y="90"/>
                      <a:pt x="666" y="82"/>
                      <a:pt x="854" y="82"/>
                    </a:cubicBezTo>
                    <a:cubicBezTo>
                      <a:pt x="992" y="82"/>
                      <a:pt x="1083" y="86"/>
                      <a:pt x="1129" y="96"/>
                    </a:cubicBezTo>
                    <a:cubicBezTo>
                      <a:pt x="1112" y="77"/>
                      <a:pt x="1091" y="61"/>
                      <a:pt x="1066" y="50"/>
                    </a:cubicBezTo>
                    <a:lnTo>
                      <a:pt x="1019" y="29"/>
                    </a:lnTo>
                    <a:cubicBezTo>
                      <a:pt x="847" y="34"/>
                      <a:pt x="692" y="37"/>
                      <a:pt x="554" y="37"/>
                    </a:cubicBezTo>
                    <a:cubicBezTo>
                      <a:pt x="440" y="37"/>
                      <a:pt x="337" y="35"/>
                      <a:pt x="246" y="31"/>
                    </a:cubicBezTo>
                    <a:cubicBezTo>
                      <a:pt x="100" y="22"/>
                      <a:pt x="23" y="19"/>
                      <a:pt x="11" y="19"/>
                    </a:cubicBezTo>
                    <a:cubicBezTo>
                      <a:pt x="11" y="19"/>
                      <a:pt x="11" y="20"/>
                      <a:pt x="11" y="20"/>
                    </a:cubicBezTo>
                    <a:cubicBezTo>
                      <a:pt x="10" y="20"/>
                      <a:pt x="7" y="13"/>
                      <a:pt x="4" y="1"/>
                    </a:cubicBezTo>
                    <a:cubicBezTo>
                      <a:pt x="4" y="1"/>
                      <a:pt x="4" y="1"/>
                      <a:pt x="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1"/>
              <p:cNvSpPr/>
              <p:nvPr/>
            </p:nvSpPr>
            <p:spPr>
              <a:xfrm>
                <a:off x="8701101" y="4122714"/>
                <a:ext cx="45821" cy="14755"/>
              </a:xfrm>
              <a:custGeom>
                <a:avLst/>
                <a:gdLst/>
                <a:ahLst/>
                <a:cxnLst/>
                <a:rect l="l" t="t" r="r" b="b"/>
                <a:pathLst>
                  <a:path w="229" h="73" extrusionOk="0">
                    <a:moveTo>
                      <a:pt x="1" y="1"/>
                    </a:moveTo>
                    <a:lnTo>
                      <a:pt x="1" y="67"/>
                    </a:lnTo>
                    <a:cubicBezTo>
                      <a:pt x="69" y="71"/>
                      <a:pt x="122" y="73"/>
                      <a:pt x="160" y="73"/>
                    </a:cubicBezTo>
                    <a:cubicBezTo>
                      <a:pt x="198" y="73"/>
                      <a:pt x="221" y="71"/>
                      <a:pt x="229" y="67"/>
                    </a:cubicBezTo>
                    <a:cubicBezTo>
                      <a:pt x="169" y="53"/>
                      <a:pt x="111" y="38"/>
                      <a:pt x="53" y="18"/>
                    </a:cubicBezTo>
                    <a:cubicBezTo>
                      <a:pt x="36" y="11"/>
                      <a:pt x="18" y="6"/>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1"/>
              <p:cNvSpPr/>
              <p:nvPr/>
            </p:nvSpPr>
            <p:spPr>
              <a:xfrm>
                <a:off x="7457343" y="4633246"/>
                <a:ext cx="84038" cy="18393"/>
              </a:xfrm>
              <a:custGeom>
                <a:avLst/>
                <a:gdLst/>
                <a:ahLst/>
                <a:cxnLst/>
                <a:rect l="l" t="t" r="r" b="b"/>
                <a:pathLst>
                  <a:path w="420" h="91" extrusionOk="0">
                    <a:moveTo>
                      <a:pt x="2" y="1"/>
                    </a:moveTo>
                    <a:cubicBezTo>
                      <a:pt x="0" y="33"/>
                      <a:pt x="4" y="62"/>
                      <a:pt x="13" y="90"/>
                    </a:cubicBezTo>
                    <a:lnTo>
                      <a:pt x="397" y="90"/>
                    </a:lnTo>
                    <a:lnTo>
                      <a:pt x="419" y="80"/>
                    </a:lnTo>
                    <a:cubicBezTo>
                      <a:pt x="412" y="64"/>
                      <a:pt x="295" y="50"/>
                      <a:pt x="69" y="36"/>
                    </a:cubicBezTo>
                    <a:lnTo>
                      <a:pt x="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1"/>
              <p:cNvSpPr/>
              <p:nvPr/>
            </p:nvSpPr>
            <p:spPr>
              <a:xfrm>
                <a:off x="8532425" y="3883617"/>
                <a:ext cx="42019" cy="15765"/>
              </a:xfrm>
              <a:custGeom>
                <a:avLst/>
                <a:gdLst/>
                <a:ahLst/>
                <a:cxnLst/>
                <a:rect l="l" t="t" r="r" b="b"/>
                <a:pathLst>
                  <a:path w="210" h="78" extrusionOk="0">
                    <a:moveTo>
                      <a:pt x="7" y="0"/>
                    </a:moveTo>
                    <a:cubicBezTo>
                      <a:pt x="0" y="0"/>
                      <a:pt x="20" y="10"/>
                      <a:pt x="67" y="30"/>
                    </a:cubicBezTo>
                    <a:cubicBezTo>
                      <a:pt x="113" y="49"/>
                      <a:pt x="160" y="65"/>
                      <a:pt x="209" y="78"/>
                    </a:cubicBezTo>
                    <a:cubicBezTo>
                      <a:pt x="109" y="30"/>
                      <a:pt x="50" y="6"/>
                      <a:pt x="32" y="6"/>
                    </a:cubicBezTo>
                    <a:cubicBezTo>
                      <a:pt x="32" y="6"/>
                      <a:pt x="31" y="6"/>
                      <a:pt x="30" y="6"/>
                    </a:cubicBezTo>
                    <a:cubicBezTo>
                      <a:pt x="18" y="2"/>
                      <a:pt x="10" y="0"/>
                      <a:pt x="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1"/>
              <p:cNvSpPr/>
              <p:nvPr/>
            </p:nvSpPr>
            <p:spPr>
              <a:xfrm>
                <a:off x="7269258" y="4324219"/>
                <a:ext cx="924216" cy="15967"/>
              </a:xfrm>
              <a:custGeom>
                <a:avLst/>
                <a:gdLst/>
                <a:ahLst/>
                <a:cxnLst/>
                <a:rect l="l" t="t" r="r" b="b"/>
                <a:pathLst>
                  <a:path w="4619" h="79" extrusionOk="0">
                    <a:moveTo>
                      <a:pt x="8" y="1"/>
                    </a:moveTo>
                    <a:cubicBezTo>
                      <a:pt x="6" y="1"/>
                      <a:pt x="3" y="1"/>
                      <a:pt x="1" y="1"/>
                    </a:cubicBezTo>
                    <a:lnTo>
                      <a:pt x="1" y="68"/>
                    </a:lnTo>
                    <a:lnTo>
                      <a:pt x="4597" y="78"/>
                    </a:lnTo>
                    <a:lnTo>
                      <a:pt x="4618" y="68"/>
                    </a:lnTo>
                    <a:cubicBezTo>
                      <a:pt x="4611" y="52"/>
                      <a:pt x="3088" y="38"/>
                      <a:pt x="45" y="24"/>
                    </a:cubicBezTo>
                    <a:cubicBezTo>
                      <a:pt x="39" y="9"/>
                      <a:pt x="24" y="1"/>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1"/>
              <p:cNvSpPr/>
              <p:nvPr/>
            </p:nvSpPr>
            <p:spPr>
              <a:xfrm>
                <a:off x="2647783" y="3994778"/>
                <a:ext cx="91841" cy="13744"/>
              </a:xfrm>
              <a:custGeom>
                <a:avLst/>
                <a:gdLst/>
                <a:ahLst/>
                <a:cxnLst/>
                <a:rect l="l" t="t" r="r" b="b"/>
                <a:pathLst>
                  <a:path w="459" h="68" extrusionOk="0">
                    <a:moveTo>
                      <a:pt x="0" y="1"/>
                    </a:moveTo>
                    <a:lnTo>
                      <a:pt x="0" y="68"/>
                    </a:lnTo>
                    <a:cubicBezTo>
                      <a:pt x="139" y="60"/>
                      <a:pt x="245" y="57"/>
                      <a:pt x="319" y="57"/>
                    </a:cubicBezTo>
                    <a:cubicBezTo>
                      <a:pt x="393" y="57"/>
                      <a:pt x="435" y="60"/>
                      <a:pt x="446" y="68"/>
                    </a:cubicBezTo>
                    <a:lnTo>
                      <a:pt x="458" y="34"/>
                    </a:lnTo>
                    <a:cubicBezTo>
                      <a:pt x="228" y="11"/>
                      <a:pt x="7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1"/>
              <p:cNvSpPr/>
              <p:nvPr/>
            </p:nvSpPr>
            <p:spPr>
              <a:xfrm>
                <a:off x="2030105" y="3826824"/>
                <a:ext cx="129258" cy="19808"/>
              </a:xfrm>
              <a:custGeom>
                <a:avLst/>
                <a:gdLst/>
                <a:ahLst/>
                <a:cxnLst/>
                <a:rect l="l" t="t" r="r" b="b"/>
                <a:pathLst>
                  <a:path w="646" h="98" extrusionOk="0">
                    <a:moveTo>
                      <a:pt x="112" y="0"/>
                    </a:moveTo>
                    <a:cubicBezTo>
                      <a:pt x="49" y="0"/>
                      <a:pt x="11" y="7"/>
                      <a:pt x="0" y="18"/>
                    </a:cubicBezTo>
                    <a:cubicBezTo>
                      <a:pt x="121" y="48"/>
                      <a:pt x="328" y="75"/>
                      <a:pt x="624" y="97"/>
                    </a:cubicBezTo>
                    <a:lnTo>
                      <a:pt x="645" y="52"/>
                    </a:lnTo>
                    <a:lnTo>
                      <a:pt x="635" y="18"/>
                    </a:lnTo>
                    <a:cubicBezTo>
                      <a:pt x="615" y="19"/>
                      <a:pt x="591" y="20"/>
                      <a:pt x="565" y="20"/>
                    </a:cubicBezTo>
                    <a:cubicBezTo>
                      <a:pt x="481" y="20"/>
                      <a:pt x="365" y="15"/>
                      <a:pt x="219" y="4"/>
                    </a:cubicBezTo>
                    <a:cubicBezTo>
                      <a:pt x="178" y="2"/>
                      <a:pt x="142" y="0"/>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1"/>
              <p:cNvSpPr/>
              <p:nvPr/>
            </p:nvSpPr>
            <p:spPr>
              <a:xfrm>
                <a:off x="2249204" y="4269043"/>
                <a:ext cx="398779" cy="13744"/>
              </a:xfrm>
              <a:custGeom>
                <a:avLst/>
                <a:gdLst/>
                <a:ahLst/>
                <a:cxnLst/>
                <a:rect l="l" t="t" r="r" b="b"/>
                <a:pathLst>
                  <a:path w="1993" h="68" extrusionOk="0">
                    <a:moveTo>
                      <a:pt x="5" y="1"/>
                    </a:moveTo>
                    <a:cubicBezTo>
                      <a:pt x="4" y="1"/>
                      <a:pt x="2" y="1"/>
                      <a:pt x="1" y="1"/>
                    </a:cubicBezTo>
                    <a:lnTo>
                      <a:pt x="1" y="67"/>
                    </a:lnTo>
                    <a:lnTo>
                      <a:pt x="1949" y="46"/>
                    </a:lnTo>
                    <a:lnTo>
                      <a:pt x="1949" y="67"/>
                    </a:lnTo>
                    <a:cubicBezTo>
                      <a:pt x="1970" y="67"/>
                      <a:pt x="1987" y="53"/>
                      <a:pt x="1992" y="34"/>
                    </a:cubicBezTo>
                    <a:cubicBezTo>
                      <a:pt x="1819" y="24"/>
                      <a:pt x="1565" y="17"/>
                      <a:pt x="1229" y="17"/>
                    </a:cubicBezTo>
                    <a:cubicBezTo>
                      <a:pt x="1158" y="17"/>
                      <a:pt x="1084" y="18"/>
                      <a:pt x="1005" y="18"/>
                    </a:cubicBezTo>
                    <a:cubicBezTo>
                      <a:pt x="520" y="22"/>
                      <a:pt x="201" y="24"/>
                      <a:pt x="45" y="24"/>
                    </a:cubicBezTo>
                    <a:cubicBezTo>
                      <a:pt x="37" y="9"/>
                      <a:pt x="21"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1"/>
              <p:cNvSpPr/>
              <p:nvPr/>
            </p:nvSpPr>
            <p:spPr>
              <a:xfrm>
                <a:off x="7616214" y="3916562"/>
                <a:ext cx="505027" cy="14350"/>
              </a:xfrm>
              <a:custGeom>
                <a:avLst/>
                <a:gdLst/>
                <a:ahLst/>
                <a:cxnLst/>
                <a:rect l="l" t="t" r="r" b="b"/>
                <a:pathLst>
                  <a:path w="2524" h="71" extrusionOk="0">
                    <a:moveTo>
                      <a:pt x="1" y="0"/>
                    </a:moveTo>
                    <a:lnTo>
                      <a:pt x="58" y="4"/>
                    </a:lnTo>
                    <a:cubicBezTo>
                      <a:pt x="547" y="18"/>
                      <a:pt x="796" y="34"/>
                      <a:pt x="803" y="48"/>
                    </a:cubicBezTo>
                    <a:cubicBezTo>
                      <a:pt x="789" y="55"/>
                      <a:pt x="560" y="62"/>
                      <a:pt x="116" y="67"/>
                    </a:cubicBezTo>
                    <a:cubicBezTo>
                      <a:pt x="204" y="69"/>
                      <a:pt x="290" y="71"/>
                      <a:pt x="376" y="71"/>
                    </a:cubicBezTo>
                    <a:lnTo>
                      <a:pt x="2502" y="58"/>
                    </a:lnTo>
                    <a:lnTo>
                      <a:pt x="2523" y="48"/>
                    </a:lnTo>
                    <a:cubicBezTo>
                      <a:pt x="2516" y="34"/>
                      <a:pt x="1799" y="18"/>
                      <a:pt x="376" y="4"/>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1"/>
              <p:cNvSpPr/>
              <p:nvPr/>
            </p:nvSpPr>
            <p:spPr>
              <a:xfrm>
                <a:off x="7609811" y="3930103"/>
                <a:ext cx="29813" cy="808"/>
              </a:xfrm>
              <a:custGeom>
                <a:avLst/>
                <a:gdLst/>
                <a:ahLst/>
                <a:cxnLst/>
                <a:rect l="l" t="t" r="r" b="b"/>
                <a:pathLst>
                  <a:path w="149" h="4" extrusionOk="0">
                    <a:moveTo>
                      <a:pt x="1" y="0"/>
                    </a:moveTo>
                    <a:cubicBezTo>
                      <a:pt x="33" y="2"/>
                      <a:pt x="62" y="4"/>
                      <a:pt x="90" y="4"/>
                    </a:cubicBezTo>
                    <a:cubicBezTo>
                      <a:pt x="110" y="4"/>
                      <a:pt x="131" y="2"/>
                      <a:pt x="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1"/>
              <p:cNvSpPr/>
              <p:nvPr/>
            </p:nvSpPr>
            <p:spPr>
              <a:xfrm>
                <a:off x="1484660" y="4799785"/>
                <a:ext cx="1245760" cy="23041"/>
              </a:xfrm>
              <a:custGeom>
                <a:avLst/>
                <a:gdLst/>
                <a:ahLst/>
                <a:cxnLst/>
                <a:rect l="l" t="t" r="r" b="b"/>
                <a:pathLst>
                  <a:path w="6226" h="114" extrusionOk="0">
                    <a:moveTo>
                      <a:pt x="67" y="1"/>
                    </a:moveTo>
                    <a:cubicBezTo>
                      <a:pt x="53" y="3"/>
                      <a:pt x="40" y="8"/>
                      <a:pt x="30" y="18"/>
                    </a:cubicBezTo>
                    <a:cubicBezTo>
                      <a:pt x="16" y="27"/>
                      <a:pt x="4" y="41"/>
                      <a:pt x="0" y="57"/>
                    </a:cubicBezTo>
                    <a:cubicBezTo>
                      <a:pt x="9" y="71"/>
                      <a:pt x="214" y="85"/>
                      <a:pt x="617" y="99"/>
                    </a:cubicBezTo>
                    <a:cubicBezTo>
                      <a:pt x="819" y="104"/>
                      <a:pt x="1019" y="108"/>
                      <a:pt x="1219" y="113"/>
                    </a:cubicBezTo>
                    <a:lnTo>
                      <a:pt x="5252" y="101"/>
                    </a:lnTo>
                    <a:cubicBezTo>
                      <a:pt x="5877" y="92"/>
                      <a:pt x="6201" y="82"/>
                      <a:pt x="6225" y="68"/>
                    </a:cubicBezTo>
                    <a:cubicBezTo>
                      <a:pt x="6213" y="41"/>
                      <a:pt x="5889" y="24"/>
                      <a:pt x="5252" y="11"/>
                    </a:cubicBezTo>
                    <a:lnTo>
                      <a:pt x="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1"/>
              <p:cNvSpPr/>
              <p:nvPr/>
            </p:nvSpPr>
            <p:spPr>
              <a:xfrm>
                <a:off x="813159" y="3928284"/>
                <a:ext cx="159472" cy="22435"/>
              </a:xfrm>
              <a:custGeom>
                <a:avLst/>
                <a:gdLst/>
                <a:ahLst/>
                <a:cxnLst/>
                <a:rect l="l" t="t" r="r" b="b"/>
                <a:pathLst>
                  <a:path w="797" h="111" extrusionOk="0">
                    <a:moveTo>
                      <a:pt x="45" y="0"/>
                    </a:moveTo>
                    <a:cubicBezTo>
                      <a:pt x="45" y="6"/>
                      <a:pt x="39" y="13"/>
                      <a:pt x="29" y="27"/>
                    </a:cubicBezTo>
                    <a:cubicBezTo>
                      <a:pt x="15" y="37"/>
                      <a:pt x="6" y="51"/>
                      <a:pt x="1" y="67"/>
                    </a:cubicBezTo>
                    <a:lnTo>
                      <a:pt x="22" y="111"/>
                    </a:lnTo>
                    <a:cubicBezTo>
                      <a:pt x="523" y="105"/>
                      <a:pt x="781" y="93"/>
                      <a:pt x="797" y="79"/>
                    </a:cubicBezTo>
                    <a:cubicBezTo>
                      <a:pt x="793" y="65"/>
                      <a:pt x="669" y="49"/>
                      <a:pt x="425" y="32"/>
                    </a:cubicBezTo>
                    <a:cubicBezTo>
                      <a:pt x="176" y="13"/>
                      <a:pt x="48" y="2"/>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1"/>
              <p:cNvSpPr/>
              <p:nvPr/>
            </p:nvSpPr>
            <p:spPr>
              <a:xfrm>
                <a:off x="1298777" y="3985683"/>
                <a:ext cx="1105697" cy="25063"/>
              </a:xfrm>
              <a:custGeom>
                <a:avLst/>
                <a:gdLst/>
                <a:ahLst/>
                <a:cxnLst/>
                <a:rect l="l" t="t" r="r" b="b"/>
                <a:pathLst>
                  <a:path w="5526" h="124" extrusionOk="0">
                    <a:moveTo>
                      <a:pt x="0" y="0"/>
                    </a:moveTo>
                    <a:lnTo>
                      <a:pt x="0" y="69"/>
                    </a:lnTo>
                    <a:lnTo>
                      <a:pt x="1651" y="123"/>
                    </a:lnTo>
                    <a:lnTo>
                      <a:pt x="1820" y="90"/>
                    </a:lnTo>
                    <a:lnTo>
                      <a:pt x="5503" y="79"/>
                    </a:lnTo>
                    <a:lnTo>
                      <a:pt x="5526" y="67"/>
                    </a:lnTo>
                    <a:cubicBezTo>
                      <a:pt x="5517" y="53"/>
                      <a:pt x="5088" y="39"/>
                      <a:pt x="4234" y="23"/>
                    </a:cubicBezTo>
                    <a:lnTo>
                      <a:pt x="2649" y="23"/>
                    </a:lnTo>
                    <a:cubicBezTo>
                      <a:pt x="2159" y="41"/>
                      <a:pt x="1665" y="50"/>
                      <a:pt x="1167" y="50"/>
                    </a:cubicBezTo>
                    <a:cubicBezTo>
                      <a:pt x="795" y="50"/>
                      <a:pt x="421" y="45"/>
                      <a:pt x="44" y="35"/>
                    </a:cubicBezTo>
                    <a:lnTo>
                      <a:pt x="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1"/>
              <p:cNvSpPr/>
              <p:nvPr/>
            </p:nvSpPr>
            <p:spPr>
              <a:xfrm>
                <a:off x="637480" y="4342207"/>
                <a:ext cx="597869" cy="13946"/>
              </a:xfrm>
              <a:custGeom>
                <a:avLst/>
                <a:gdLst/>
                <a:ahLst/>
                <a:cxnLst/>
                <a:rect l="l" t="t" r="r" b="b"/>
                <a:pathLst>
                  <a:path w="2988" h="69" extrusionOk="0">
                    <a:moveTo>
                      <a:pt x="8" y="1"/>
                    </a:moveTo>
                    <a:cubicBezTo>
                      <a:pt x="6" y="1"/>
                      <a:pt x="3" y="1"/>
                      <a:pt x="0" y="2"/>
                    </a:cubicBezTo>
                    <a:lnTo>
                      <a:pt x="0" y="68"/>
                    </a:lnTo>
                    <a:lnTo>
                      <a:pt x="2944" y="46"/>
                    </a:lnTo>
                    <a:lnTo>
                      <a:pt x="2944" y="68"/>
                    </a:lnTo>
                    <a:cubicBezTo>
                      <a:pt x="2963" y="68"/>
                      <a:pt x="2982" y="54"/>
                      <a:pt x="2988" y="35"/>
                    </a:cubicBezTo>
                    <a:cubicBezTo>
                      <a:pt x="2711" y="23"/>
                      <a:pt x="2294" y="17"/>
                      <a:pt x="1738" y="17"/>
                    </a:cubicBezTo>
                    <a:cubicBezTo>
                      <a:pt x="1660" y="17"/>
                      <a:pt x="1579" y="17"/>
                      <a:pt x="1496" y="17"/>
                    </a:cubicBezTo>
                    <a:cubicBezTo>
                      <a:pt x="765" y="21"/>
                      <a:pt x="281" y="23"/>
                      <a:pt x="44" y="23"/>
                    </a:cubicBezTo>
                    <a:cubicBezTo>
                      <a:pt x="37" y="9"/>
                      <a:pt x="23" y="1"/>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7" name="Google Shape;707;p21"/>
            <p:cNvSpPr/>
            <p:nvPr/>
          </p:nvSpPr>
          <p:spPr>
            <a:xfrm rot="10800000" flipH="1">
              <a:off x="512003" y="4644371"/>
              <a:ext cx="6968522" cy="27875"/>
            </a:xfrm>
            <a:custGeom>
              <a:avLst/>
              <a:gdLst/>
              <a:ahLst/>
              <a:cxnLst/>
              <a:rect l="l" t="t" r="r" b="b"/>
              <a:pathLst>
                <a:path w="22783" h="172" extrusionOk="0">
                  <a:moveTo>
                    <a:pt x="13540" y="0"/>
                  </a:moveTo>
                  <a:cubicBezTo>
                    <a:pt x="13540" y="5"/>
                    <a:pt x="13377" y="11"/>
                    <a:pt x="13047" y="19"/>
                  </a:cubicBezTo>
                  <a:cubicBezTo>
                    <a:pt x="12574" y="30"/>
                    <a:pt x="12306" y="37"/>
                    <a:pt x="12244" y="39"/>
                  </a:cubicBezTo>
                  <a:lnTo>
                    <a:pt x="53" y="67"/>
                  </a:lnTo>
                  <a:cubicBezTo>
                    <a:pt x="48" y="53"/>
                    <a:pt x="36" y="44"/>
                    <a:pt x="22" y="40"/>
                  </a:cubicBezTo>
                  <a:lnTo>
                    <a:pt x="1" y="39"/>
                  </a:lnTo>
                  <a:lnTo>
                    <a:pt x="1" y="119"/>
                  </a:lnTo>
                  <a:lnTo>
                    <a:pt x="12244" y="172"/>
                  </a:lnTo>
                  <a:lnTo>
                    <a:pt x="22288" y="158"/>
                  </a:lnTo>
                  <a:cubicBezTo>
                    <a:pt x="22300" y="153"/>
                    <a:pt x="22386" y="146"/>
                    <a:pt x="22540" y="139"/>
                  </a:cubicBezTo>
                  <a:cubicBezTo>
                    <a:pt x="22695" y="130"/>
                    <a:pt x="22775" y="123"/>
                    <a:pt x="22782" y="119"/>
                  </a:cubicBezTo>
                  <a:cubicBezTo>
                    <a:pt x="22779" y="107"/>
                    <a:pt x="22700" y="95"/>
                    <a:pt x="22546" y="81"/>
                  </a:cubicBezTo>
                  <a:cubicBezTo>
                    <a:pt x="22381" y="65"/>
                    <a:pt x="22295" y="56"/>
                    <a:pt x="22288" y="53"/>
                  </a:cubicBezTo>
                  <a:lnTo>
                    <a:pt x="13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708"/>
        <p:cNvGrpSpPr/>
        <p:nvPr/>
      </p:nvGrpSpPr>
      <p:grpSpPr>
        <a:xfrm>
          <a:off x="0" y="0"/>
          <a:ext cx="0" cy="0"/>
          <a:chOff x="0" y="0"/>
          <a:chExt cx="0" cy="0"/>
        </a:xfrm>
      </p:grpSpPr>
      <p:grpSp>
        <p:nvGrpSpPr>
          <p:cNvPr id="709" name="Google Shape;709;p22"/>
          <p:cNvGrpSpPr/>
          <p:nvPr/>
        </p:nvGrpSpPr>
        <p:grpSpPr>
          <a:xfrm>
            <a:off x="175086" y="85368"/>
            <a:ext cx="8802162" cy="1642813"/>
            <a:chOff x="297486" y="45168"/>
            <a:chExt cx="8802162" cy="1642813"/>
          </a:xfrm>
        </p:grpSpPr>
        <p:sp>
          <p:nvSpPr>
            <p:cNvPr id="710" name="Google Shape;710;p22"/>
            <p:cNvSpPr/>
            <p:nvPr/>
          </p:nvSpPr>
          <p:spPr>
            <a:xfrm>
              <a:off x="2622129" y="149768"/>
              <a:ext cx="104581" cy="91055"/>
            </a:xfrm>
            <a:custGeom>
              <a:avLst/>
              <a:gdLst/>
              <a:ahLst/>
              <a:cxnLst/>
              <a:rect l="l" t="t" r="r" b="b"/>
              <a:pathLst>
                <a:path w="297" h="256" extrusionOk="0">
                  <a:moveTo>
                    <a:pt x="128" y="1"/>
                  </a:moveTo>
                  <a:cubicBezTo>
                    <a:pt x="63" y="1"/>
                    <a:pt x="1" y="52"/>
                    <a:pt x="1" y="128"/>
                  </a:cubicBezTo>
                  <a:cubicBezTo>
                    <a:pt x="1" y="198"/>
                    <a:pt x="57" y="256"/>
                    <a:pt x="127" y="256"/>
                  </a:cubicBezTo>
                  <a:cubicBezTo>
                    <a:pt x="241" y="256"/>
                    <a:pt x="297" y="119"/>
                    <a:pt x="216" y="38"/>
                  </a:cubicBezTo>
                  <a:cubicBezTo>
                    <a:pt x="191" y="12"/>
                    <a:pt x="159" y="1"/>
                    <a:pt x="128"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2"/>
            <p:cNvSpPr/>
            <p:nvPr/>
          </p:nvSpPr>
          <p:spPr>
            <a:xfrm>
              <a:off x="8785172" y="669482"/>
              <a:ext cx="104581" cy="91055"/>
            </a:xfrm>
            <a:custGeom>
              <a:avLst/>
              <a:gdLst/>
              <a:ahLst/>
              <a:cxnLst/>
              <a:rect l="l" t="t" r="r" b="b"/>
              <a:pathLst>
                <a:path w="297" h="256" extrusionOk="0">
                  <a:moveTo>
                    <a:pt x="129" y="0"/>
                  </a:moveTo>
                  <a:cubicBezTo>
                    <a:pt x="63" y="0"/>
                    <a:pt x="1" y="51"/>
                    <a:pt x="1" y="127"/>
                  </a:cubicBezTo>
                  <a:cubicBezTo>
                    <a:pt x="1" y="198"/>
                    <a:pt x="57" y="255"/>
                    <a:pt x="127" y="255"/>
                  </a:cubicBezTo>
                  <a:cubicBezTo>
                    <a:pt x="241" y="255"/>
                    <a:pt x="297" y="119"/>
                    <a:pt x="218" y="38"/>
                  </a:cubicBezTo>
                  <a:cubicBezTo>
                    <a:pt x="192" y="12"/>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2"/>
            <p:cNvSpPr/>
            <p:nvPr/>
          </p:nvSpPr>
          <p:spPr>
            <a:xfrm>
              <a:off x="297486" y="1177726"/>
              <a:ext cx="104933" cy="90700"/>
            </a:xfrm>
            <a:custGeom>
              <a:avLst/>
              <a:gdLst/>
              <a:ahLst/>
              <a:cxnLst/>
              <a:rect l="l" t="t" r="r" b="b"/>
              <a:pathLst>
                <a:path w="298" h="255" extrusionOk="0">
                  <a:moveTo>
                    <a:pt x="129" y="0"/>
                  </a:moveTo>
                  <a:cubicBezTo>
                    <a:pt x="64" y="0"/>
                    <a:pt x="1" y="51"/>
                    <a:pt x="1" y="128"/>
                  </a:cubicBezTo>
                  <a:cubicBezTo>
                    <a:pt x="1" y="199"/>
                    <a:pt x="57" y="255"/>
                    <a:pt x="127" y="255"/>
                  </a:cubicBezTo>
                  <a:cubicBezTo>
                    <a:pt x="241" y="255"/>
                    <a:pt x="297" y="118"/>
                    <a:pt x="218" y="37"/>
                  </a:cubicBezTo>
                  <a:cubicBezTo>
                    <a:pt x="192" y="12"/>
                    <a:pt x="161"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2"/>
            <p:cNvSpPr/>
            <p:nvPr/>
          </p:nvSpPr>
          <p:spPr>
            <a:xfrm>
              <a:off x="8209065" y="227268"/>
              <a:ext cx="105285" cy="91055"/>
            </a:xfrm>
            <a:custGeom>
              <a:avLst/>
              <a:gdLst/>
              <a:ahLst/>
              <a:cxnLst/>
              <a:rect l="l" t="t" r="r" b="b"/>
              <a:pathLst>
                <a:path w="299" h="256" extrusionOk="0">
                  <a:moveTo>
                    <a:pt x="129" y="1"/>
                  </a:moveTo>
                  <a:cubicBezTo>
                    <a:pt x="64" y="1"/>
                    <a:pt x="1" y="52"/>
                    <a:pt x="1" y="128"/>
                  </a:cubicBezTo>
                  <a:cubicBezTo>
                    <a:pt x="1" y="198"/>
                    <a:pt x="59" y="256"/>
                    <a:pt x="129" y="256"/>
                  </a:cubicBezTo>
                  <a:cubicBezTo>
                    <a:pt x="241" y="256"/>
                    <a:pt x="299"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2"/>
            <p:cNvSpPr/>
            <p:nvPr/>
          </p:nvSpPr>
          <p:spPr>
            <a:xfrm>
              <a:off x="1474753" y="494143"/>
              <a:ext cx="104581" cy="90700"/>
            </a:xfrm>
            <a:custGeom>
              <a:avLst/>
              <a:gdLst/>
              <a:ahLst/>
              <a:cxnLst/>
              <a:rect l="l" t="t" r="r" b="b"/>
              <a:pathLst>
                <a:path w="297" h="255" extrusionOk="0">
                  <a:moveTo>
                    <a:pt x="129" y="0"/>
                  </a:moveTo>
                  <a:cubicBezTo>
                    <a:pt x="63" y="0"/>
                    <a:pt x="0" y="51"/>
                    <a:pt x="0" y="128"/>
                  </a:cubicBezTo>
                  <a:cubicBezTo>
                    <a:pt x="0" y="198"/>
                    <a:pt x="58" y="254"/>
                    <a:pt x="126" y="254"/>
                  </a:cubicBezTo>
                  <a:cubicBezTo>
                    <a:pt x="240" y="254"/>
                    <a:pt x="296" y="118"/>
                    <a:pt x="217" y="37"/>
                  </a:cubicBezTo>
                  <a:cubicBezTo>
                    <a:pt x="191" y="12"/>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2"/>
            <p:cNvSpPr/>
            <p:nvPr/>
          </p:nvSpPr>
          <p:spPr>
            <a:xfrm>
              <a:off x="6943214" y="149768"/>
              <a:ext cx="105285" cy="91055"/>
            </a:xfrm>
            <a:custGeom>
              <a:avLst/>
              <a:gdLst/>
              <a:ahLst/>
              <a:cxnLst/>
              <a:rect l="l" t="t" r="r" b="b"/>
              <a:pathLst>
                <a:path w="299" h="256" extrusionOk="0">
                  <a:moveTo>
                    <a:pt x="129" y="1"/>
                  </a:moveTo>
                  <a:cubicBezTo>
                    <a:pt x="63" y="1"/>
                    <a:pt x="0" y="52"/>
                    <a:pt x="0" y="128"/>
                  </a:cubicBezTo>
                  <a:cubicBezTo>
                    <a:pt x="0" y="198"/>
                    <a:pt x="58" y="256"/>
                    <a:pt x="128" y="256"/>
                  </a:cubicBezTo>
                  <a:cubicBezTo>
                    <a:pt x="241" y="256"/>
                    <a:pt x="298"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2"/>
            <p:cNvSpPr/>
            <p:nvPr/>
          </p:nvSpPr>
          <p:spPr>
            <a:xfrm>
              <a:off x="8994362" y="45168"/>
              <a:ext cx="105285" cy="91055"/>
            </a:xfrm>
            <a:custGeom>
              <a:avLst/>
              <a:gdLst/>
              <a:ahLst/>
              <a:cxnLst/>
              <a:rect l="l" t="t" r="r" b="b"/>
              <a:pathLst>
                <a:path w="299" h="256" extrusionOk="0">
                  <a:moveTo>
                    <a:pt x="129" y="1"/>
                  </a:moveTo>
                  <a:cubicBezTo>
                    <a:pt x="63" y="1"/>
                    <a:pt x="1" y="52"/>
                    <a:pt x="1" y="128"/>
                  </a:cubicBezTo>
                  <a:cubicBezTo>
                    <a:pt x="1" y="198"/>
                    <a:pt x="59" y="256"/>
                    <a:pt x="129" y="256"/>
                  </a:cubicBezTo>
                  <a:cubicBezTo>
                    <a:pt x="241" y="256"/>
                    <a:pt x="299"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2"/>
            <p:cNvSpPr/>
            <p:nvPr/>
          </p:nvSpPr>
          <p:spPr>
            <a:xfrm>
              <a:off x="8889759" y="1597281"/>
              <a:ext cx="104581" cy="90700"/>
            </a:xfrm>
            <a:custGeom>
              <a:avLst/>
              <a:gdLst/>
              <a:ahLst/>
              <a:cxnLst/>
              <a:rect l="l" t="t" r="r" b="b"/>
              <a:pathLst>
                <a:path w="297" h="255" extrusionOk="0">
                  <a:moveTo>
                    <a:pt x="129" y="0"/>
                  </a:moveTo>
                  <a:cubicBezTo>
                    <a:pt x="64" y="0"/>
                    <a:pt x="1" y="51"/>
                    <a:pt x="1" y="128"/>
                  </a:cubicBezTo>
                  <a:cubicBezTo>
                    <a:pt x="1" y="198"/>
                    <a:pt x="57" y="254"/>
                    <a:pt x="127" y="254"/>
                  </a:cubicBezTo>
                  <a:cubicBezTo>
                    <a:pt x="241" y="254"/>
                    <a:pt x="297" y="117"/>
                    <a:pt x="218" y="37"/>
                  </a:cubicBezTo>
                  <a:cubicBezTo>
                    <a:pt x="192" y="11"/>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2"/>
            <p:cNvSpPr/>
            <p:nvPr/>
          </p:nvSpPr>
          <p:spPr>
            <a:xfrm>
              <a:off x="4616226" y="227447"/>
              <a:ext cx="105285" cy="90700"/>
            </a:xfrm>
            <a:custGeom>
              <a:avLst/>
              <a:gdLst/>
              <a:ahLst/>
              <a:cxnLst/>
              <a:rect l="l" t="t" r="r" b="b"/>
              <a:pathLst>
                <a:path w="299" h="255" extrusionOk="0">
                  <a:moveTo>
                    <a:pt x="129" y="1"/>
                  </a:moveTo>
                  <a:cubicBezTo>
                    <a:pt x="64" y="1"/>
                    <a:pt x="1" y="51"/>
                    <a:pt x="1" y="129"/>
                  </a:cubicBezTo>
                  <a:cubicBezTo>
                    <a:pt x="1" y="199"/>
                    <a:pt x="59" y="255"/>
                    <a:pt x="129" y="255"/>
                  </a:cubicBezTo>
                  <a:cubicBezTo>
                    <a:pt x="241" y="255"/>
                    <a:pt x="299" y="118"/>
                    <a:pt x="218" y="38"/>
                  </a:cubicBezTo>
                  <a:cubicBezTo>
                    <a:pt x="192" y="12"/>
                    <a:pt x="161"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2"/>
            <p:cNvSpPr/>
            <p:nvPr/>
          </p:nvSpPr>
          <p:spPr>
            <a:xfrm>
              <a:off x="466724" y="255668"/>
              <a:ext cx="104933" cy="91055"/>
            </a:xfrm>
            <a:custGeom>
              <a:avLst/>
              <a:gdLst/>
              <a:ahLst/>
              <a:cxnLst/>
              <a:rect l="l" t="t" r="r" b="b"/>
              <a:pathLst>
                <a:path w="298" h="256" extrusionOk="0">
                  <a:moveTo>
                    <a:pt x="129" y="1"/>
                  </a:moveTo>
                  <a:cubicBezTo>
                    <a:pt x="64" y="1"/>
                    <a:pt x="1" y="52"/>
                    <a:pt x="1" y="128"/>
                  </a:cubicBezTo>
                  <a:cubicBezTo>
                    <a:pt x="1" y="198"/>
                    <a:pt x="59" y="256"/>
                    <a:pt x="127" y="256"/>
                  </a:cubicBezTo>
                  <a:cubicBezTo>
                    <a:pt x="241" y="256"/>
                    <a:pt x="297"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3"/>
          <p:cNvSpPr txBox="1">
            <a:spLocks noGrp="1"/>
          </p:cNvSpPr>
          <p:nvPr>
            <p:ph type="title"/>
          </p:nvPr>
        </p:nvSpPr>
        <p:spPr>
          <a:xfrm>
            <a:off x="713225" y="1431625"/>
            <a:ext cx="5480700" cy="996000"/>
          </a:xfrm>
          <a:prstGeom prst="rect">
            <a:avLst/>
          </a:prstGeom>
          <a:ln>
            <a:noFill/>
          </a:ln>
        </p:spPr>
        <p:txBody>
          <a:bodyPr spcFirstLastPara="1" wrap="square" lIns="91425" tIns="91425" rIns="91425" bIns="91425" anchor="b" anchorCtr="0">
            <a:noAutofit/>
          </a:bodyPr>
          <a:lstStyle>
            <a:lvl1pPr lvl="0">
              <a:spcBef>
                <a:spcPts val="0"/>
              </a:spcBef>
              <a:spcAft>
                <a:spcPts val="0"/>
              </a:spcAft>
              <a:buSzPts val="3600"/>
              <a:buNone/>
              <a:defRPr sz="5900">
                <a:solidFill>
                  <a:schemeClr val="dk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4" name="Google Shape;34;p3"/>
          <p:cNvSpPr txBox="1">
            <a:spLocks noGrp="1"/>
          </p:cNvSpPr>
          <p:nvPr>
            <p:ph type="title" idx="2" hasCustomPrompt="1"/>
          </p:nvPr>
        </p:nvSpPr>
        <p:spPr>
          <a:xfrm>
            <a:off x="6127375" y="1431633"/>
            <a:ext cx="2012400" cy="2014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15600">
                <a:solidFill>
                  <a:schemeClr val="accent5"/>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5" name="Google Shape;35;p3"/>
          <p:cNvSpPr txBox="1">
            <a:spLocks noGrp="1"/>
          </p:cNvSpPr>
          <p:nvPr>
            <p:ph type="subTitle" idx="1"/>
          </p:nvPr>
        </p:nvSpPr>
        <p:spPr>
          <a:xfrm>
            <a:off x="713225" y="2540000"/>
            <a:ext cx="5414100" cy="474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6" name="Google Shape;36;p3"/>
          <p:cNvGrpSpPr/>
          <p:nvPr/>
        </p:nvGrpSpPr>
        <p:grpSpPr>
          <a:xfrm>
            <a:off x="333374" y="54693"/>
            <a:ext cx="8632923" cy="2222804"/>
            <a:chOff x="466724" y="45168"/>
            <a:chExt cx="8632923" cy="2222804"/>
          </a:xfrm>
        </p:grpSpPr>
        <p:sp>
          <p:nvSpPr>
            <p:cNvPr id="37" name="Google Shape;37;p3"/>
            <p:cNvSpPr/>
            <p:nvPr/>
          </p:nvSpPr>
          <p:spPr>
            <a:xfrm>
              <a:off x="2622129" y="149768"/>
              <a:ext cx="104581" cy="91055"/>
            </a:xfrm>
            <a:custGeom>
              <a:avLst/>
              <a:gdLst/>
              <a:ahLst/>
              <a:cxnLst/>
              <a:rect l="l" t="t" r="r" b="b"/>
              <a:pathLst>
                <a:path w="297" h="256" extrusionOk="0">
                  <a:moveTo>
                    <a:pt x="128" y="1"/>
                  </a:moveTo>
                  <a:cubicBezTo>
                    <a:pt x="63" y="1"/>
                    <a:pt x="1" y="52"/>
                    <a:pt x="1" y="128"/>
                  </a:cubicBezTo>
                  <a:cubicBezTo>
                    <a:pt x="1" y="198"/>
                    <a:pt x="57" y="256"/>
                    <a:pt x="127" y="256"/>
                  </a:cubicBezTo>
                  <a:cubicBezTo>
                    <a:pt x="241" y="256"/>
                    <a:pt x="297" y="119"/>
                    <a:pt x="216" y="38"/>
                  </a:cubicBezTo>
                  <a:cubicBezTo>
                    <a:pt x="191" y="12"/>
                    <a:pt x="159" y="1"/>
                    <a:pt x="128"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66726" y="2177272"/>
              <a:ext cx="104933" cy="90700"/>
            </a:xfrm>
            <a:custGeom>
              <a:avLst/>
              <a:gdLst/>
              <a:ahLst/>
              <a:cxnLst/>
              <a:rect l="l" t="t" r="r" b="b"/>
              <a:pathLst>
                <a:path w="298" h="255" extrusionOk="0">
                  <a:moveTo>
                    <a:pt x="129" y="1"/>
                  </a:moveTo>
                  <a:cubicBezTo>
                    <a:pt x="64" y="1"/>
                    <a:pt x="1" y="51"/>
                    <a:pt x="1" y="129"/>
                  </a:cubicBezTo>
                  <a:cubicBezTo>
                    <a:pt x="1" y="199"/>
                    <a:pt x="57" y="255"/>
                    <a:pt x="127" y="255"/>
                  </a:cubicBezTo>
                  <a:cubicBezTo>
                    <a:pt x="241" y="255"/>
                    <a:pt x="297" y="118"/>
                    <a:pt x="218" y="37"/>
                  </a:cubicBezTo>
                  <a:cubicBezTo>
                    <a:pt x="192" y="12"/>
                    <a:pt x="161"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8326197" y="255670"/>
              <a:ext cx="104581" cy="91055"/>
            </a:xfrm>
            <a:custGeom>
              <a:avLst/>
              <a:gdLst/>
              <a:ahLst/>
              <a:cxnLst/>
              <a:rect l="l" t="t" r="r" b="b"/>
              <a:pathLst>
                <a:path w="297" h="256" extrusionOk="0">
                  <a:moveTo>
                    <a:pt x="129" y="0"/>
                  </a:moveTo>
                  <a:cubicBezTo>
                    <a:pt x="63" y="0"/>
                    <a:pt x="1" y="51"/>
                    <a:pt x="1" y="127"/>
                  </a:cubicBezTo>
                  <a:cubicBezTo>
                    <a:pt x="1" y="198"/>
                    <a:pt x="57" y="255"/>
                    <a:pt x="127" y="255"/>
                  </a:cubicBezTo>
                  <a:cubicBezTo>
                    <a:pt x="241" y="255"/>
                    <a:pt x="297" y="119"/>
                    <a:pt x="218" y="38"/>
                  </a:cubicBezTo>
                  <a:cubicBezTo>
                    <a:pt x="192" y="12"/>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713223" y="1032101"/>
              <a:ext cx="104933" cy="90700"/>
            </a:xfrm>
            <a:custGeom>
              <a:avLst/>
              <a:gdLst/>
              <a:ahLst/>
              <a:cxnLst/>
              <a:rect l="l" t="t" r="r" b="b"/>
              <a:pathLst>
                <a:path w="298" h="255" extrusionOk="0">
                  <a:moveTo>
                    <a:pt x="129" y="0"/>
                  </a:moveTo>
                  <a:cubicBezTo>
                    <a:pt x="64" y="0"/>
                    <a:pt x="1" y="51"/>
                    <a:pt x="1" y="128"/>
                  </a:cubicBezTo>
                  <a:cubicBezTo>
                    <a:pt x="1" y="199"/>
                    <a:pt x="57" y="255"/>
                    <a:pt x="127" y="255"/>
                  </a:cubicBezTo>
                  <a:cubicBezTo>
                    <a:pt x="241" y="255"/>
                    <a:pt x="297" y="118"/>
                    <a:pt x="218" y="37"/>
                  </a:cubicBezTo>
                  <a:cubicBezTo>
                    <a:pt x="192" y="12"/>
                    <a:pt x="161"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3774853" y="879243"/>
              <a:ext cx="104581" cy="90700"/>
            </a:xfrm>
            <a:custGeom>
              <a:avLst/>
              <a:gdLst/>
              <a:ahLst/>
              <a:cxnLst/>
              <a:rect l="l" t="t" r="r" b="b"/>
              <a:pathLst>
                <a:path w="297" h="255" extrusionOk="0">
                  <a:moveTo>
                    <a:pt x="129" y="0"/>
                  </a:moveTo>
                  <a:cubicBezTo>
                    <a:pt x="63" y="0"/>
                    <a:pt x="0" y="51"/>
                    <a:pt x="0" y="128"/>
                  </a:cubicBezTo>
                  <a:cubicBezTo>
                    <a:pt x="0" y="198"/>
                    <a:pt x="58" y="254"/>
                    <a:pt x="126" y="254"/>
                  </a:cubicBezTo>
                  <a:cubicBezTo>
                    <a:pt x="240" y="254"/>
                    <a:pt x="296" y="118"/>
                    <a:pt x="217" y="37"/>
                  </a:cubicBezTo>
                  <a:cubicBezTo>
                    <a:pt x="191" y="12"/>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8206556" y="1122806"/>
              <a:ext cx="104581" cy="91055"/>
            </a:xfrm>
            <a:custGeom>
              <a:avLst/>
              <a:gdLst/>
              <a:ahLst/>
              <a:cxnLst/>
              <a:rect l="l" t="t" r="r" b="b"/>
              <a:pathLst>
                <a:path w="297" h="256" extrusionOk="0">
                  <a:moveTo>
                    <a:pt x="128" y="1"/>
                  </a:moveTo>
                  <a:cubicBezTo>
                    <a:pt x="63" y="1"/>
                    <a:pt x="0" y="52"/>
                    <a:pt x="0" y="128"/>
                  </a:cubicBezTo>
                  <a:cubicBezTo>
                    <a:pt x="0" y="198"/>
                    <a:pt x="56" y="256"/>
                    <a:pt x="126" y="256"/>
                  </a:cubicBezTo>
                  <a:cubicBezTo>
                    <a:pt x="240" y="256"/>
                    <a:pt x="296" y="119"/>
                    <a:pt x="216" y="38"/>
                  </a:cubicBezTo>
                  <a:cubicBezTo>
                    <a:pt x="190" y="12"/>
                    <a:pt x="159" y="1"/>
                    <a:pt x="128"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6943214" y="149768"/>
              <a:ext cx="105285" cy="91055"/>
            </a:xfrm>
            <a:custGeom>
              <a:avLst/>
              <a:gdLst/>
              <a:ahLst/>
              <a:cxnLst/>
              <a:rect l="l" t="t" r="r" b="b"/>
              <a:pathLst>
                <a:path w="299" h="256" extrusionOk="0">
                  <a:moveTo>
                    <a:pt x="129" y="1"/>
                  </a:moveTo>
                  <a:cubicBezTo>
                    <a:pt x="63" y="1"/>
                    <a:pt x="0" y="52"/>
                    <a:pt x="0" y="128"/>
                  </a:cubicBezTo>
                  <a:cubicBezTo>
                    <a:pt x="0" y="198"/>
                    <a:pt x="58" y="256"/>
                    <a:pt x="128" y="256"/>
                  </a:cubicBezTo>
                  <a:cubicBezTo>
                    <a:pt x="241" y="256"/>
                    <a:pt x="298"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8994362" y="45168"/>
              <a:ext cx="105285" cy="91055"/>
            </a:xfrm>
            <a:custGeom>
              <a:avLst/>
              <a:gdLst/>
              <a:ahLst/>
              <a:cxnLst/>
              <a:rect l="l" t="t" r="r" b="b"/>
              <a:pathLst>
                <a:path w="299" h="256" extrusionOk="0">
                  <a:moveTo>
                    <a:pt x="129" y="1"/>
                  </a:moveTo>
                  <a:cubicBezTo>
                    <a:pt x="63" y="1"/>
                    <a:pt x="1" y="52"/>
                    <a:pt x="1" y="128"/>
                  </a:cubicBezTo>
                  <a:cubicBezTo>
                    <a:pt x="1" y="198"/>
                    <a:pt x="59" y="256"/>
                    <a:pt x="129" y="256"/>
                  </a:cubicBezTo>
                  <a:cubicBezTo>
                    <a:pt x="241" y="256"/>
                    <a:pt x="299"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8889759" y="1597281"/>
              <a:ext cx="104581" cy="90700"/>
            </a:xfrm>
            <a:custGeom>
              <a:avLst/>
              <a:gdLst/>
              <a:ahLst/>
              <a:cxnLst/>
              <a:rect l="l" t="t" r="r" b="b"/>
              <a:pathLst>
                <a:path w="297" h="255" extrusionOk="0">
                  <a:moveTo>
                    <a:pt x="129" y="0"/>
                  </a:moveTo>
                  <a:cubicBezTo>
                    <a:pt x="64" y="0"/>
                    <a:pt x="1" y="51"/>
                    <a:pt x="1" y="128"/>
                  </a:cubicBezTo>
                  <a:cubicBezTo>
                    <a:pt x="1" y="198"/>
                    <a:pt x="57" y="254"/>
                    <a:pt x="127" y="254"/>
                  </a:cubicBezTo>
                  <a:cubicBezTo>
                    <a:pt x="241" y="254"/>
                    <a:pt x="297" y="117"/>
                    <a:pt x="218" y="37"/>
                  </a:cubicBezTo>
                  <a:cubicBezTo>
                    <a:pt x="192" y="11"/>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4750976" y="346734"/>
              <a:ext cx="105285" cy="90700"/>
            </a:xfrm>
            <a:custGeom>
              <a:avLst/>
              <a:gdLst/>
              <a:ahLst/>
              <a:cxnLst/>
              <a:rect l="l" t="t" r="r" b="b"/>
              <a:pathLst>
                <a:path w="299" h="255" extrusionOk="0">
                  <a:moveTo>
                    <a:pt x="129" y="1"/>
                  </a:moveTo>
                  <a:cubicBezTo>
                    <a:pt x="64" y="1"/>
                    <a:pt x="1" y="51"/>
                    <a:pt x="1" y="129"/>
                  </a:cubicBezTo>
                  <a:cubicBezTo>
                    <a:pt x="1" y="199"/>
                    <a:pt x="59" y="255"/>
                    <a:pt x="129" y="255"/>
                  </a:cubicBezTo>
                  <a:cubicBezTo>
                    <a:pt x="241" y="255"/>
                    <a:pt x="299" y="118"/>
                    <a:pt x="218" y="38"/>
                  </a:cubicBezTo>
                  <a:cubicBezTo>
                    <a:pt x="192" y="12"/>
                    <a:pt x="161"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466724" y="255668"/>
              <a:ext cx="104933" cy="91055"/>
            </a:xfrm>
            <a:custGeom>
              <a:avLst/>
              <a:gdLst/>
              <a:ahLst/>
              <a:cxnLst/>
              <a:rect l="l" t="t" r="r" b="b"/>
              <a:pathLst>
                <a:path w="298" h="256" extrusionOk="0">
                  <a:moveTo>
                    <a:pt x="129" y="1"/>
                  </a:moveTo>
                  <a:cubicBezTo>
                    <a:pt x="64" y="1"/>
                    <a:pt x="1" y="52"/>
                    <a:pt x="1" y="128"/>
                  </a:cubicBezTo>
                  <a:cubicBezTo>
                    <a:pt x="1" y="198"/>
                    <a:pt x="59" y="256"/>
                    <a:pt x="127" y="256"/>
                  </a:cubicBezTo>
                  <a:cubicBezTo>
                    <a:pt x="241" y="256"/>
                    <a:pt x="297"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8"/>
        <p:cNvGrpSpPr/>
        <p:nvPr/>
      </p:nvGrpSpPr>
      <p:grpSpPr>
        <a:xfrm>
          <a:off x="0" y="0"/>
          <a:ext cx="0" cy="0"/>
          <a:chOff x="0" y="0"/>
          <a:chExt cx="0" cy="0"/>
        </a:xfrm>
      </p:grpSpPr>
      <p:sp>
        <p:nvSpPr>
          <p:cNvPr id="49" name="Google Shape;49;p4"/>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0" name="Google Shape;50;p4"/>
          <p:cNvSpPr txBox="1">
            <a:spLocks noGrp="1"/>
          </p:cNvSpPr>
          <p:nvPr>
            <p:ph type="body" idx="1"/>
          </p:nvPr>
        </p:nvSpPr>
        <p:spPr>
          <a:xfrm>
            <a:off x="720000" y="868675"/>
            <a:ext cx="6978300" cy="3416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accent5"/>
              </a:buClr>
              <a:buSzPts val="1200"/>
              <a:buFont typeface="Darker Grotesque SemiBold"/>
              <a:buChar char="●"/>
              <a:defRPr sz="1200">
                <a:solidFill>
                  <a:srgbClr val="434343"/>
                </a:solidFill>
              </a:defRPr>
            </a:lvl1pPr>
            <a:lvl2pPr marL="914400" lvl="1" indent="-317500" rtl="0">
              <a:lnSpc>
                <a:spcPct val="115000"/>
              </a:lnSpc>
              <a:spcBef>
                <a:spcPts val="0"/>
              </a:spcBef>
              <a:spcAft>
                <a:spcPts val="0"/>
              </a:spcAft>
              <a:buClr>
                <a:srgbClr val="15325B"/>
              </a:buClr>
              <a:buSzPts val="1400"/>
              <a:buFont typeface="Darker Grotesque SemiBold"/>
              <a:buChar char="○"/>
              <a:defRPr>
                <a:solidFill>
                  <a:srgbClr val="434343"/>
                </a:solidFill>
              </a:defRPr>
            </a:lvl2pPr>
            <a:lvl3pPr marL="1371600" lvl="2" indent="-317500" rtl="0">
              <a:lnSpc>
                <a:spcPct val="115000"/>
              </a:lnSpc>
              <a:spcBef>
                <a:spcPts val="0"/>
              </a:spcBef>
              <a:spcAft>
                <a:spcPts val="0"/>
              </a:spcAft>
              <a:buClr>
                <a:srgbClr val="15325B"/>
              </a:buClr>
              <a:buSzPts val="1400"/>
              <a:buFont typeface="Darker Grotesque SemiBold"/>
              <a:buChar char="■"/>
              <a:defRPr>
                <a:solidFill>
                  <a:srgbClr val="434343"/>
                </a:solidFill>
              </a:defRPr>
            </a:lvl3pPr>
            <a:lvl4pPr marL="1828800" lvl="3" indent="-317500" rtl="0">
              <a:lnSpc>
                <a:spcPct val="115000"/>
              </a:lnSpc>
              <a:spcBef>
                <a:spcPts val="0"/>
              </a:spcBef>
              <a:spcAft>
                <a:spcPts val="0"/>
              </a:spcAft>
              <a:buClr>
                <a:srgbClr val="15325B"/>
              </a:buClr>
              <a:buSzPts val="1400"/>
              <a:buFont typeface="Darker Grotesque SemiBold"/>
              <a:buChar char="●"/>
              <a:defRPr>
                <a:solidFill>
                  <a:srgbClr val="434343"/>
                </a:solidFill>
              </a:defRPr>
            </a:lvl4pPr>
            <a:lvl5pPr marL="2286000" lvl="4" indent="-317500" rtl="0">
              <a:lnSpc>
                <a:spcPct val="115000"/>
              </a:lnSpc>
              <a:spcBef>
                <a:spcPts val="0"/>
              </a:spcBef>
              <a:spcAft>
                <a:spcPts val="0"/>
              </a:spcAft>
              <a:buClr>
                <a:srgbClr val="15325B"/>
              </a:buClr>
              <a:buSzPts val="1400"/>
              <a:buFont typeface="Darker Grotesque SemiBold"/>
              <a:buChar char="○"/>
              <a:defRPr>
                <a:solidFill>
                  <a:srgbClr val="434343"/>
                </a:solidFill>
              </a:defRPr>
            </a:lvl5pPr>
            <a:lvl6pPr marL="2743200" lvl="5" indent="-317500" rtl="0">
              <a:lnSpc>
                <a:spcPct val="115000"/>
              </a:lnSpc>
              <a:spcBef>
                <a:spcPts val="0"/>
              </a:spcBef>
              <a:spcAft>
                <a:spcPts val="0"/>
              </a:spcAft>
              <a:buClr>
                <a:srgbClr val="15325B"/>
              </a:buClr>
              <a:buSzPts val="1400"/>
              <a:buFont typeface="Darker Grotesque SemiBold"/>
              <a:buChar char="■"/>
              <a:defRPr>
                <a:solidFill>
                  <a:srgbClr val="434343"/>
                </a:solidFill>
              </a:defRPr>
            </a:lvl6pPr>
            <a:lvl7pPr marL="3200400" lvl="6" indent="-317500" rtl="0">
              <a:lnSpc>
                <a:spcPct val="115000"/>
              </a:lnSpc>
              <a:spcBef>
                <a:spcPts val="0"/>
              </a:spcBef>
              <a:spcAft>
                <a:spcPts val="0"/>
              </a:spcAft>
              <a:buClr>
                <a:srgbClr val="15325B"/>
              </a:buClr>
              <a:buSzPts val="1400"/>
              <a:buFont typeface="Darker Grotesque SemiBold"/>
              <a:buChar char="●"/>
              <a:defRPr>
                <a:solidFill>
                  <a:srgbClr val="434343"/>
                </a:solidFill>
              </a:defRPr>
            </a:lvl7pPr>
            <a:lvl8pPr marL="3657600" lvl="7" indent="-317500" rtl="0">
              <a:lnSpc>
                <a:spcPct val="115000"/>
              </a:lnSpc>
              <a:spcBef>
                <a:spcPts val="0"/>
              </a:spcBef>
              <a:spcAft>
                <a:spcPts val="0"/>
              </a:spcAft>
              <a:buClr>
                <a:srgbClr val="15325B"/>
              </a:buClr>
              <a:buSzPts val="1400"/>
              <a:buFont typeface="Darker Grotesque SemiBold"/>
              <a:buChar char="○"/>
              <a:defRPr>
                <a:solidFill>
                  <a:srgbClr val="434343"/>
                </a:solidFill>
              </a:defRPr>
            </a:lvl8pPr>
            <a:lvl9pPr marL="4114800" lvl="8" indent="-3175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a:endParaRPr/>
          </a:p>
        </p:txBody>
      </p:sp>
      <p:sp>
        <p:nvSpPr>
          <p:cNvPr id="51" name="Google Shape;51;p4"/>
          <p:cNvSpPr/>
          <p:nvPr/>
        </p:nvSpPr>
        <p:spPr>
          <a:xfrm flipH="1">
            <a:off x="-65825" y="4625625"/>
            <a:ext cx="9258900" cy="1592100"/>
          </a:xfrm>
          <a:prstGeom prst="rect">
            <a:avLst/>
          </a:prstGeom>
          <a:solidFill>
            <a:srgbClr val="CEEBEC">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4"/>
          <p:cNvGrpSpPr/>
          <p:nvPr/>
        </p:nvGrpSpPr>
        <p:grpSpPr>
          <a:xfrm flipH="1">
            <a:off x="-4350" y="4636613"/>
            <a:ext cx="9144207" cy="1034873"/>
            <a:chOff x="-8409" y="4102288"/>
            <a:chExt cx="9144207" cy="1034873"/>
          </a:xfrm>
        </p:grpSpPr>
        <p:grpSp>
          <p:nvGrpSpPr>
            <p:cNvPr id="53" name="Google Shape;53;p4"/>
            <p:cNvGrpSpPr/>
            <p:nvPr/>
          </p:nvGrpSpPr>
          <p:grpSpPr>
            <a:xfrm>
              <a:off x="-8409" y="4141158"/>
              <a:ext cx="9144207" cy="996002"/>
              <a:chOff x="637480" y="3826824"/>
              <a:chExt cx="8109442" cy="996002"/>
            </a:xfrm>
          </p:grpSpPr>
          <p:sp>
            <p:nvSpPr>
              <p:cNvPr id="54" name="Google Shape;54;p4"/>
              <p:cNvSpPr/>
              <p:nvPr/>
            </p:nvSpPr>
            <p:spPr>
              <a:xfrm>
                <a:off x="7073971" y="3912721"/>
                <a:ext cx="17008" cy="202"/>
              </a:xfrm>
              <a:custGeom>
                <a:avLst/>
                <a:gdLst/>
                <a:ahLst/>
                <a:cxnLst/>
                <a:rect l="l" t="t" r="r" b="b"/>
                <a:pathLst>
                  <a:path w="85" h="1" fill="none" extrusionOk="0">
                    <a:moveTo>
                      <a:pt x="0" y="0"/>
                    </a:moveTo>
                    <a:lnTo>
                      <a:pt x="14" y="0"/>
                    </a:lnTo>
                    <a:lnTo>
                      <a:pt x="84" y="0"/>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7004539" y="3912721"/>
                <a:ext cx="134460" cy="13340"/>
              </a:xfrm>
              <a:custGeom>
                <a:avLst/>
                <a:gdLst/>
                <a:ahLst/>
                <a:cxnLst/>
                <a:rect l="l" t="t" r="r" b="b"/>
                <a:pathLst>
                  <a:path w="672" h="66" extrusionOk="0">
                    <a:moveTo>
                      <a:pt x="44" y="0"/>
                    </a:moveTo>
                    <a:cubicBezTo>
                      <a:pt x="23" y="0"/>
                      <a:pt x="7" y="14"/>
                      <a:pt x="0" y="44"/>
                    </a:cubicBezTo>
                    <a:cubicBezTo>
                      <a:pt x="4" y="53"/>
                      <a:pt x="226" y="60"/>
                      <a:pt x="672" y="65"/>
                    </a:cubicBezTo>
                    <a:cubicBezTo>
                      <a:pt x="438" y="58"/>
                      <a:pt x="321" y="51"/>
                      <a:pt x="317" y="44"/>
                    </a:cubicBezTo>
                    <a:cubicBezTo>
                      <a:pt x="319" y="25"/>
                      <a:pt x="331" y="9"/>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2984134" y="4791094"/>
                <a:ext cx="44820" cy="14552"/>
              </a:xfrm>
              <a:custGeom>
                <a:avLst/>
                <a:gdLst/>
                <a:ahLst/>
                <a:cxnLst/>
                <a:rect l="l" t="t" r="r" b="b"/>
                <a:pathLst>
                  <a:path w="224" h="72" extrusionOk="0">
                    <a:moveTo>
                      <a:pt x="1" y="0"/>
                    </a:moveTo>
                    <a:lnTo>
                      <a:pt x="1" y="67"/>
                    </a:lnTo>
                    <a:cubicBezTo>
                      <a:pt x="67" y="70"/>
                      <a:pt x="119" y="72"/>
                      <a:pt x="156" y="72"/>
                    </a:cubicBezTo>
                    <a:cubicBezTo>
                      <a:pt x="193" y="72"/>
                      <a:pt x="215" y="70"/>
                      <a:pt x="223" y="67"/>
                    </a:cubicBezTo>
                    <a:cubicBezTo>
                      <a:pt x="165" y="53"/>
                      <a:pt x="109" y="37"/>
                      <a:pt x="53" y="16"/>
                    </a:cubicBezTo>
                    <a:cubicBezTo>
                      <a:pt x="36" y="9"/>
                      <a:pt x="18" y="4"/>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6698202" y="4626576"/>
                <a:ext cx="236306" cy="13744"/>
              </a:xfrm>
              <a:custGeom>
                <a:avLst/>
                <a:gdLst/>
                <a:ahLst/>
                <a:cxnLst/>
                <a:rect l="l" t="t" r="r" b="b"/>
                <a:pathLst>
                  <a:path w="1181" h="68" extrusionOk="0">
                    <a:moveTo>
                      <a:pt x="1" y="1"/>
                    </a:moveTo>
                    <a:lnTo>
                      <a:pt x="1" y="67"/>
                    </a:lnTo>
                    <a:cubicBezTo>
                      <a:pt x="379" y="60"/>
                      <a:pt x="666" y="57"/>
                      <a:pt x="861" y="57"/>
                    </a:cubicBezTo>
                    <a:cubicBezTo>
                      <a:pt x="1055" y="57"/>
                      <a:pt x="1158" y="60"/>
                      <a:pt x="1168" y="67"/>
                    </a:cubicBezTo>
                    <a:lnTo>
                      <a:pt x="1180" y="34"/>
                    </a:lnTo>
                    <a:cubicBezTo>
                      <a:pt x="590" y="13"/>
                      <a:pt x="19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7231441" y="4102908"/>
                <a:ext cx="119454" cy="17988"/>
              </a:xfrm>
              <a:custGeom>
                <a:avLst/>
                <a:gdLst/>
                <a:ahLst/>
                <a:cxnLst/>
                <a:rect l="l" t="t" r="r" b="b"/>
                <a:pathLst>
                  <a:path w="597" h="89" extrusionOk="0">
                    <a:moveTo>
                      <a:pt x="2" y="1"/>
                    </a:moveTo>
                    <a:cubicBezTo>
                      <a:pt x="0" y="30"/>
                      <a:pt x="4" y="60"/>
                      <a:pt x="13" y="88"/>
                    </a:cubicBezTo>
                    <a:lnTo>
                      <a:pt x="575" y="88"/>
                    </a:lnTo>
                    <a:lnTo>
                      <a:pt x="596" y="78"/>
                    </a:lnTo>
                    <a:cubicBezTo>
                      <a:pt x="589" y="62"/>
                      <a:pt x="412" y="48"/>
                      <a:pt x="67" y="34"/>
                    </a:cubicBezTo>
                    <a:lnTo>
                      <a:pt x="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3246852" y="3875533"/>
                <a:ext cx="107849" cy="14957"/>
              </a:xfrm>
              <a:custGeom>
                <a:avLst/>
                <a:gdLst/>
                <a:ahLst/>
                <a:cxnLst/>
                <a:rect l="l" t="t" r="r" b="b"/>
                <a:pathLst>
                  <a:path w="539" h="74" extrusionOk="0">
                    <a:moveTo>
                      <a:pt x="1" y="0"/>
                    </a:moveTo>
                    <a:cubicBezTo>
                      <a:pt x="1" y="16"/>
                      <a:pt x="15" y="37"/>
                      <a:pt x="45" y="67"/>
                    </a:cubicBezTo>
                    <a:cubicBezTo>
                      <a:pt x="202" y="71"/>
                      <a:pt x="322" y="73"/>
                      <a:pt x="405" y="73"/>
                    </a:cubicBezTo>
                    <a:cubicBezTo>
                      <a:pt x="487" y="73"/>
                      <a:pt x="532" y="71"/>
                      <a:pt x="539" y="67"/>
                    </a:cubicBezTo>
                    <a:cubicBezTo>
                      <a:pt x="346" y="49"/>
                      <a:pt x="201" y="32"/>
                      <a:pt x="101" y="18"/>
                    </a:cubicBezTo>
                    <a:cubicBezTo>
                      <a:pt x="41" y="5"/>
                      <a:pt x="8"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3218839" y="3866640"/>
                <a:ext cx="28213" cy="14755"/>
              </a:xfrm>
              <a:custGeom>
                <a:avLst/>
                <a:gdLst/>
                <a:ahLst/>
                <a:cxnLst/>
                <a:rect l="l" t="t" r="r" b="b"/>
                <a:pathLst>
                  <a:path w="141" h="73" extrusionOk="0">
                    <a:moveTo>
                      <a:pt x="1" y="0"/>
                    </a:moveTo>
                    <a:lnTo>
                      <a:pt x="1" y="67"/>
                    </a:lnTo>
                    <a:cubicBezTo>
                      <a:pt x="38" y="70"/>
                      <a:pt x="68" y="72"/>
                      <a:pt x="92" y="72"/>
                    </a:cubicBezTo>
                    <a:cubicBezTo>
                      <a:pt x="115" y="72"/>
                      <a:pt x="131" y="70"/>
                      <a:pt x="141" y="67"/>
                    </a:cubicBezTo>
                    <a:cubicBezTo>
                      <a:pt x="123" y="53"/>
                      <a:pt x="106" y="41"/>
                      <a:pt x="85" y="34"/>
                    </a:cubicBezTo>
                    <a:cubicBezTo>
                      <a:pt x="65" y="27"/>
                      <a:pt x="48" y="14"/>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6257204" y="3833090"/>
                <a:ext cx="206293" cy="29105"/>
              </a:xfrm>
              <a:custGeom>
                <a:avLst/>
                <a:gdLst/>
                <a:ahLst/>
                <a:cxnLst/>
                <a:rect l="l" t="t" r="r" b="b"/>
                <a:pathLst>
                  <a:path w="1031" h="144" extrusionOk="0">
                    <a:moveTo>
                      <a:pt x="83" y="1"/>
                    </a:moveTo>
                    <a:cubicBezTo>
                      <a:pt x="34" y="1"/>
                      <a:pt x="6" y="2"/>
                      <a:pt x="1" y="5"/>
                    </a:cubicBezTo>
                    <a:cubicBezTo>
                      <a:pt x="1" y="65"/>
                      <a:pt x="8" y="107"/>
                      <a:pt x="24" y="133"/>
                    </a:cubicBezTo>
                    <a:lnTo>
                      <a:pt x="869" y="143"/>
                    </a:lnTo>
                    <a:cubicBezTo>
                      <a:pt x="874" y="144"/>
                      <a:pt x="879" y="144"/>
                      <a:pt x="883" y="144"/>
                    </a:cubicBezTo>
                    <a:cubicBezTo>
                      <a:pt x="917" y="144"/>
                      <a:pt x="951" y="139"/>
                      <a:pt x="983" y="129"/>
                    </a:cubicBezTo>
                    <a:cubicBezTo>
                      <a:pt x="1002" y="122"/>
                      <a:pt x="1018" y="110"/>
                      <a:pt x="1030" y="94"/>
                    </a:cubicBezTo>
                    <a:cubicBezTo>
                      <a:pt x="1027" y="80"/>
                      <a:pt x="1002" y="66"/>
                      <a:pt x="958" y="52"/>
                    </a:cubicBezTo>
                    <a:cubicBezTo>
                      <a:pt x="909" y="38"/>
                      <a:pt x="879" y="30"/>
                      <a:pt x="869" y="26"/>
                    </a:cubicBezTo>
                    <a:cubicBezTo>
                      <a:pt x="468" y="10"/>
                      <a:pt x="206"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8409370" y="4583931"/>
                <a:ext cx="226102" cy="25265"/>
              </a:xfrm>
              <a:custGeom>
                <a:avLst/>
                <a:gdLst/>
                <a:ahLst/>
                <a:cxnLst/>
                <a:rect l="l" t="t" r="r" b="b"/>
                <a:pathLst>
                  <a:path w="1130" h="125" extrusionOk="0">
                    <a:moveTo>
                      <a:pt x="3" y="1"/>
                    </a:moveTo>
                    <a:cubicBezTo>
                      <a:pt x="2" y="1"/>
                      <a:pt x="0" y="19"/>
                      <a:pt x="0" y="57"/>
                    </a:cubicBezTo>
                    <a:cubicBezTo>
                      <a:pt x="0" y="101"/>
                      <a:pt x="5" y="124"/>
                      <a:pt x="17" y="124"/>
                    </a:cubicBezTo>
                    <a:cubicBezTo>
                      <a:pt x="17" y="124"/>
                      <a:pt x="17" y="124"/>
                      <a:pt x="18" y="124"/>
                    </a:cubicBezTo>
                    <a:cubicBezTo>
                      <a:pt x="23" y="124"/>
                      <a:pt x="28" y="119"/>
                      <a:pt x="34" y="106"/>
                    </a:cubicBezTo>
                    <a:cubicBezTo>
                      <a:pt x="393" y="90"/>
                      <a:pt x="666" y="82"/>
                      <a:pt x="854" y="82"/>
                    </a:cubicBezTo>
                    <a:cubicBezTo>
                      <a:pt x="992" y="82"/>
                      <a:pt x="1083" y="86"/>
                      <a:pt x="1129" y="96"/>
                    </a:cubicBezTo>
                    <a:cubicBezTo>
                      <a:pt x="1112" y="77"/>
                      <a:pt x="1091" y="61"/>
                      <a:pt x="1066" y="50"/>
                    </a:cubicBezTo>
                    <a:lnTo>
                      <a:pt x="1019" y="29"/>
                    </a:lnTo>
                    <a:cubicBezTo>
                      <a:pt x="847" y="34"/>
                      <a:pt x="692" y="37"/>
                      <a:pt x="554" y="37"/>
                    </a:cubicBezTo>
                    <a:cubicBezTo>
                      <a:pt x="440" y="37"/>
                      <a:pt x="337" y="35"/>
                      <a:pt x="246" y="31"/>
                    </a:cubicBezTo>
                    <a:cubicBezTo>
                      <a:pt x="100" y="22"/>
                      <a:pt x="23" y="19"/>
                      <a:pt x="11" y="19"/>
                    </a:cubicBezTo>
                    <a:cubicBezTo>
                      <a:pt x="11" y="19"/>
                      <a:pt x="11" y="20"/>
                      <a:pt x="11" y="20"/>
                    </a:cubicBezTo>
                    <a:cubicBezTo>
                      <a:pt x="10" y="20"/>
                      <a:pt x="7" y="13"/>
                      <a:pt x="4" y="1"/>
                    </a:cubicBezTo>
                    <a:cubicBezTo>
                      <a:pt x="4" y="1"/>
                      <a:pt x="4" y="1"/>
                      <a:pt x="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8701101" y="4122714"/>
                <a:ext cx="45821" cy="14755"/>
              </a:xfrm>
              <a:custGeom>
                <a:avLst/>
                <a:gdLst/>
                <a:ahLst/>
                <a:cxnLst/>
                <a:rect l="l" t="t" r="r" b="b"/>
                <a:pathLst>
                  <a:path w="229" h="73" extrusionOk="0">
                    <a:moveTo>
                      <a:pt x="1" y="1"/>
                    </a:moveTo>
                    <a:lnTo>
                      <a:pt x="1" y="67"/>
                    </a:lnTo>
                    <a:cubicBezTo>
                      <a:pt x="69" y="71"/>
                      <a:pt x="122" y="73"/>
                      <a:pt x="160" y="73"/>
                    </a:cubicBezTo>
                    <a:cubicBezTo>
                      <a:pt x="198" y="73"/>
                      <a:pt x="221" y="71"/>
                      <a:pt x="229" y="67"/>
                    </a:cubicBezTo>
                    <a:cubicBezTo>
                      <a:pt x="169" y="53"/>
                      <a:pt x="111" y="38"/>
                      <a:pt x="53" y="18"/>
                    </a:cubicBezTo>
                    <a:cubicBezTo>
                      <a:pt x="36" y="11"/>
                      <a:pt x="18" y="6"/>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7457343" y="4633246"/>
                <a:ext cx="84038" cy="18393"/>
              </a:xfrm>
              <a:custGeom>
                <a:avLst/>
                <a:gdLst/>
                <a:ahLst/>
                <a:cxnLst/>
                <a:rect l="l" t="t" r="r" b="b"/>
                <a:pathLst>
                  <a:path w="420" h="91" extrusionOk="0">
                    <a:moveTo>
                      <a:pt x="2" y="1"/>
                    </a:moveTo>
                    <a:cubicBezTo>
                      <a:pt x="0" y="33"/>
                      <a:pt x="4" y="62"/>
                      <a:pt x="13" y="90"/>
                    </a:cubicBezTo>
                    <a:lnTo>
                      <a:pt x="397" y="90"/>
                    </a:lnTo>
                    <a:lnTo>
                      <a:pt x="419" y="80"/>
                    </a:lnTo>
                    <a:cubicBezTo>
                      <a:pt x="412" y="64"/>
                      <a:pt x="295" y="50"/>
                      <a:pt x="69" y="36"/>
                    </a:cubicBezTo>
                    <a:lnTo>
                      <a:pt x="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8532425" y="3883617"/>
                <a:ext cx="42019" cy="15765"/>
              </a:xfrm>
              <a:custGeom>
                <a:avLst/>
                <a:gdLst/>
                <a:ahLst/>
                <a:cxnLst/>
                <a:rect l="l" t="t" r="r" b="b"/>
                <a:pathLst>
                  <a:path w="210" h="78" extrusionOk="0">
                    <a:moveTo>
                      <a:pt x="7" y="0"/>
                    </a:moveTo>
                    <a:cubicBezTo>
                      <a:pt x="0" y="0"/>
                      <a:pt x="20" y="10"/>
                      <a:pt x="67" y="30"/>
                    </a:cubicBezTo>
                    <a:cubicBezTo>
                      <a:pt x="113" y="49"/>
                      <a:pt x="160" y="65"/>
                      <a:pt x="209" y="78"/>
                    </a:cubicBezTo>
                    <a:cubicBezTo>
                      <a:pt x="109" y="30"/>
                      <a:pt x="50" y="6"/>
                      <a:pt x="32" y="6"/>
                    </a:cubicBezTo>
                    <a:cubicBezTo>
                      <a:pt x="32" y="6"/>
                      <a:pt x="31" y="6"/>
                      <a:pt x="30" y="6"/>
                    </a:cubicBezTo>
                    <a:cubicBezTo>
                      <a:pt x="18" y="2"/>
                      <a:pt x="10" y="0"/>
                      <a:pt x="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7269258" y="4324219"/>
                <a:ext cx="924216" cy="15967"/>
              </a:xfrm>
              <a:custGeom>
                <a:avLst/>
                <a:gdLst/>
                <a:ahLst/>
                <a:cxnLst/>
                <a:rect l="l" t="t" r="r" b="b"/>
                <a:pathLst>
                  <a:path w="4619" h="79" extrusionOk="0">
                    <a:moveTo>
                      <a:pt x="8" y="1"/>
                    </a:moveTo>
                    <a:cubicBezTo>
                      <a:pt x="6" y="1"/>
                      <a:pt x="3" y="1"/>
                      <a:pt x="1" y="1"/>
                    </a:cubicBezTo>
                    <a:lnTo>
                      <a:pt x="1" y="68"/>
                    </a:lnTo>
                    <a:lnTo>
                      <a:pt x="4597" y="78"/>
                    </a:lnTo>
                    <a:lnTo>
                      <a:pt x="4618" y="68"/>
                    </a:lnTo>
                    <a:cubicBezTo>
                      <a:pt x="4611" y="52"/>
                      <a:pt x="3088" y="38"/>
                      <a:pt x="45" y="24"/>
                    </a:cubicBezTo>
                    <a:cubicBezTo>
                      <a:pt x="39" y="9"/>
                      <a:pt x="24" y="1"/>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2647783" y="3994778"/>
                <a:ext cx="91841" cy="13744"/>
              </a:xfrm>
              <a:custGeom>
                <a:avLst/>
                <a:gdLst/>
                <a:ahLst/>
                <a:cxnLst/>
                <a:rect l="l" t="t" r="r" b="b"/>
                <a:pathLst>
                  <a:path w="459" h="68" extrusionOk="0">
                    <a:moveTo>
                      <a:pt x="0" y="1"/>
                    </a:moveTo>
                    <a:lnTo>
                      <a:pt x="0" y="68"/>
                    </a:lnTo>
                    <a:cubicBezTo>
                      <a:pt x="139" y="60"/>
                      <a:pt x="245" y="57"/>
                      <a:pt x="319" y="57"/>
                    </a:cubicBezTo>
                    <a:cubicBezTo>
                      <a:pt x="393" y="57"/>
                      <a:pt x="435" y="60"/>
                      <a:pt x="446" y="68"/>
                    </a:cubicBezTo>
                    <a:lnTo>
                      <a:pt x="458" y="34"/>
                    </a:lnTo>
                    <a:cubicBezTo>
                      <a:pt x="228" y="11"/>
                      <a:pt x="7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2030105" y="3826824"/>
                <a:ext cx="129258" cy="19808"/>
              </a:xfrm>
              <a:custGeom>
                <a:avLst/>
                <a:gdLst/>
                <a:ahLst/>
                <a:cxnLst/>
                <a:rect l="l" t="t" r="r" b="b"/>
                <a:pathLst>
                  <a:path w="646" h="98" extrusionOk="0">
                    <a:moveTo>
                      <a:pt x="112" y="0"/>
                    </a:moveTo>
                    <a:cubicBezTo>
                      <a:pt x="49" y="0"/>
                      <a:pt x="11" y="7"/>
                      <a:pt x="0" y="18"/>
                    </a:cubicBezTo>
                    <a:cubicBezTo>
                      <a:pt x="121" y="48"/>
                      <a:pt x="328" y="75"/>
                      <a:pt x="624" y="97"/>
                    </a:cubicBezTo>
                    <a:lnTo>
                      <a:pt x="645" y="52"/>
                    </a:lnTo>
                    <a:lnTo>
                      <a:pt x="635" y="18"/>
                    </a:lnTo>
                    <a:cubicBezTo>
                      <a:pt x="615" y="19"/>
                      <a:pt x="591" y="20"/>
                      <a:pt x="565" y="20"/>
                    </a:cubicBezTo>
                    <a:cubicBezTo>
                      <a:pt x="481" y="20"/>
                      <a:pt x="365" y="15"/>
                      <a:pt x="219" y="4"/>
                    </a:cubicBezTo>
                    <a:cubicBezTo>
                      <a:pt x="178" y="2"/>
                      <a:pt x="142" y="0"/>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2249204" y="4269043"/>
                <a:ext cx="398779" cy="13744"/>
              </a:xfrm>
              <a:custGeom>
                <a:avLst/>
                <a:gdLst/>
                <a:ahLst/>
                <a:cxnLst/>
                <a:rect l="l" t="t" r="r" b="b"/>
                <a:pathLst>
                  <a:path w="1993" h="68" extrusionOk="0">
                    <a:moveTo>
                      <a:pt x="5" y="1"/>
                    </a:moveTo>
                    <a:cubicBezTo>
                      <a:pt x="4" y="1"/>
                      <a:pt x="2" y="1"/>
                      <a:pt x="1" y="1"/>
                    </a:cubicBezTo>
                    <a:lnTo>
                      <a:pt x="1" y="67"/>
                    </a:lnTo>
                    <a:lnTo>
                      <a:pt x="1949" y="46"/>
                    </a:lnTo>
                    <a:lnTo>
                      <a:pt x="1949" y="67"/>
                    </a:lnTo>
                    <a:cubicBezTo>
                      <a:pt x="1970" y="67"/>
                      <a:pt x="1987" y="53"/>
                      <a:pt x="1992" y="34"/>
                    </a:cubicBezTo>
                    <a:cubicBezTo>
                      <a:pt x="1819" y="24"/>
                      <a:pt x="1565" y="17"/>
                      <a:pt x="1229" y="17"/>
                    </a:cubicBezTo>
                    <a:cubicBezTo>
                      <a:pt x="1158" y="17"/>
                      <a:pt x="1084" y="18"/>
                      <a:pt x="1005" y="18"/>
                    </a:cubicBezTo>
                    <a:cubicBezTo>
                      <a:pt x="520" y="22"/>
                      <a:pt x="201" y="24"/>
                      <a:pt x="45" y="24"/>
                    </a:cubicBezTo>
                    <a:cubicBezTo>
                      <a:pt x="37" y="9"/>
                      <a:pt x="21"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7616214" y="3916562"/>
                <a:ext cx="505027" cy="14350"/>
              </a:xfrm>
              <a:custGeom>
                <a:avLst/>
                <a:gdLst/>
                <a:ahLst/>
                <a:cxnLst/>
                <a:rect l="l" t="t" r="r" b="b"/>
                <a:pathLst>
                  <a:path w="2524" h="71" extrusionOk="0">
                    <a:moveTo>
                      <a:pt x="1" y="0"/>
                    </a:moveTo>
                    <a:lnTo>
                      <a:pt x="58" y="4"/>
                    </a:lnTo>
                    <a:cubicBezTo>
                      <a:pt x="547" y="18"/>
                      <a:pt x="796" y="34"/>
                      <a:pt x="803" y="48"/>
                    </a:cubicBezTo>
                    <a:cubicBezTo>
                      <a:pt x="789" y="55"/>
                      <a:pt x="560" y="62"/>
                      <a:pt x="116" y="67"/>
                    </a:cubicBezTo>
                    <a:cubicBezTo>
                      <a:pt x="204" y="69"/>
                      <a:pt x="290" y="71"/>
                      <a:pt x="376" y="71"/>
                    </a:cubicBezTo>
                    <a:lnTo>
                      <a:pt x="2502" y="58"/>
                    </a:lnTo>
                    <a:lnTo>
                      <a:pt x="2523" y="48"/>
                    </a:lnTo>
                    <a:cubicBezTo>
                      <a:pt x="2516" y="34"/>
                      <a:pt x="1799" y="18"/>
                      <a:pt x="376" y="4"/>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7609811" y="3930103"/>
                <a:ext cx="29813" cy="808"/>
              </a:xfrm>
              <a:custGeom>
                <a:avLst/>
                <a:gdLst/>
                <a:ahLst/>
                <a:cxnLst/>
                <a:rect l="l" t="t" r="r" b="b"/>
                <a:pathLst>
                  <a:path w="149" h="4" extrusionOk="0">
                    <a:moveTo>
                      <a:pt x="1" y="0"/>
                    </a:moveTo>
                    <a:cubicBezTo>
                      <a:pt x="33" y="2"/>
                      <a:pt x="62" y="4"/>
                      <a:pt x="90" y="4"/>
                    </a:cubicBezTo>
                    <a:cubicBezTo>
                      <a:pt x="110" y="4"/>
                      <a:pt x="131" y="2"/>
                      <a:pt x="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1484660" y="4799785"/>
                <a:ext cx="1245760" cy="23041"/>
              </a:xfrm>
              <a:custGeom>
                <a:avLst/>
                <a:gdLst/>
                <a:ahLst/>
                <a:cxnLst/>
                <a:rect l="l" t="t" r="r" b="b"/>
                <a:pathLst>
                  <a:path w="6226" h="114" extrusionOk="0">
                    <a:moveTo>
                      <a:pt x="67" y="1"/>
                    </a:moveTo>
                    <a:cubicBezTo>
                      <a:pt x="53" y="3"/>
                      <a:pt x="40" y="8"/>
                      <a:pt x="30" y="18"/>
                    </a:cubicBezTo>
                    <a:cubicBezTo>
                      <a:pt x="16" y="27"/>
                      <a:pt x="4" y="41"/>
                      <a:pt x="0" y="57"/>
                    </a:cubicBezTo>
                    <a:cubicBezTo>
                      <a:pt x="9" y="71"/>
                      <a:pt x="214" y="85"/>
                      <a:pt x="617" y="99"/>
                    </a:cubicBezTo>
                    <a:cubicBezTo>
                      <a:pt x="819" y="104"/>
                      <a:pt x="1019" y="108"/>
                      <a:pt x="1219" y="113"/>
                    </a:cubicBezTo>
                    <a:lnTo>
                      <a:pt x="5252" y="101"/>
                    </a:lnTo>
                    <a:cubicBezTo>
                      <a:pt x="5877" y="92"/>
                      <a:pt x="6201" y="82"/>
                      <a:pt x="6225" y="68"/>
                    </a:cubicBezTo>
                    <a:cubicBezTo>
                      <a:pt x="6213" y="41"/>
                      <a:pt x="5889" y="24"/>
                      <a:pt x="5252" y="11"/>
                    </a:cubicBezTo>
                    <a:lnTo>
                      <a:pt x="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813159" y="3928284"/>
                <a:ext cx="159472" cy="22435"/>
              </a:xfrm>
              <a:custGeom>
                <a:avLst/>
                <a:gdLst/>
                <a:ahLst/>
                <a:cxnLst/>
                <a:rect l="l" t="t" r="r" b="b"/>
                <a:pathLst>
                  <a:path w="797" h="111" extrusionOk="0">
                    <a:moveTo>
                      <a:pt x="45" y="0"/>
                    </a:moveTo>
                    <a:cubicBezTo>
                      <a:pt x="45" y="6"/>
                      <a:pt x="39" y="13"/>
                      <a:pt x="29" y="27"/>
                    </a:cubicBezTo>
                    <a:cubicBezTo>
                      <a:pt x="15" y="37"/>
                      <a:pt x="6" y="51"/>
                      <a:pt x="1" y="67"/>
                    </a:cubicBezTo>
                    <a:lnTo>
                      <a:pt x="22" y="111"/>
                    </a:lnTo>
                    <a:cubicBezTo>
                      <a:pt x="523" y="105"/>
                      <a:pt x="781" y="93"/>
                      <a:pt x="797" y="79"/>
                    </a:cubicBezTo>
                    <a:cubicBezTo>
                      <a:pt x="793" y="65"/>
                      <a:pt x="669" y="49"/>
                      <a:pt x="425" y="32"/>
                    </a:cubicBezTo>
                    <a:cubicBezTo>
                      <a:pt x="176" y="13"/>
                      <a:pt x="48" y="2"/>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1298777" y="3985683"/>
                <a:ext cx="1105697" cy="25063"/>
              </a:xfrm>
              <a:custGeom>
                <a:avLst/>
                <a:gdLst/>
                <a:ahLst/>
                <a:cxnLst/>
                <a:rect l="l" t="t" r="r" b="b"/>
                <a:pathLst>
                  <a:path w="5526" h="124" extrusionOk="0">
                    <a:moveTo>
                      <a:pt x="0" y="0"/>
                    </a:moveTo>
                    <a:lnTo>
                      <a:pt x="0" y="69"/>
                    </a:lnTo>
                    <a:lnTo>
                      <a:pt x="1651" y="123"/>
                    </a:lnTo>
                    <a:lnTo>
                      <a:pt x="1820" y="90"/>
                    </a:lnTo>
                    <a:lnTo>
                      <a:pt x="5503" y="79"/>
                    </a:lnTo>
                    <a:lnTo>
                      <a:pt x="5526" y="67"/>
                    </a:lnTo>
                    <a:cubicBezTo>
                      <a:pt x="5517" y="53"/>
                      <a:pt x="5088" y="39"/>
                      <a:pt x="4234" y="23"/>
                    </a:cubicBezTo>
                    <a:lnTo>
                      <a:pt x="2649" y="23"/>
                    </a:lnTo>
                    <a:cubicBezTo>
                      <a:pt x="2159" y="41"/>
                      <a:pt x="1665" y="50"/>
                      <a:pt x="1167" y="50"/>
                    </a:cubicBezTo>
                    <a:cubicBezTo>
                      <a:pt x="795" y="50"/>
                      <a:pt x="421" y="45"/>
                      <a:pt x="44" y="35"/>
                    </a:cubicBezTo>
                    <a:lnTo>
                      <a:pt x="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637480" y="4342207"/>
                <a:ext cx="597869" cy="13946"/>
              </a:xfrm>
              <a:custGeom>
                <a:avLst/>
                <a:gdLst/>
                <a:ahLst/>
                <a:cxnLst/>
                <a:rect l="l" t="t" r="r" b="b"/>
                <a:pathLst>
                  <a:path w="2988" h="69" extrusionOk="0">
                    <a:moveTo>
                      <a:pt x="8" y="1"/>
                    </a:moveTo>
                    <a:cubicBezTo>
                      <a:pt x="6" y="1"/>
                      <a:pt x="3" y="1"/>
                      <a:pt x="0" y="2"/>
                    </a:cubicBezTo>
                    <a:lnTo>
                      <a:pt x="0" y="68"/>
                    </a:lnTo>
                    <a:lnTo>
                      <a:pt x="2944" y="46"/>
                    </a:lnTo>
                    <a:lnTo>
                      <a:pt x="2944" y="68"/>
                    </a:lnTo>
                    <a:cubicBezTo>
                      <a:pt x="2963" y="68"/>
                      <a:pt x="2982" y="54"/>
                      <a:pt x="2988" y="35"/>
                    </a:cubicBezTo>
                    <a:cubicBezTo>
                      <a:pt x="2711" y="23"/>
                      <a:pt x="2294" y="17"/>
                      <a:pt x="1738" y="17"/>
                    </a:cubicBezTo>
                    <a:cubicBezTo>
                      <a:pt x="1660" y="17"/>
                      <a:pt x="1579" y="17"/>
                      <a:pt x="1496" y="17"/>
                    </a:cubicBezTo>
                    <a:cubicBezTo>
                      <a:pt x="765" y="21"/>
                      <a:pt x="281" y="23"/>
                      <a:pt x="44" y="23"/>
                    </a:cubicBezTo>
                    <a:cubicBezTo>
                      <a:pt x="37" y="9"/>
                      <a:pt x="23" y="1"/>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4"/>
            <p:cNvSpPr/>
            <p:nvPr/>
          </p:nvSpPr>
          <p:spPr>
            <a:xfrm rot="10800000" flipH="1">
              <a:off x="238128" y="4102288"/>
              <a:ext cx="6968522" cy="27875"/>
            </a:xfrm>
            <a:custGeom>
              <a:avLst/>
              <a:gdLst/>
              <a:ahLst/>
              <a:cxnLst/>
              <a:rect l="l" t="t" r="r" b="b"/>
              <a:pathLst>
                <a:path w="22783" h="172" extrusionOk="0">
                  <a:moveTo>
                    <a:pt x="13540" y="0"/>
                  </a:moveTo>
                  <a:cubicBezTo>
                    <a:pt x="13540" y="5"/>
                    <a:pt x="13377" y="11"/>
                    <a:pt x="13047" y="19"/>
                  </a:cubicBezTo>
                  <a:cubicBezTo>
                    <a:pt x="12574" y="30"/>
                    <a:pt x="12306" y="37"/>
                    <a:pt x="12244" y="39"/>
                  </a:cubicBezTo>
                  <a:lnTo>
                    <a:pt x="53" y="67"/>
                  </a:lnTo>
                  <a:cubicBezTo>
                    <a:pt x="48" y="53"/>
                    <a:pt x="36" y="44"/>
                    <a:pt x="22" y="40"/>
                  </a:cubicBezTo>
                  <a:lnTo>
                    <a:pt x="1" y="39"/>
                  </a:lnTo>
                  <a:lnTo>
                    <a:pt x="1" y="119"/>
                  </a:lnTo>
                  <a:lnTo>
                    <a:pt x="12244" y="172"/>
                  </a:lnTo>
                  <a:lnTo>
                    <a:pt x="22288" y="158"/>
                  </a:lnTo>
                  <a:cubicBezTo>
                    <a:pt x="22300" y="153"/>
                    <a:pt x="22386" y="146"/>
                    <a:pt x="22540" y="139"/>
                  </a:cubicBezTo>
                  <a:cubicBezTo>
                    <a:pt x="22695" y="130"/>
                    <a:pt x="22775" y="123"/>
                    <a:pt x="22782" y="119"/>
                  </a:cubicBezTo>
                  <a:cubicBezTo>
                    <a:pt x="22779" y="107"/>
                    <a:pt x="22700" y="95"/>
                    <a:pt x="22546" y="81"/>
                  </a:cubicBezTo>
                  <a:cubicBezTo>
                    <a:pt x="22381" y="65"/>
                    <a:pt x="22295" y="56"/>
                    <a:pt x="22288" y="53"/>
                  </a:cubicBezTo>
                  <a:lnTo>
                    <a:pt x="13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4"/>
          <p:cNvGrpSpPr/>
          <p:nvPr/>
        </p:nvGrpSpPr>
        <p:grpSpPr>
          <a:xfrm>
            <a:off x="7320798" y="1569038"/>
            <a:ext cx="3739743" cy="3067345"/>
            <a:chOff x="-16105" y="4501294"/>
            <a:chExt cx="784638" cy="643548"/>
          </a:xfrm>
        </p:grpSpPr>
        <p:sp>
          <p:nvSpPr>
            <p:cNvPr id="78" name="Google Shape;78;p4"/>
            <p:cNvSpPr/>
            <p:nvPr/>
          </p:nvSpPr>
          <p:spPr>
            <a:xfrm>
              <a:off x="-16105" y="5058384"/>
              <a:ext cx="216373" cy="86443"/>
            </a:xfrm>
            <a:custGeom>
              <a:avLst/>
              <a:gdLst/>
              <a:ahLst/>
              <a:cxnLst/>
              <a:rect l="l" t="t" r="r" b="b"/>
              <a:pathLst>
                <a:path w="1603" h="634" extrusionOk="0">
                  <a:moveTo>
                    <a:pt x="1144" y="1"/>
                  </a:moveTo>
                  <a:lnTo>
                    <a:pt x="1" y="634"/>
                  </a:lnTo>
                  <a:lnTo>
                    <a:pt x="1603" y="634"/>
                  </a:lnTo>
                  <a:lnTo>
                    <a:pt x="11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287330" y="4501294"/>
              <a:ext cx="259971" cy="643548"/>
            </a:xfrm>
            <a:custGeom>
              <a:avLst/>
              <a:gdLst/>
              <a:ahLst/>
              <a:cxnLst/>
              <a:rect l="l" t="t" r="r" b="b"/>
              <a:pathLst>
                <a:path w="1926" h="4720" extrusionOk="0">
                  <a:moveTo>
                    <a:pt x="584" y="0"/>
                  </a:moveTo>
                  <a:lnTo>
                    <a:pt x="794" y="921"/>
                  </a:lnTo>
                  <a:lnTo>
                    <a:pt x="547" y="1888"/>
                  </a:lnTo>
                  <a:lnTo>
                    <a:pt x="672" y="2360"/>
                  </a:lnTo>
                  <a:lnTo>
                    <a:pt x="0" y="3503"/>
                  </a:lnTo>
                  <a:lnTo>
                    <a:pt x="658" y="4720"/>
                  </a:lnTo>
                  <a:lnTo>
                    <a:pt x="1213" y="3794"/>
                  </a:lnTo>
                  <a:lnTo>
                    <a:pt x="1282" y="1690"/>
                  </a:lnTo>
                  <a:lnTo>
                    <a:pt x="1594" y="2609"/>
                  </a:lnTo>
                  <a:lnTo>
                    <a:pt x="1764" y="2125"/>
                  </a:lnTo>
                  <a:lnTo>
                    <a:pt x="1925" y="2609"/>
                  </a:lnTo>
                  <a:lnTo>
                    <a:pt x="1904" y="2477"/>
                  </a:lnTo>
                  <a:lnTo>
                    <a:pt x="1539" y="921"/>
                  </a:lnTo>
                  <a:lnTo>
                    <a:pt x="1092" y="921"/>
                  </a:lnTo>
                  <a:lnTo>
                    <a:pt x="1627" y="696"/>
                  </a:lnTo>
                  <a:lnTo>
                    <a:pt x="5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451465" y="4856872"/>
              <a:ext cx="151178" cy="287961"/>
            </a:xfrm>
            <a:custGeom>
              <a:avLst/>
              <a:gdLst/>
              <a:ahLst/>
              <a:cxnLst/>
              <a:rect l="l" t="t" r="r" b="b"/>
              <a:pathLst>
                <a:path w="1120" h="2112" extrusionOk="0">
                  <a:moveTo>
                    <a:pt x="709" y="1"/>
                  </a:moveTo>
                  <a:lnTo>
                    <a:pt x="1" y="1491"/>
                  </a:lnTo>
                  <a:lnTo>
                    <a:pt x="548" y="1515"/>
                  </a:lnTo>
                  <a:lnTo>
                    <a:pt x="746" y="2112"/>
                  </a:lnTo>
                  <a:lnTo>
                    <a:pt x="1119" y="1366"/>
                  </a:lnTo>
                  <a:lnTo>
                    <a:pt x="1061" y="928"/>
                  </a:lnTo>
                  <a:lnTo>
                    <a:pt x="7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552025" y="5029480"/>
              <a:ext cx="216508" cy="115348"/>
            </a:xfrm>
            <a:custGeom>
              <a:avLst/>
              <a:gdLst/>
              <a:ahLst/>
              <a:cxnLst/>
              <a:rect l="l" t="t" r="r" b="b"/>
              <a:pathLst>
                <a:path w="1604" h="846" extrusionOk="0">
                  <a:moveTo>
                    <a:pt x="634" y="1"/>
                  </a:moveTo>
                  <a:lnTo>
                    <a:pt x="1" y="846"/>
                  </a:lnTo>
                  <a:lnTo>
                    <a:pt x="1603" y="846"/>
                  </a:lnTo>
                  <a:lnTo>
                    <a:pt x="6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168278" y="4501294"/>
              <a:ext cx="226361" cy="643548"/>
            </a:xfrm>
            <a:custGeom>
              <a:avLst/>
              <a:gdLst/>
              <a:ahLst/>
              <a:cxnLst/>
              <a:rect l="l" t="t" r="r" b="b"/>
              <a:pathLst>
                <a:path w="1677" h="4720" extrusionOk="0">
                  <a:moveTo>
                    <a:pt x="1466" y="0"/>
                  </a:moveTo>
                  <a:lnTo>
                    <a:pt x="0" y="2230"/>
                  </a:lnTo>
                  <a:lnTo>
                    <a:pt x="162" y="3974"/>
                  </a:lnTo>
                  <a:lnTo>
                    <a:pt x="1031" y="4720"/>
                  </a:lnTo>
                  <a:lnTo>
                    <a:pt x="1540" y="4720"/>
                  </a:lnTo>
                  <a:lnTo>
                    <a:pt x="882" y="3503"/>
                  </a:lnTo>
                  <a:lnTo>
                    <a:pt x="1229" y="2360"/>
                  </a:lnTo>
                  <a:lnTo>
                    <a:pt x="1031" y="1888"/>
                  </a:lnTo>
                  <a:lnTo>
                    <a:pt x="1676" y="921"/>
                  </a:lnTo>
                  <a:lnTo>
                    <a:pt x="1466"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287330" y="4626728"/>
              <a:ext cx="107309" cy="352179"/>
            </a:xfrm>
            <a:custGeom>
              <a:avLst/>
              <a:gdLst/>
              <a:ahLst/>
              <a:cxnLst/>
              <a:rect l="l" t="t" r="r" b="b"/>
              <a:pathLst>
                <a:path w="795" h="2583" extrusionOk="0">
                  <a:moveTo>
                    <a:pt x="794" y="1"/>
                  </a:moveTo>
                  <a:lnTo>
                    <a:pt x="149" y="968"/>
                  </a:lnTo>
                  <a:lnTo>
                    <a:pt x="347" y="1440"/>
                  </a:lnTo>
                  <a:lnTo>
                    <a:pt x="0" y="2583"/>
                  </a:lnTo>
                  <a:lnTo>
                    <a:pt x="672" y="1440"/>
                  </a:lnTo>
                  <a:lnTo>
                    <a:pt x="547" y="968"/>
                  </a:lnTo>
                  <a:lnTo>
                    <a:pt x="7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138177" y="4805335"/>
              <a:ext cx="169400" cy="339499"/>
            </a:xfrm>
            <a:custGeom>
              <a:avLst/>
              <a:gdLst/>
              <a:ahLst/>
              <a:cxnLst/>
              <a:rect l="l" t="t" r="r" b="b"/>
              <a:pathLst>
                <a:path w="1255" h="2490" extrusionOk="0">
                  <a:moveTo>
                    <a:pt x="223" y="0"/>
                  </a:moveTo>
                  <a:lnTo>
                    <a:pt x="1" y="1857"/>
                  </a:lnTo>
                  <a:lnTo>
                    <a:pt x="460" y="2490"/>
                  </a:lnTo>
                  <a:lnTo>
                    <a:pt x="1254" y="2490"/>
                  </a:lnTo>
                  <a:lnTo>
                    <a:pt x="385" y="1744"/>
                  </a:lnTo>
                  <a:lnTo>
                    <a:pt x="2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434728" y="4596188"/>
              <a:ext cx="109604" cy="242967"/>
            </a:xfrm>
            <a:custGeom>
              <a:avLst/>
              <a:gdLst/>
              <a:ahLst/>
              <a:cxnLst/>
              <a:rect l="l" t="t" r="r" b="b"/>
              <a:pathLst>
                <a:path w="812" h="1782" extrusionOk="0">
                  <a:moveTo>
                    <a:pt x="535" y="0"/>
                  </a:moveTo>
                  <a:lnTo>
                    <a:pt x="0" y="225"/>
                  </a:lnTo>
                  <a:lnTo>
                    <a:pt x="447" y="225"/>
                  </a:lnTo>
                  <a:lnTo>
                    <a:pt x="812" y="1781"/>
                  </a:lnTo>
                  <a:lnTo>
                    <a:pt x="535" y="0"/>
                  </a:ln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547166" y="4856872"/>
              <a:ext cx="90437" cy="287961"/>
            </a:xfrm>
            <a:custGeom>
              <a:avLst/>
              <a:gdLst/>
              <a:ahLst/>
              <a:cxnLst/>
              <a:rect l="l" t="t" r="r" b="b"/>
              <a:pathLst>
                <a:path w="670" h="2112" extrusionOk="0">
                  <a:moveTo>
                    <a:pt x="0" y="1"/>
                  </a:moveTo>
                  <a:lnTo>
                    <a:pt x="352" y="928"/>
                  </a:lnTo>
                  <a:lnTo>
                    <a:pt x="410" y="1366"/>
                  </a:lnTo>
                  <a:lnTo>
                    <a:pt x="37" y="2112"/>
                  </a:lnTo>
                  <a:lnTo>
                    <a:pt x="670" y="1267"/>
                  </a:lnTo>
                  <a:lnTo>
                    <a:pt x="0" y="1"/>
                  </a:ln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376012" y="4856872"/>
              <a:ext cx="176149" cy="287961"/>
            </a:xfrm>
            <a:custGeom>
              <a:avLst/>
              <a:gdLst/>
              <a:ahLst/>
              <a:cxnLst/>
              <a:rect l="l" t="t" r="r" b="b"/>
              <a:pathLst>
                <a:path w="1305" h="2112" extrusionOk="0">
                  <a:moveTo>
                    <a:pt x="1268" y="1"/>
                  </a:moveTo>
                  <a:lnTo>
                    <a:pt x="556" y="1186"/>
                  </a:lnTo>
                  <a:lnTo>
                    <a:pt x="1" y="2112"/>
                  </a:lnTo>
                  <a:lnTo>
                    <a:pt x="1305" y="2112"/>
                  </a:lnTo>
                  <a:lnTo>
                    <a:pt x="1107" y="1515"/>
                  </a:lnTo>
                  <a:lnTo>
                    <a:pt x="560" y="1491"/>
                  </a:lnTo>
                  <a:lnTo>
                    <a:pt x="1268" y="1"/>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451060" y="4731711"/>
              <a:ext cx="96241" cy="286870"/>
            </a:xfrm>
            <a:custGeom>
              <a:avLst/>
              <a:gdLst/>
              <a:ahLst/>
              <a:cxnLst/>
              <a:rect l="l" t="t" r="r" b="b"/>
              <a:pathLst>
                <a:path w="713" h="2104" extrusionOk="0">
                  <a:moveTo>
                    <a:pt x="69" y="0"/>
                  </a:moveTo>
                  <a:lnTo>
                    <a:pt x="0" y="2104"/>
                  </a:lnTo>
                  <a:lnTo>
                    <a:pt x="712" y="919"/>
                  </a:lnTo>
                  <a:lnTo>
                    <a:pt x="551" y="435"/>
                  </a:lnTo>
                  <a:lnTo>
                    <a:pt x="381" y="919"/>
                  </a:lnTo>
                  <a:lnTo>
                    <a:pt x="69" y="0"/>
                  </a:ln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4"/>
          <p:cNvGrpSpPr/>
          <p:nvPr/>
        </p:nvGrpSpPr>
        <p:grpSpPr>
          <a:xfrm>
            <a:off x="207923" y="45168"/>
            <a:ext cx="8891725" cy="1168507"/>
            <a:chOff x="207923" y="45168"/>
            <a:chExt cx="8891725" cy="1168507"/>
          </a:xfrm>
        </p:grpSpPr>
        <p:sp>
          <p:nvSpPr>
            <p:cNvPr id="90" name="Google Shape;90;p4"/>
            <p:cNvSpPr/>
            <p:nvPr/>
          </p:nvSpPr>
          <p:spPr>
            <a:xfrm>
              <a:off x="8326197" y="255670"/>
              <a:ext cx="104581" cy="91055"/>
            </a:xfrm>
            <a:custGeom>
              <a:avLst/>
              <a:gdLst/>
              <a:ahLst/>
              <a:cxnLst/>
              <a:rect l="l" t="t" r="r" b="b"/>
              <a:pathLst>
                <a:path w="297" h="256" extrusionOk="0">
                  <a:moveTo>
                    <a:pt x="129" y="0"/>
                  </a:moveTo>
                  <a:cubicBezTo>
                    <a:pt x="63" y="0"/>
                    <a:pt x="1" y="51"/>
                    <a:pt x="1" y="127"/>
                  </a:cubicBezTo>
                  <a:cubicBezTo>
                    <a:pt x="1" y="198"/>
                    <a:pt x="57" y="255"/>
                    <a:pt x="127" y="255"/>
                  </a:cubicBezTo>
                  <a:cubicBezTo>
                    <a:pt x="241" y="255"/>
                    <a:pt x="297" y="119"/>
                    <a:pt x="218" y="38"/>
                  </a:cubicBezTo>
                  <a:cubicBezTo>
                    <a:pt x="192" y="12"/>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207923" y="1122976"/>
              <a:ext cx="104933" cy="90700"/>
            </a:xfrm>
            <a:custGeom>
              <a:avLst/>
              <a:gdLst/>
              <a:ahLst/>
              <a:cxnLst/>
              <a:rect l="l" t="t" r="r" b="b"/>
              <a:pathLst>
                <a:path w="298" h="255" extrusionOk="0">
                  <a:moveTo>
                    <a:pt x="129" y="0"/>
                  </a:moveTo>
                  <a:cubicBezTo>
                    <a:pt x="64" y="0"/>
                    <a:pt x="1" y="51"/>
                    <a:pt x="1" y="128"/>
                  </a:cubicBezTo>
                  <a:cubicBezTo>
                    <a:pt x="1" y="199"/>
                    <a:pt x="57" y="255"/>
                    <a:pt x="127" y="255"/>
                  </a:cubicBezTo>
                  <a:cubicBezTo>
                    <a:pt x="241" y="255"/>
                    <a:pt x="297" y="118"/>
                    <a:pt x="218" y="37"/>
                  </a:cubicBezTo>
                  <a:cubicBezTo>
                    <a:pt x="192" y="12"/>
                    <a:pt x="161"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6923306" y="255681"/>
              <a:ext cx="104581" cy="91055"/>
            </a:xfrm>
            <a:custGeom>
              <a:avLst/>
              <a:gdLst/>
              <a:ahLst/>
              <a:cxnLst/>
              <a:rect l="l" t="t" r="r" b="b"/>
              <a:pathLst>
                <a:path w="297" h="256" extrusionOk="0">
                  <a:moveTo>
                    <a:pt x="128" y="1"/>
                  </a:moveTo>
                  <a:cubicBezTo>
                    <a:pt x="63" y="1"/>
                    <a:pt x="0" y="52"/>
                    <a:pt x="0" y="128"/>
                  </a:cubicBezTo>
                  <a:cubicBezTo>
                    <a:pt x="0" y="198"/>
                    <a:pt x="56" y="256"/>
                    <a:pt x="126" y="256"/>
                  </a:cubicBezTo>
                  <a:cubicBezTo>
                    <a:pt x="240" y="256"/>
                    <a:pt x="296" y="119"/>
                    <a:pt x="216" y="38"/>
                  </a:cubicBezTo>
                  <a:cubicBezTo>
                    <a:pt x="190" y="12"/>
                    <a:pt x="159" y="1"/>
                    <a:pt x="128"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8994362" y="45168"/>
              <a:ext cx="105285" cy="91055"/>
            </a:xfrm>
            <a:custGeom>
              <a:avLst/>
              <a:gdLst/>
              <a:ahLst/>
              <a:cxnLst/>
              <a:rect l="l" t="t" r="r" b="b"/>
              <a:pathLst>
                <a:path w="299" h="256" extrusionOk="0">
                  <a:moveTo>
                    <a:pt x="129" y="1"/>
                  </a:moveTo>
                  <a:cubicBezTo>
                    <a:pt x="63" y="1"/>
                    <a:pt x="1" y="52"/>
                    <a:pt x="1" y="128"/>
                  </a:cubicBezTo>
                  <a:cubicBezTo>
                    <a:pt x="1" y="198"/>
                    <a:pt x="59" y="256"/>
                    <a:pt x="129" y="256"/>
                  </a:cubicBezTo>
                  <a:cubicBezTo>
                    <a:pt x="241" y="256"/>
                    <a:pt x="299"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8326197" y="1039756"/>
              <a:ext cx="104581" cy="90700"/>
            </a:xfrm>
            <a:custGeom>
              <a:avLst/>
              <a:gdLst/>
              <a:ahLst/>
              <a:cxnLst/>
              <a:rect l="l" t="t" r="r" b="b"/>
              <a:pathLst>
                <a:path w="297" h="255" extrusionOk="0">
                  <a:moveTo>
                    <a:pt x="129" y="0"/>
                  </a:moveTo>
                  <a:cubicBezTo>
                    <a:pt x="64" y="0"/>
                    <a:pt x="1" y="51"/>
                    <a:pt x="1" y="128"/>
                  </a:cubicBezTo>
                  <a:cubicBezTo>
                    <a:pt x="1" y="198"/>
                    <a:pt x="57" y="254"/>
                    <a:pt x="127" y="254"/>
                  </a:cubicBezTo>
                  <a:cubicBezTo>
                    <a:pt x="241" y="254"/>
                    <a:pt x="297" y="117"/>
                    <a:pt x="218" y="37"/>
                  </a:cubicBezTo>
                  <a:cubicBezTo>
                    <a:pt x="192" y="11"/>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207924" y="136218"/>
              <a:ext cx="104933" cy="91055"/>
            </a:xfrm>
            <a:custGeom>
              <a:avLst/>
              <a:gdLst/>
              <a:ahLst/>
              <a:cxnLst/>
              <a:rect l="l" t="t" r="r" b="b"/>
              <a:pathLst>
                <a:path w="298" h="256" extrusionOk="0">
                  <a:moveTo>
                    <a:pt x="129" y="1"/>
                  </a:moveTo>
                  <a:cubicBezTo>
                    <a:pt x="64" y="1"/>
                    <a:pt x="1" y="52"/>
                    <a:pt x="1" y="128"/>
                  </a:cubicBezTo>
                  <a:cubicBezTo>
                    <a:pt x="1" y="198"/>
                    <a:pt x="59" y="256"/>
                    <a:pt x="127" y="256"/>
                  </a:cubicBezTo>
                  <a:cubicBezTo>
                    <a:pt x="241" y="256"/>
                    <a:pt x="297"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1185824" y="255668"/>
              <a:ext cx="104933" cy="91055"/>
            </a:xfrm>
            <a:custGeom>
              <a:avLst/>
              <a:gdLst/>
              <a:ahLst/>
              <a:cxnLst/>
              <a:rect l="l" t="t" r="r" b="b"/>
              <a:pathLst>
                <a:path w="298" h="256" extrusionOk="0">
                  <a:moveTo>
                    <a:pt x="129" y="1"/>
                  </a:moveTo>
                  <a:cubicBezTo>
                    <a:pt x="64" y="1"/>
                    <a:pt x="1" y="52"/>
                    <a:pt x="1" y="128"/>
                  </a:cubicBezTo>
                  <a:cubicBezTo>
                    <a:pt x="1" y="198"/>
                    <a:pt x="59" y="256"/>
                    <a:pt x="127" y="256"/>
                  </a:cubicBezTo>
                  <a:cubicBezTo>
                    <a:pt x="241" y="256"/>
                    <a:pt x="297"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7"/>
        <p:cNvGrpSpPr/>
        <p:nvPr/>
      </p:nvGrpSpPr>
      <p:grpSpPr>
        <a:xfrm>
          <a:off x="0" y="0"/>
          <a:ext cx="0" cy="0"/>
          <a:chOff x="0" y="0"/>
          <a:chExt cx="0" cy="0"/>
        </a:xfrm>
      </p:grpSpPr>
      <p:sp>
        <p:nvSpPr>
          <p:cNvPr id="98" name="Google Shape;98;p5"/>
          <p:cNvSpPr txBox="1">
            <a:spLocks noGrp="1"/>
          </p:cNvSpPr>
          <p:nvPr>
            <p:ph type="subTitle" idx="1"/>
          </p:nvPr>
        </p:nvSpPr>
        <p:spPr>
          <a:xfrm>
            <a:off x="1290763" y="2905647"/>
            <a:ext cx="2907600" cy="4257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Bebas Neue"/>
              <a:buNone/>
              <a:defRPr sz="2400">
                <a:solidFill>
                  <a:schemeClr val="lt1"/>
                </a:solidFill>
                <a:latin typeface="Caveat Brush"/>
                <a:ea typeface="Caveat Brush"/>
                <a:cs typeface="Caveat Brush"/>
                <a:sym typeface="Caveat Brush"/>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9" name="Google Shape;99;p5"/>
          <p:cNvSpPr txBox="1">
            <a:spLocks noGrp="1"/>
          </p:cNvSpPr>
          <p:nvPr>
            <p:ph type="subTitle" idx="2"/>
          </p:nvPr>
        </p:nvSpPr>
        <p:spPr>
          <a:xfrm>
            <a:off x="4945638" y="2905647"/>
            <a:ext cx="2907600" cy="425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Caveat Brush"/>
                <a:ea typeface="Caveat Brush"/>
                <a:cs typeface="Caveat Brush"/>
                <a:sym typeface="Caveat Brush"/>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0" name="Google Shape;100;p5"/>
          <p:cNvSpPr txBox="1">
            <a:spLocks noGrp="1"/>
          </p:cNvSpPr>
          <p:nvPr>
            <p:ph type="subTitle" idx="3"/>
          </p:nvPr>
        </p:nvSpPr>
        <p:spPr>
          <a:xfrm>
            <a:off x="1290763" y="3282648"/>
            <a:ext cx="2907600" cy="122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 name="Google Shape;101;p5"/>
          <p:cNvSpPr txBox="1">
            <a:spLocks noGrp="1"/>
          </p:cNvSpPr>
          <p:nvPr>
            <p:ph type="subTitle" idx="4"/>
          </p:nvPr>
        </p:nvSpPr>
        <p:spPr>
          <a:xfrm>
            <a:off x="4945638" y="3282648"/>
            <a:ext cx="2907600" cy="122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 name="Google Shape;102;p5"/>
          <p:cNvSpPr txBox="1">
            <a:spLocks noGrp="1"/>
          </p:cNvSpPr>
          <p:nvPr>
            <p:ph type="title"/>
          </p:nvPr>
        </p:nvSpPr>
        <p:spPr>
          <a:xfrm>
            <a:off x="1657350" y="453359"/>
            <a:ext cx="5829300" cy="11043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3" name="Google Shape;103;p5"/>
          <p:cNvGrpSpPr/>
          <p:nvPr/>
        </p:nvGrpSpPr>
        <p:grpSpPr>
          <a:xfrm>
            <a:off x="133198" y="45168"/>
            <a:ext cx="8966450" cy="5040267"/>
            <a:chOff x="133198" y="45168"/>
            <a:chExt cx="8966450" cy="5040267"/>
          </a:xfrm>
        </p:grpSpPr>
        <p:grpSp>
          <p:nvGrpSpPr>
            <p:cNvPr id="104" name="Google Shape;104;p5"/>
            <p:cNvGrpSpPr/>
            <p:nvPr/>
          </p:nvGrpSpPr>
          <p:grpSpPr>
            <a:xfrm>
              <a:off x="207923" y="45168"/>
              <a:ext cx="8891725" cy="1642813"/>
              <a:chOff x="207923" y="45168"/>
              <a:chExt cx="8891725" cy="1642813"/>
            </a:xfrm>
          </p:grpSpPr>
          <p:sp>
            <p:nvSpPr>
              <p:cNvPr id="105" name="Google Shape;105;p5"/>
              <p:cNvSpPr/>
              <p:nvPr/>
            </p:nvSpPr>
            <p:spPr>
              <a:xfrm>
                <a:off x="8326197" y="255670"/>
                <a:ext cx="104581" cy="91055"/>
              </a:xfrm>
              <a:custGeom>
                <a:avLst/>
                <a:gdLst/>
                <a:ahLst/>
                <a:cxnLst/>
                <a:rect l="l" t="t" r="r" b="b"/>
                <a:pathLst>
                  <a:path w="297" h="256" extrusionOk="0">
                    <a:moveTo>
                      <a:pt x="129" y="0"/>
                    </a:moveTo>
                    <a:cubicBezTo>
                      <a:pt x="63" y="0"/>
                      <a:pt x="1" y="51"/>
                      <a:pt x="1" y="127"/>
                    </a:cubicBezTo>
                    <a:cubicBezTo>
                      <a:pt x="1" y="198"/>
                      <a:pt x="57" y="255"/>
                      <a:pt x="127" y="255"/>
                    </a:cubicBezTo>
                    <a:cubicBezTo>
                      <a:pt x="241" y="255"/>
                      <a:pt x="297" y="119"/>
                      <a:pt x="218" y="38"/>
                    </a:cubicBezTo>
                    <a:cubicBezTo>
                      <a:pt x="192" y="12"/>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207923" y="1122976"/>
                <a:ext cx="104933" cy="90700"/>
              </a:xfrm>
              <a:custGeom>
                <a:avLst/>
                <a:gdLst/>
                <a:ahLst/>
                <a:cxnLst/>
                <a:rect l="l" t="t" r="r" b="b"/>
                <a:pathLst>
                  <a:path w="298" h="255" extrusionOk="0">
                    <a:moveTo>
                      <a:pt x="129" y="0"/>
                    </a:moveTo>
                    <a:cubicBezTo>
                      <a:pt x="64" y="0"/>
                      <a:pt x="1" y="51"/>
                      <a:pt x="1" y="128"/>
                    </a:cubicBezTo>
                    <a:cubicBezTo>
                      <a:pt x="1" y="199"/>
                      <a:pt x="57" y="255"/>
                      <a:pt x="127" y="255"/>
                    </a:cubicBezTo>
                    <a:cubicBezTo>
                      <a:pt x="241" y="255"/>
                      <a:pt x="297" y="118"/>
                      <a:pt x="218" y="37"/>
                    </a:cubicBezTo>
                    <a:cubicBezTo>
                      <a:pt x="192" y="12"/>
                      <a:pt x="161"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8206556" y="1122806"/>
                <a:ext cx="104581" cy="91055"/>
              </a:xfrm>
              <a:custGeom>
                <a:avLst/>
                <a:gdLst/>
                <a:ahLst/>
                <a:cxnLst/>
                <a:rect l="l" t="t" r="r" b="b"/>
                <a:pathLst>
                  <a:path w="297" h="256" extrusionOk="0">
                    <a:moveTo>
                      <a:pt x="128" y="1"/>
                    </a:moveTo>
                    <a:cubicBezTo>
                      <a:pt x="63" y="1"/>
                      <a:pt x="0" y="52"/>
                      <a:pt x="0" y="128"/>
                    </a:cubicBezTo>
                    <a:cubicBezTo>
                      <a:pt x="0" y="198"/>
                      <a:pt x="56" y="256"/>
                      <a:pt x="126" y="256"/>
                    </a:cubicBezTo>
                    <a:cubicBezTo>
                      <a:pt x="240" y="256"/>
                      <a:pt x="296" y="119"/>
                      <a:pt x="216" y="38"/>
                    </a:cubicBezTo>
                    <a:cubicBezTo>
                      <a:pt x="190" y="12"/>
                      <a:pt x="159" y="1"/>
                      <a:pt x="128"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8994362" y="45168"/>
                <a:ext cx="105285" cy="91055"/>
              </a:xfrm>
              <a:custGeom>
                <a:avLst/>
                <a:gdLst/>
                <a:ahLst/>
                <a:cxnLst/>
                <a:rect l="l" t="t" r="r" b="b"/>
                <a:pathLst>
                  <a:path w="299" h="256" extrusionOk="0">
                    <a:moveTo>
                      <a:pt x="129" y="1"/>
                    </a:moveTo>
                    <a:cubicBezTo>
                      <a:pt x="63" y="1"/>
                      <a:pt x="1" y="52"/>
                      <a:pt x="1" y="128"/>
                    </a:cubicBezTo>
                    <a:cubicBezTo>
                      <a:pt x="1" y="198"/>
                      <a:pt x="59" y="256"/>
                      <a:pt x="129" y="256"/>
                    </a:cubicBezTo>
                    <a:cubicBezTo>
                      <a:pt x="241" y="256"/>
                      <a:pt x="299"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8889759" y="1597281"/>
                <a:ext cx="104581" cy="90700"/>
              </a:xfrm>
              <a:custGeom>
                <a:avLst/>
                <a:gdLst/>
                <a:ahLst/>
                <a:cxnLst/>
                <a:rect l="l" t="t" r="r" b="b"/>
                <a:pathLst>
                  <a:path w="297" h="255" extrusionOk="0">
                    <a:moveTo>
                      <a:pt x="129" y="0"/>
                    </a:moveTo>
                    <a:cubicBezTo>
                      <a:pt x="64" y="0"/>
                      <a:pt x="1" y="51"/>
                      <a:pt x="1" y="128"/>
                    </a:cubicBezTo>
                    <a:cubicBezTo>
                      <a:pt x="1" y="198"/>
                      <a:pt x="57" y="254"/>
                      <a:pt x="127" y="254"/>
                    </a:cubicBezTo>
                    <a:cubicBezTo>
                      <a:pt x="241" y="254"/>
                      <a:pt x="297" y="117"/>
                      <a:pt x="218" y="37"/>
                    </a:cubicBezTo>
                    <a:cubicBezTo>
                      <a:pt x="192" y="11"/>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207924" y="136218"/>
                <a:ext cx="104933" cy="91055"/>
              </a:xfrm>
              <a:custGeom>
                <a:avLst/>
                <a:gdLst/>
                <a:ahLst/>
                <a:cxnLst/>
                <a:rect l="l" t="t" r="r" b="b"/>
                <a:pathLst>
                  <a:path w="298" h="256" extrusionOk="0">
                    <a:moveTo>
                      <a:pt x="129" y="1"/>
                    </a:moveTo>
                    <a:cubicBezTo>
                      <a:pt x="64" y="1"/>
                      <a:pt x="1" y="52"/>
                      <a:pt x="1" y="128"/>
                    </a:cubicBezTo>
                    <a:cubicBezTo>
                      <a:pt x="1" y="198"/>
                      <a:pt x="59" y="256"/>
                      <a:pt x="127" y="256"/>
                    </a:cubicBezTo>
                    <a:cubicBezTo>
                      <a:pt x="241" y="256"/>
                      <a:pt x="297"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1185824" y="255668"/>
                <a:ext cx="104933" cy="91055"/>
              </a:xfrm>
              <a:custGeom>
                <a:avLst/>
                <a:gdLst/>
                <a:ahLst/>
                <a:cxnLst/>
                <a:rect l="l" t="t" r="r" b="b"/>
                <a:pathLst>
                  <a:path w="298" h="256" extrusionOk="0">
                    <a:moveTo>
                      <a:pt x="129" y="1"/>
                    </a:moveTo>
                    <a:cubicBezTo>
                      <a:pt x="64" y="1"/>
                      <a:pt x="1" y="52"/>
                      <a:pt x="1" y="128"/>
                    </a:cubicBezTo>
                    <a:cubicBezTo>
                      <a:pt x="1" y="198"/>
                      <a:pt x="59" y="256"/>
                      <a:pt x="127" y="256"/>
                    </a:cubicBezTo>
                    <a:cubicBezTo>
                      <a:pt x="241" y="256"/>
                      <a:pt x="297"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Google Shape;112;p5"/>
            <p:cNvSpPr/>
            <p:nvPr/>
          </p:nvSpPr>
          <p:spPr>
            <a:xfrm rot="10800000">
              <a:off x="619505" y="2071022"/>
              <a:ext cx="104581" cy="90700"/>
            </a:xfrm>
            <a:custGeom>
              <a:avLst/>
              <a:gdLst/>
              <a:ahLst/>
              <a:cxnLst/>
              <a:rect l="l" t="t" r="r" b="b"/>
              <a:pathLst>
                <a:path w="297" h="255" extrusionOk="0">
                  <a:moveTo>
                    <a:pt x="129" y="0"/>
                  </a:moveTo>
                  <a:cubicBezTo>
                    <a:pt x="64" y="0"/>
                    <a:pt x="1" y="51"/>
                    <a:pt x="1" y="128"/>
                  </a:cubicBezTo>
                  <a:cubicBezTo>
                    <a:pt x="1" y="198"/>
                    <a:pt x="57" y="254"/>
                    <a:pt x="127" y="254"/>
                  </a:cubicBezTo>
                  <a:cubicBezTo>
                    <a:pt x="241" y="254"/>
                    <a:pt x="297" y="117"/>
                    <a:pt x="218" y="37"/>
                  </a:cubicBezTo>
                  <a:cubicBezTo>
                    <a:pt x="192" y="11"/>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5"/>
            <p:cNvGrpSpPr/>
            <p:nvPr/>
          </p:nvGrpSpPr>
          <p:grpSpPr>
            <a:xfrm rot="10800000">
              <a:off x="133198" y="170815"/>
              <a:ext cx="8966450" cy="4914620"/>
              <a:chOff x="133198" y="45168"/>
              <a:chExt cx="8966450" cy="4914620"/>
            </a:xfrm>
          </p:grpSpPr>
          <p:sp>
            <p:nvSpPr>
              <p:cNvPr id="114" name="Google Shape;114;p5"/>
              <p:cNvSpPr/>
              <p:nvPr/>
            </p:nvSpPr>
            <p:spPr>
              <a:xfrm>
                <a:off x="2622129" y="149768"/>
                <a:ext cx="104581" cy="91055"/>
              </a:xfrm>
              <a:custGeom>
                <a:avLst/>
                <a:gdLst/>
                <a:ahLst/>
                <a:cxnLst/>
                <a:rect l="l" t="t" r="r" b="b"/>
                <a:pathLst>
                  <a:path w="297" h="256" extrusionOk="0">
                    <a:moveTo>
                      <a:pt x="128" y="1"/>
                    </a:moveTo>
                    <a:cubicBezTo>
                      <a:pt x="63" y="1"/>
                      <a:pt x="1" y="52"/>
                      <a:pt x="1" y="128"/>
                    </a:cubicBezTo>
                    <a:cubicBezTo>
                      <a:pt x="1" y="198"/>
                      <a:pt x="57" y="256"/>
                      <a:pt x="127" y="256"/>
                    </a:cubicBezTo>
                    <a:cubicBezTo>
                      <a:pt x="241" y="256"/>
                      <a:pt x="297" y="119"/>
                      <a:pt x="216" y="38"/>
                    </a:cubicBezTo>
                    <a:cubicBezTo>
                      <a:pt x="191" y="12"/>
                      <a:pt x="159" y="1"/>
                      <a:pt x="128"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a:off x="466726" y="2177272"/>
                <a:ext cx="104933" cy="90700"/>
              </a:xfrm>
              <a:custGeom>
                <a:avLst/>
                <a:gdLst/>
                <a:ahLst/>
                <a:cxnLst/>
                <a:rect l="l" t="t" r="r" b="b"/>
                <a:pathLst>
                  <a:path w="298" h="255" extrusionOk="0">
                    <a:moveTo>
                      <a:pt x="129" y="1"/>
                    </a:moveTo>
                    <a:cubicBezTo>
                      <a:pt x="64" y="1"/>
                      <a:pt x="1" y="51"/>
                      <a:pt x="1" y="129"/>
                    </a:cubicBezTo>
                    <a:cubicBezTo>
                      <a:pt x="1" y="199"/>
                      <a:pt x="57" y="255"/>
                      <a:pt x="127" y="255"/>
                    </a:cubicBezTo>
                    <a:cubicBezTo>
                      <a:pt x="241" y="255"/>
                      <a:pt x="297" y="118"/>
                      <a:pt x="218" y="37"/>
                    </a:cubicBezTo>
                    <a:cubicBezTo>
                      <a:pt x="192" y="12"/>
                      <a:pt x="161"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a:off x="133198" y="1434901"/>
                <a:ext cx="104933" cy="90700"/>
              </a:xfrm>
              <a:custGeom>
                <a:avLst/>
                <a:gdLst/>
                <a:ahLst/>
                <a:cxnLst/>
                <a:rect l="l" t="t" r="r" b="b"/>
                <a:pathLst>
                  <a:path w="298" h="255" extrusionOk="0">
                    <a:moveTo>
                      <a:pt x="129" y="0"/>
                    </a:moveTo>
                    <a:cubicBezTo>
                      <a:pt x="64" y="0"/>
                      <a:pt x="1" y="51"/>
                      <a:pt x="1" y="128"/>
                    </a:cubicBezTo>
                    <a:cubicBezTo>
                      <a:pt x="1" y="199"/>
                      <a:pt x="57" y="255"/>
                      <a:pt x="127" y="255"/>
                    </a:cubicBezTo>
                    <a:cubicBezTo>
                      <a:pt x="241" y="255"/>
                      <a:pt x="297" y="118"/>
                      <a:pt x="218" y="37"/>
                    </a:cubicBezTo>
                    <a:cubicBezTo>
                      <a:pt x="192" y="12"/>
                      <a:pt x="161"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8209065" y="227268"/>
                <a:ext cx="105285" cy="91055"/>
              </a:xfrm>
              <a:custGeom>
                <a:avLst/>
                <a:gdLst/>
                <a:ahLst/>
                <a:cxnLst/>
                <a:rect l="l" t="t" r="r" b="b"/>
                <a:pathLst>
                  <a:path w="299" h="256" extrusionOk="0">
                    <a:moveTo>
                      <a:pt x="129" y="1"/>
                    </a:moveTo>
                    <a:cubicBezTo>
                      <a:pt x="64" y="1"/>
                      <a:pt x="1" y="52"/>
                      <a:pt x="1" y="128"/>
                    </a:cubicBezTo>
                    <a:cubicBezTo>
                      <a:pt x="1" y="198"/>
                      <a:pt x="59" y="256"/>
                      <a:pt x="129" y="256"/>
                    </a:cubicBezTo>
                    <a:cubicBezTo>
                      <a:pt x="241" y="256"/>
                      <a:pt x="299"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1474753" y="494143"/>
                <a:ext cx="104581" cy="90700"/>
              </a:xfrm>
              <a:custGeom>
                <a:avLst/>
                <a:gdLst/>
                <a:ahLst/>
                <a:cxnLst/>
                <a:rect l="l" t="t" r="r" b="b"/>
                <a:pathLst>
                  <a:path w="297" h="255" extrusionOk="0">
                    <a:moveTo>
                      <a:pt x="129" y="0"/>
                    </a:moveTo>
                    <a:cubicBezTo>
                      <a:pt x="63" y="0"/>
                      <a:pt x="0" y="51"/>
                      <a:pt x="0" y="128"/>
                    </a:cubicBezTo>
                    <a:cubicBezTo>
                      <a:pt x="0" y="198"/>
                      <a:pt x="58" y="254"/>
                      <a:pt x="126" y="254"/>
                    </a:cubicBezTo>
                    <a:cubicBezTo>
                      <a:pt x="240" y="254"/>
                      <a:pt x="296" y="118"/>
                      <a:pt x="217" y="37"/>
                    </a:cubicBezTo>
                    <a:cubicBezTo>
                      <a:pt x="191" y="12"/>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5771831" y="4777681"/>
                <a:ext cx="104581" cy="91055"/>
              </a:xfrm>
              <a:custGeom>
                <a:avLst/>
                <a:gdLst/>
                <a:ahLst/>
                <a:cxnLst/>
                <a:rect l="l" t="t" r="r" b="b"/>
                <a:pathLst>
                  <a:path w="297" h="256" extrusionOk="0">
                    <a:moveTo>
                      <a:pt x="128" y="1"/>
                    </a:moveTo>
                    <a:cubicBezTo>
                      <a:pt x="63" y="1"/>
                      <a:pt x="0" y="52"/>
                      <a:pt x="0" y="128"/>
                    </a:cubicBezTo>
                    <a:cubicBezTo>
                      <a:pt x="0" y="198"/>
                      <a:pt x="56" y="256"/>
                      <a:pt x="126" y="256"/>
                    </a:cubicBezTo>
                    <a:cubicBezTo>
                      <a:pt x="240" y="256"/>
                      <a:pt x="296" y="119"/>
                      <a:pt x="216" y="38"/>
                    </a:cubicBezTo>
                    <a:cubicBezTo>
                      <a:pt x="190" y="12"/>
                      <a:pt x="159" y="1"/>
                      <a:pt x="128"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6943214" y="149768"/>
                <a:ext cx="105285" cy="91055"/>
              </a:xfrm>
              <a:custGeom>
                <a:avLst/>
                <a:gdLst/>
                <a:ahLst/>
                <a:cxnLst/>
                <a:rect l="l" t="t" r="r" b="b"/>
                <a:pathLst>
                  <a:path w="299" h="256" extrusionOk="0">
                    <a:moveTo>
                      <a:pt x="129" y="1"/>
                    </a:moveTo>
                    <a:cubicBezTo>
                      <a:pt x="63" y="1"/>
                      <a:pt x="0" y="52"/>
                      <a:pt x="0" y="128"/>
                    </a:cubicBezTo>
                    <a:cubicBezTo>
                      <a:pt x="0" y="198"/>
                      <a:pt x="58" y="256"/>
                      <a:pt x="128" y="256"/>
                    </a:cubicBezTo>
                    <a:cubicBezTo>
                      <a:pt x="241" y="256"/>
                      <a:pt x="298"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a:off x="8994362" y="45168"/>
                <a:ext cx="105285" cy="91055"/>
              </a:xfrm>
              <a:custGeom>
                <a:avLst/>
                <a:gdLst/>
                <a:ahLst/>
                <a:cxnLst/>
                <a:rect l="l" t="t" r="r" b="b"/>
                <a:pathLst>
                  <a:path w="299" h="256" extrusionOk="0">
                    <a:moveTo>
                      <a:pt x="129" y="1"/>
                    </a:moveTo>
                    <a:cubicBezTo>
                      <a:pt x="63" y="1"/>
                      <a:pt x="1" y="52"/>
                      <a:pt x="1" y="128"/>
                    </a:cubicBezTo>
                    <a:cubicBezTo>
                      <a:pt x="1" y="198"/>
                      <a:pt x="59" y="256"/>
                      <a:pt x="129" y="256"/>
                    </a:cubicBezTo>
                    <a:cubicBezTo>
                      <a:pt x="241" y="256"/>
                      <a:pt x="299"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8889759" y="1597281"/>
                <a:ext cx="104581" cy="90700"/>
              </a:xfrm>
              <a:custGeom>
                <a:avLst/>
                <a:gdLst/>
                <a:ahLst/>
                <a:cxnLst/>
                <a:rect l="l" t="t" r="r" b="b"/>
                <a:pathLst>
                  <a:path w="297" h="255" extrusionOk="0">
                    <a:moveTo>
                      <a:pt x="129" y="0"/>
                    </a:moveTo>
                    <a:cubicBezTo>
                      <a:pt x="64" y="0"/>
                      <a:pt x="1" y="51"/>
                      <a:pt x="1" y="128"/>
                    </a:cubicBezTo>
                    <a:cubicBezTo>
                      <a:pt x="1" y="198"/>
                      <a:pt x="57" y="254"/>
                      <a:pt x="127" y="254"/>
                    </a:cubicBezTo>
                    <a:cubicBezTo>
                      <a:pt x="241" y="254"/>
                      <a:pt x="297" y="117"/>
                      <a:pt x="218" y="37"/>
                    </a:cubicBezTo>
                    <a:cubicBezTo>
                      <a:pt x="192" y="11"/>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4616226" y="227447"/>
                <a:ext cx="105285" cy="90700"/>
              </a:xfrm>
              <a:custGeom>
                <a:avLst/>
                <a:gdLst/>
                <a:ahLst/>
                <a:cxnLst/>
                <a:rect l="l" t="t" r="r" b="b"/>
                <a:pathLst>
                  <a:path w="299" h="255" extrusionOk="0">
                    <a:moveTo>
                      <a:pt x="129" y="1"/>
                    </a:moveTo>
                    <a:cubicBezTo>
                      <a:pt x="64" y="1"/>
                      <a:pt x="1" y="51"/>
                      <a:pt x="1" y="129"/>
                    </a:cubicBezTo>
                    <a:cubicBezTo>
                      <a:pt x="1" y="199"/>
                      <a:pt x="59" y="255"/>
                      <a:pt x="129" y="255"/>
                    </a:cubicBezTo>
                    <a:cubicBezTo>
                      <a:pt x="241" y="255"/>
                      <a:pt x="299" y="118"/>
                      <a:pt x="218" y="38"/>
                    </a:cubicBezTo>
                    <a:cubicBezTo>
                      <a:pt x="192" y="12"/>
                      <a:pt x="161"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
              <p:cNvSpPr/>
              <p:nvPr/>
            </p:nvSpPr>
            <p:spPr>
              <a:xfrm>
                <a:off x="466724" y="255668"/>
                <a:ext cx="104933" cy="91055"/>
              </a:xfrm>
              <a:custGeom>
                <a:avLst/>
                <a:gdLst/>
                <a:ahLst/>
                <a:cxnLst/>
                <a:rect l="l" t="t" r="r" b="b"/>
                <a:pathLst>
                  <a:path w="298" h="256" extrusionOk="0">
                    <a:moveTo>
                      <a:pt x="129" y="1"/>
                    </a:moveTo>
                    <a:cubicBezTo>
                      <a:pt x="64" y="1"/>
                      <a:pt x="1" y="52"/>
                      <a:pt x="1" y="128"/>
                    </a:cubicBezTo>
                    <a:cubicBezTo>
                      <a:pt x="1" y="198"/>
                      <a:pt x="59" y="256"/>
                      <a:pt x="127" y="256"/>
                    </a:cubicBezTo>
                    <a:cubicBezTo>
                      <a:pt x="241" y="256"/>
                      <a:pt x="297"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
              <p:cNvSpPr/>
              <p:nvPr/>
            </p:nvSpPr>
            <p:spPr>
              <a:xfrm>
                <a:off x="3324897" y="4868732"/>
                <a:ext cx="104581" cy="91055"/>
              </a:xfrm>
              <a:custGeom>
                <a:avLst/>
                <a:gdLst/>
                <a:ahLst/>
                <a:cxnLst/>
                <a:rect l="l" t="t" r="r" b="b"/>
                <a:pathLst>
                  <a:path w="297" h="256" extrusionOk="0">
                    <a:moveTo>
                      <a:pt x="129" y="0"/>
                    </a:moveTo>
                    <a:cubicBezTo>
                      <a:pt x="63" y="0"/>
                      <a:pt x="1" y="51"/>
                      <a:pt x="1" y="127"/>
                    </a:cubicBezTo>
                    <a:cubicBezTo>
                      <a:pt x="1" y="198"/>
                      <a:pt x="57" y="255"/>
                      <a:pt x="127" y="255"/>
                    </a:cubicBezTo>
                    <a:cubicBezTo>
                      <a:pt x="241" y="255"/>
                      <a:pt x="297" y="119"/>
                      <a:pt x="218" y="38"/>
                    </a:cubicBezTo>
                    <a:cubicBezTo>
                      <a:pt x="192" y="12"/>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6"/>
        <p:cNvGrpSpPr/>
        <p:nvPr/>
      </p:nvGrpSpPr>
      <p:grpSpPr>
        <a:xfrm>
          <a:off x="0" y="0"/>
          <a:ext cx="0" cy="0"/>
          <a:chOff x="0" y="0"/>
          <a:chExt cx="0" cy="0"/>
        </a:xfrm>
      </p:grpSpPr>
      <p:sp>
        <p:nvSpPr>
          <p:cNvPr id="127" name="Google Shape;127;p6"/>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28" name="Google Shape;128;p6"/>
          <p:cNvGrpSpPr/>
          <p:nvPr/>
        </p:nvGrpSpPr>
        <p:grpSpPr>
          <a:xfrm>
            <a:off x="207923" y="45168"/>
            <a:ext cx="8891725" cy="1642813"/>
            <a:chOff x="207923" y="45168"/>
            <a:chExt cx="8891725" cy="1642813"/>
          </a:xfrm>
        </p:grpSpPr>
        <p:sp>
          <p:nvSpPr>
            <p:cNvPr id="129" name="Google Shape;129;p6"/>
            <p:cNvSpPr/>
            <p:nvPr/>
          </p:nvSpPr>
          <p:spPr>
            <a:xfrm>
              <a:off x="8326197" y="255670"/>
              <a:ext cx="104581" cy="91055"/>
            </a:xfrm>
            <a:custGeom>
              <a:avLst/>
              <a:gdLst/>
              <a:ahLst/>
              <a:cxnLst/>
              <a:rect l="l" t="t" r="r" b="b"/>
              <a:pathLst>
                <a:path w="297" h="256" extrusionOk="0">
                  <a:moveTo>
                    <a:pt x="129" y="0"/>
                  </a:moveTo>
                  <a:cubicBezTo>
                    <a:pt x="63" y="0"/>
                    <a:pt x="1" y="51"/>
                    <a:pt x="1" y="127"/>
                  </a:cubicBezTo>
                  <a:cubicBezTo>
                    <a:pt x="1" y="198"/>
                    <a:pt x="57" y="255"/>
                    <a:pt x="127" y="255"/>
                  </a:cubicBezTo>
                  <a:cubicBezTo>
                    <a:pt x="241" y="255"/>
                    <a:pt x="297" y="119"/>
                    <a:pt x="218" y="38"/>
                  </a:cubicBezTo>
                  <a:cubicBezTo>
                    <a:pt x="192" y="12"/>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207923" y="1122976"/>
              <a:ext cx="104933" cy="90700"/>
            </a:xfrm>
            <a:custGeom>
              <a:avLst/>
              <a:gdLst/>
              <a:ahLst/>
              <a:cxnLst/>
              <a:rect l="l" t="t" r="r" b="b"/>
              <a:pathLst>
                <a:path w="298" h="255" extrusionOk="0">
                  <a:moveTo>
                    <a:pt x="129" y="0"/>
                  </a:moveTo>
                  <a:cubicBezTo>
                    <a:pt x="64" y="0"/>
                    <a:pt x="1" y="51"/>
                    <a:pt x="1" y="128"/>
                  </a:cubicBezTo>
                  <a:cubicBezTo>
                    <a:pt x="1" y="199"/>
                    <a:pt x="57" y="255"/>
                    <a:pt x="127" y="255"/>
                  </a:cubicBezTo>
                  <a:cubicBezTo>
                    <a:pt x="241" y="255"/>
                    <a:pt x="297" y="118"/>
                    <a:pt x="218" y="37"/>
                  </a:cubicBezTo>
                  <a:cubicBezTo>
                    <a:pt x="192" y="12"/>
                    <a:pt x="161"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8206556" y="1122806"/>
              <a:ext cx="104581" cy="91055"/>
            </a:xfrm>
            <a:custGeom>
              <a:avLst/>
              <a:gdLst/>
              <a:ahLst/>
              <a:cxnLst/>
              <a:rect l="l" t="t" r="r" b="b"/>
              <a:pathLst>
                <a:path w="297" h="256" extrusionOk="0">
                  <a:moveTo>
                    <a:pt x="128" y="1"/>
                  </a:moveTo>
                  <a:cubicBezTo>
                    <a:pt x="63" y="1"/>
                    <a:pt x="0" y="52"/>
                    <a:pt x="0" y="128"/>
                  </a:cubicBezTo>
                  <a:cubicBezTo>
                    <a:pt x="0" y="198"/>
                    <a:pt x="56" y="256"/>
                    <a:pt x="126" y="256"/>
                  </a:cubicBezTo>
                  <a:cubicBezTo>
                    <a:pt x="240" y="256"/>
                    <a:pt x="296" y="119"/>
                    <a:pt x="216" y="38"/>
                  </a:cubicBezTo>
                  <a:cubicBezTo>
                    <a:pt x="190" y="12"/>
                    <a:pt x="159" y="1"/>
                    <a:pt x="128"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8994362" y="45168"/>
              <a:ext cx="105285" cy="91055"/>
            </a:xfrm>
            <a:custGeom>
              <a:avLst/>
              <a:gdLst/>
              <a:ahLst/>
              <a:cxnLst/>
              <a:rect l="l" t="t" r="r" b="b"/>
              <a:pathLst>
                <a:path w="299" h="256" extrusionOk="0">
                  <a:moveTo>
                    <a:pt x="129" y="1"/>
                  </a:moveTo>
                  <a:cubicBezTo>
                    <a:pt x="63" y="1"/>
                    <a:pt x="1" y="52"/>
                    <a:pt x="1" y="128"/>
                  </a:cubicBezTo>
                  <a:cubicBezTo>
                    <a:pt x="1" y="198"/>
                    <a:pt x="59" y="256"/>
                    <a:pt x="129" y="256"/>
                  </a:cubicBezTo>
                  <a:cubicBezTo>
                    <a:pt x="241" y="256"/>
                    <a:pt x="299"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8889759" y="1597281"/>
              <a:ext cx="104581" cy="90700"/>
            </a:xfrm>
            <a:custGeom>
              <a:avLst/>
              <a:gdLst/>
              <a:ahLst/>
              <a:cxnLst/>
              <a:rect l="l" t="t" r="r" b="b"/>
              <a:pathLst>
                <a:path w="297" h="255" extrusionOk="0">
                  <a:moveTo>
                    <a:pt x="129" y="0"/>
                  </a:moveTo>
                  <a:cubicBezTo>
                    <a:pt x="64" y="0"/>
                    <a:pt x="1" y="51"/>
                    <a:pt x="1" y="128"/>
                  </a:cubicBezTo>
                  <a:cubicBezTo>
                    <a:pt x="1" y="198"/>
                    <a:pt x="57" y="254"/>
                    <a:pt x="127" y="254"/>
                  </a:cubicBezTo>
                  <a:cubicBezTo>
                    <a:pt x="241" y="254"/>
                    <a:pt x="297" y="117"/>
                    <a:pt x="218" y="37"/>
                  </a:cubicBezTo>
                  <a:cubicBezTo>
                    <a:pt x="192" y="11"/>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a:off x="207924" y="136218"/>
              <a:ext cx="104933" cy="91055"/>
            </a:xfrm>
            <a:custGeom>
              <a:avLst/>
              <a:gdLst/>
              <a:ahLst/>
              <a:cxnLst/>
              <a:rect l="l" t="t" r="r" b="b"/>
              <a:pathLst>
                <a:path w="298" h="256" extrusionOk="0">
                  <a:moveTo>
                    <a:pt x="129" y="1"/>
                  </a:moveTo>
                  <a:cubicBezTo>
                    <a:pt x="64" y="1"/>
                    <a:pt x="1" y="52"/>
                    <a:pt x="1" y="128"/>
                  </a:cubicBezTo>
                  <a:cubicBezTo>
                    <a:pt x="1" y="198"/>
                    <a:pt x="59" y="256"/>
                    <a:pt x="127" y="256"/>
                  </a:cubicBezTo>
                  <a:cubicBezTo>
                    <a:pt x="241" y="256"/>
                    <a:pt x="297"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a:off x="1185824" y="255668"/>
              <a:ext cx="104933" cy="91055"/>
            </a:xfrm>
            <a:custGeom>
              <a:avLst/>
              <a:gdLst/>
              <a:ahLst/>
              <a:cxnLst/>
              <a:rect l="l" t="t" r="r" b="b"/>
              <a:pathLst>
                <a:path w="298" h="256" extrusionOk="0">
                  <a:moveTo>
                    <a:pt x="129" y="1"/>
                  </a:moveTo>
                  <a:cubicBezTo>
                    <a:pt x="64" y="1"/>
                    <a:pt x="1" y="52"/>
                    <a:pt x="1" y="128"/>
                  </a:cubicBezTo>
                  <a:cubicBezTo>
                    <a:pt x="1" y="198"/>
                    <a:pt x="59" y="256"/>
                    <a:pt x="127" y="256"/>
                  </a:cubicBezTo>
                  <a:cubicBezTo>
                    <a:pt x="241" y="256"/>
                    <a:pt x="297"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6"/>
          <p:cNvGrpSpPr/>
          <p:nvPr/>
        </p:nvGrpSpPr>
        <p:grpSpPr>
          <a:xfrm>
            <a:off x="-83275" y="4644383"/>
            <a:ext cx="9294172" cy="1075277"/>
            <a:chOff x="-8409" y="4644371"/>
            <a:chExt cx="9144207" cy="1075277"/>
          </a:xfrm>
        </p:grpSpPr>
        <p:sp>
          <p:nvSpPr>
            <p:cNvPr id="137" name="Google Shape;137;p6"/>
            <p:cNvSpPr/>
            <p:nvPr/>
          </p:nvSpPr>
          <p:spPr>
            <a:xfrm>
              <a:off x="-8400" y="4647463"/>
              <a:ext cx="9144000" cy="1044900"/>
            </a:xfrm>
            <a:prstGeom prst="rect">
              <a:avLst/>
            </a:prstGeom>
            <a:solidFill>
              <a:srgbClr val="CEEBEC">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6"/>
            <p:cNvGrpSpPr/>
            <p:nvPr/>
          </p:nvGrpSpPr>
          <p:grpSpPr>
            <a:xfrm>
              <a:off x="-8409" y="4723646"/>
              <a:ext cx="9144207" cy="996002"/>
              <a:chOff x="637480" y="3826824"/>
              <a:chExt cx="8109442" cy="996002"/>
            </a:xfrm>
          </p:grpSpPr>
          <p:sp>
            <p:nvSpPr>
              <p:cNvPr id="139" name="Google Shape;139;p6"/>
              <p:cNvSpPr/>
              <p:nvPr/>
            </p:nvSpPr>
            <p:spPr>
              <a:xfrm>
                <a:off x="7073971" y="3912721"/>
                <a:ext cx="17008" cy="202"/>
              </a:xfrm>
              <a:custGeom>
                <a:avLst/>
                <a:gdLst/>
                <a:ahLst/>
                <a:cxnLst/>
                <a:rect l="l" t="t" r="r" b="b"/>
                <a:pathLst>
                  <a:path w="85" h="1" fill="none" extrusionOk="0">
                    <a:moveTo>
                      <a:pt x="0" y="0"/>
                    </a:moveTo>
                    <a:lnTo>
                      <a:pt x="14" y="0"/>
                    </a:lnTo>
                    <a:lnTo>
                      <a:pt x="84" y="0"/>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7004539" y="3912721"/>
                <a:ext cx="134460" cy="13340"/>
              </a:xfrm>
              <a:custGeom>
                <a:avLst/>
                <a:gdLst/>
                <a:ahLst/>
                <a:cxnLst/>
                <a:rect l="l" t="t" r="r" b="b"/>
                <a:pathLst>
                  <a:path w="672" h="66" extrusionOk="0">
                    <a:moveTo>
                      <a:pt x="44" y="0"/>
                    </a:moveTo>
                    <a:cubicBezTo>
                      <a:pt x="23" y="0"/>
                      <a:pt x="7" y="14"/>
                      <a:pt x="0" y="44"/>
                    </a:cubicBezTo>
                    <a:cubicBezTo>
                      <a:pt x="4" y="53"/>
                      <a:pt x="226" y="60"/>
                      <a:pt x="672" y="65"/>
                    </a:cubicBezTo>
                    <a:cubicBezTo>
                      <a:pt x="438" y="58"/>
                      <a:pt x="321" y="51"/>
                      <a:pt x="317" y="44"/>
                    </a:cubicBezTo>
                    <a:cubicBezTo>
                      <a:pt x="319" y="25"/>
                      <a:pt x="331" y="9"/>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2984134" y="4791094"/>
                <a:ext cx="44820" cy="14552"/>
              </a:xfrm>
              <a:custGeom>
                <a:avLst/>
                <a:gdLst/>
                <a:ahLst/>
                <a:cxnLst/>
                <a:rect l="l" t="t" r="r" b="b"/>
                <a:pathLst>
                  <a:path w="224" h="72" extrusionOk="0">
                    <a:moveTo>
                      <a:pt x="1" y="0"/>
                    </a:moveTo>
                    <a:lnTo>
                      <a:pt x="1" y="67"/>
                    </a:lnTo>
                    <a:cubicBezTo>
                      <a:pt x="67" y="70"/>
                      <a:pt x="119" y="72"/>
                      <a:pt x="156" y="72"/>
                    </a:cubicBezTo>
                    <a:cubicBezTo>
                      <a:pt x="193" y="72"/>
                      <a:pt x="215" y="70"/>
                      <a:pt x="223" y="67"/>
                    </a:cubicBezTo>
                    <a:cubicBezTo>
                      <a:pt x="165" y="53"/>
                      <a:pt x="109" y="37"/>
                      <a:pt x="53" y="16"/>
                    </a:cubicBezTo>
                    <a:cubicBezTo>
                      <a:pt x="36" y="9"/>
                      <a:pt x="18" y="4"/>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6698202" y="4626576"/>
                <a:ext cx="236306" cy="13744"/>
              </a:xfrm>
              <a:custGeom>
                <a:avLst/>
                <a:gdLst/>
                <a:ahLst/>
                <a:cxnLst/>
                <a:rect l="l" t="t" r="r" b="b"/>
                <a:pathLst>
                  <a:path w="1181" h="68" extrusionOk="0">
                    <a:moveTo>
                      <a:pt x="1" y="1"/>
                    </a:moveTo>
                    <a:lnTo>
                      <a:pt x="1" y="67"/>
                    </a:lnTo>
                    <a:cubicBezTo>
                      <a:pt x="379" y="60"/>
                      <a:pt x="666" y="57"/>
                      <a:pt x="861" y="57"/>
                    </a:cubicBezTo>
                    <a:cubicBezTo>
                      <a:pt x="1055" y="57"/>
                      <a:pt x="1158" y="60"/>
                      <a:pt x="1168" y="67"/>
                    </a:cubicBezTo>
                    <a:lnTo>
                      <a:pt x="1180" y="34"/>
                    </a:lnTo>
                    <a:cubicBezTo>
                      <a:pt x="590" y="13"/>
                      <a:pt x="19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7231441" y="4102908"/>
                <a:ext cx="119454" cy="17988"/>
              </a:xfrm>
              <a:custGeom>
                <a:avLst/>
                <a:gdLst/>
                <a:ahLst/>
                <a:cxnLst/>
                <a:rect l="l" t="t" r="r" b="b"/>
                <a:pathLst>
                  <a:path w="597" h="89" extrusionOk="0">
                    <a:moveTo>
                      <a:pt x="2" y="1"/>
                    </a:moveTo>
                    <a:cubicBezTo>
                      <a:pt x="0" y="30"/>
                      <a:pt x="4" y="60"/>
                      <a:pt x="13" y="88"/>
                    </a:cubicBezTo>
                    <a:lnTo>
                      <a:pt x="575" y="88"/>
                    </a:lnTo>
                    <a:lnTo>
                      <a:pt x="596" y="78"/>
                    </a:lnTo>
                    <a:cubicBezTo>
                      <a:pt x="589" y="62"/>
                      <a:pt x="412" y="48"/>
                      <a:pt x="67" y="34"/>
                    </a:cubicBezTo>
                    <a:lnTo>
                      <a:pt x="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3246852" y="3875533"/>
                <a:ext cx="107849" cy="14957"/>
              </a:xfrm>
              <a:custGeom>
                <a:avLst/>
                <a:gdLst/>
                <a:ahLst/>
                <a:cxnLst/>
                <a:rect l="l" t="t" r="r" b="b"/>
                <a:pathLst>
                  <a:path w="539" h="74" extrusionOk="0">
                    <a:moveTo>
                      <a:pt x="1" y="0"/>
                    </a:moveTo>
                    <a:cubicBezTo>
                      <a:pt x="1" y="16"/>
                      <a:pt x="15" y="37"/>
                      <a:pt x="45" y="67"/>
                    </a:cubicBezTo>
                    <a:cubicBezTo>
                      <a:pt x="202" y="71"/>
                      <a:pt x="322" y="73"/>
                      <a:pt x="405" y="73"/>
                    </a:cubicBezTo>
                    <a:cubicBezTo>
                      <a:pt x="487" y="73"/>
                      <a:pt x="532" y="71"/>
                      <a:pt x="539" y="67"/>
                    </a:cubicBezTo>
                    <a:cubicBezTo>
                      <a:pt x="346" y="49"/>
                      <a:pt x="201" y="32"/>
                      <a:pt x="101" y="18"/>
                    </a:cubicBezTo>
                    <a:cubicBezTo>
                      <a:pt x="41" y="5"/>
                      <a:pt x="8"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3218839" y="3866640"/>
                <a:ext cx="28213" cy="14755"/>
              </a:xfrm>
              <a:custGeom>
                <a:avLst/>
                <a:gdLst/>
                <a:ahLst/>
                <a:cxnLst/>
                <a:rect l="l" t="t" r="r" b="b"/>
                <a:pathLst>
                  <a:path w="141" h="73" extrusionOk="0">
                    <a:moveTo>
                      <a:pt x="1" y="0"/>
                    </a:moveTo>
                    <a:lnTo>
                      <a:pt x="1" y="67"/>
                    </a:lnTo>
                    <a:cubicBezTo>
                      <a:pt x="38" y="70"/>
                      <a:pt x="68" y="72"/>
                      <a:pt x="92" y="72"/>
                    </a:cubicBezTo>
                    <a:cubicBezTo>
                      <a:pt x="115" y="72"/>
                      <a:pt x="131" y="70"/>
                      <a:pt x="141" y="67"/>
                    </a:cubicBezTo>
                    <a:cubicBezTo>
                      <a:pt x="123" y="53"/>
                      <a:pt x="106" y="41"/>
                      <a:pt x="85" y="34"/>
                    </a:cubicBezTo>
                    <a:cubicBezTo>
                      <a:pt x="65" y="27"/>
                      <a:pt x="48" y="14"/>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6257204" y="3833090"/>
                <a:ext cx="206293" cy="29105"/>
              </a:xfrm>
              <a:custGeom>
                <a:avLst/>
                <a:gdLst/>
                <a:ahLst/>
                <a:cxnLst/>
                <a:rect l="l" t="t" r="r" b="b"/>
                <a:pathLst>
                  <a:path w="1031" h="144" extrusionOk="0">
                    <a:moveTo>
                      <a:pt x="83" y="1"/>
                    </a:moveTo>
                    <a:cubicBezTo>
                      <a:pt x="34" y="1"/>
                      <a:pt x="6" y="2"/>
                      <a:pt x="1" y="5"/>
                    </a:cubicBezTo>
                    <a:cubicBezTo>
                      <a:pt x="1" y="65"/>
                      <a:pt x="8" y="107"/>
                      <a:pt x="24" y="133"/>
                    </a:cubicBezTo>
                    <a:lnTo>
                      <a:pt x="869" y="143"/>
                    </a:lnTo>
                    <a:cubicBezTo>
                      <a:pt x="874" y="144"/>
                      <a:pt x="879" y="144"/>
                      <a:pt x="883" y="144"/>
                    </a:cubicBezTo>
                    <a:cubicBezTo>
                      <a:pt x="917" y="144"/>
                      <a:pt x="951" y="139"/>
                      <a:pt x="983" y="129"/>
                    </a:cubicBezTo>
                    <a:cubicBezTo>
                      <a:pt x="1002" y="122"/>
                      <a:pt x="1018" y="110"/>
                      <a:pt x="1030" y="94"/>
                    </a:cubicBezTo>
                    <a:cubicBezTo>
                      <a:pt x="1027" y="80"/>
                      <a:pt x="1002" y="66"/>
                      <a:pt x="958" y="52"/>
                    </a:cubicBezTo>
                    <a:cubicBezTo>
                      <a:pt x="909" y="38"/>
                      <a:pt x="879" y="30"/>
                      <a:pt x="869" y="26"/>
                    </a:cubicBezTo>
                    <a:cubicBezTo>
                      <a:pt x="468" y="10"/>
                      <a:pt x="206"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8409370" y="4583931"/>
                <a:ext cx="226102" cy="25265"/>
              </a:xfrm>
              <a:custGeom>
                <a:avLst/>
                <a:gdLst/>
                <a:ahLst/>
                <a:cxnLst/>
                <a:rect l="l" t="t" r="r" b="b"/>
                <a:pathLst>
                  <a:path w="1130" h="125" extrusionOk="0">
                    <a:moveTo>
                      <a:pt x="3" y="1"/>
                    </a:moveTo>
                    <a:cubicBezTo>
                      <a:pt x="2" y="1"/>
                      <a:pt x="0" y="19"/>
                      <a:pt x="0" y="57"/>
                    </a:cubicBezTo>
                    <a:cubicBezTo>
                      <a:pt x="0" y="101"/>
                      <a:pt x="5" y="124"/>
                      <a:pt x="17" y="124"/>
                    </a:cubicBezTo>
                    <a:cubicBezTo>
                      <a:pt x="17" y="124"/>
                      <a:pt x="17" y="124"/>
                      <a:pt x="18" y="124"/>
                    </a:cubicBezTo>
                    <a:cubicBezTo>
                      <a:pt x="23" y="124"/>
                      <a:pt x="28" y="119"/>
                      <a:pt x="34" y="106"/>
                    </a:cubicBezTo>
                    <a:cubicBezTo>
                      <a:pt x="393" y="90"/>
                      <a:pt x="666" y="82"/>
                      <a:pt x="854" y="82"/>
                    </a:cubicBezTo>
                    <a:cubicBezTo>
                      <a:pt x="992" y="82"/>
                      <a:pt x="1083" y="86"/>
                      <a:pt x="1129" y="96"/>
                    </a:cubicBezTo>
                    <a:cubicBezTo>
                      <a:pt x="1112" y="77"/>
                      <a:pt x="1091" y="61"/>
                      <a:pt x="1066" y="50"/>
                    </a:cubicBezTo>
                    <a:lnTo>
                      <a:pt x="1019" y="29"/>
                    </a:lnTo>
                    <a:cubicBezTo>
                      <a:pt x="847" y="34"/>
                      <a:pt x="692" y="37"/>
                      <a:pt x="554" y="37"/>
                    </a:cubicBezTo>
                    <a:cubicBezTo>
                      <a:pt x="440" y="37"/>
                      <a:pt x="337" y="35"/>
                      <a:pt x="246" y="31"/>
                    </a:cubicBezTo>
                    <a:cubicBezTo>
                      <a:pt x="100" y="22"/>
                      <a:pt x="23" y="19"/>
                      <a:pt x="11" y="19"/>
                    </a:cubicBezTo>
                    <a:cubicBezTo>
                      <a:pt x="11" y="19"/>
                      <a:pt x="11" y="20"/>
                      <a:pt x="11" y="20"/>
                    </a:cubicBezTo>
                    <a:cubicBezTo>
                      <a:pt x="10" y="20"/>
                      <a:pt x="7" y="13"/>
                      <a:pt x="4" y="1"/>
                    </a:cubicBezTo>
                    <a:cubicBezTo>
                      <a:pt x="4" y="1"/>
                      <a:pt x="4" y="1"/>
                      <a:pt x="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8701101" y="4122714"/>
                <a:ext cx="45821" cy="14755"/>
              </a:xfrm>
              <a:custGeom>
                <a:avLst/>
                <a:gdLst/>
                <a:ahLst/>
                <a:cxnLst/>
                <a:rect l="l" t="t" r="r" b="b"/>
                <a:pathLst>
                  <a:path w="229" h="73" extrusionOk="0">
                    <a:moveTo>
                      <a:pt x="1" y="1"/>
                    </a:moveTo>
                    <a:lnTo>
                      <a:pt x="1" y="67"/>
                    </a:lnTo>
                    <a:cubicBezTo>
                      <a:pt x="69" y="71"/>
                      <a:pt x="122" y="73"/>
                      <a:pt x="160" y="73"/>
                    </a:cubicBezTo>
                    <a:cubicBezTo>
                      <a:pt x="198" y="73"/>
                      <a:pt x="221" y="71"/>
                      <a:pt x="229" y="67"/>
                    </a:cubicBezTo>
                    <a:cubicBezTo>
                      <a:pt x="169" y="53"/>
                      <a:pt x="111" y="38"/>
                      <a:pt x="53" y="18"/>
                    </a:cubicBezTo>
                    <a:cubicBezTo>
                      <a:pt x="36" y="11"/>
                      <a:pt x="18" y="6"/>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7457343" y="4633246"/>
                <a:ext cx="84038" cy="18393"/>
              </a:xfrm>
              <a:custGeom>
                <a:avLst/>
                <a:gdLst/>
                <a:ahLst/>
                <a:cxnLst/>
                <a:rect l="l" t="t" r="r" b="b"/>
                <a:pathLst>
                  <a:path w="420" h="91" extrusionOk="0">
                    <a:moveTo>
                      <a:pt x="2" y="1"/>
                    </a:moveTo>
                    <a:cubicBezTo>
                      <a:pt x="0" y="33"/>
                      <a:pt x="4" y="62"/>
                      <a:pt x="13" y="90"/>
                    </a:cubicBezTo>
                    <a:lnTo>
                      <a:pt x="397" y="90"/>
                    </a:lnTo>
                    <a:lnTo>
                      <a:pt x="419" y="80"/>
                    </a:lnTo>
                    <a:cubicBezTo>
                      <a:pt x="412" y="64"/>
                      <a:pt x="295" y="50"/>
                      <a:pt x="69" y="36"/>
                    </a:cubicBezTo>
                    <a:lnTo>
                      <a:pt x="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8532425" y="3883617"/>
                <a:ext cx="42019" cy="15765"/>
              </a:xfrm>
              <a:custGeom>
                <a:avLst/>
                <a:gdLst/>
                <a:ahLst/>
                <a:cxnLst/>
                <a:rect l="l" t="t" r="r" b="b"/>
                <a:pathLst>
                  <a:path w="210" h="78" extrusionOk="0">
                    <a:moveTo>
                      <a:pt x="7" y="0"/>
                    </a:moveTo>
                    <a:cubicBezTo>
                      <a:pt x="0" y="0"/>
                      <a:pt x="20" y="10"/>
                      <a:pt x="67" y="30"/>
                    </a:cubicBezTo>
                    <a:cubicBezTo>
                      <a:pt x="113" y="49"/>
                      <a:pt x="160" y="65"/>
                      <a:pt x="209" y="78"/>
                    </a:cubicBezTo>
                    <a:cubicBezTo>
                      <a:pt x="109" y="30"/>
                      <a:pt x="50" y="6"/>
                      <a:pt x="32" y="6"/>
                    </a:cubicBezTo>
                    <a:cubicBezTo>
                      <a:pt x="32" y="6"/>
                      <a:pt x="31" y="6"/>
                      <a:pt x="30" y="6"/>
                    </a:cubicBezTo>
                    <a:cubicBezTo>
                      <a:pt x="18" y="2"/>
                      <a:pt x="10" y="0"/>
                      <a:pt x="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7269258" y="4324219"/>
                <a:ext cx="924216" cy="15967"/>
              </a:xfrm>
              <a:custGeom>
                <a:avLst/>
                <a:gdLst/>
                <a:ahLst/>
                <a:cxnLst/>
                <a:rect l="l" t="t" r="r" b="b"/>
                <a:pathLst>
                  <a:path w="4619" h="79" extrusionOk="0">
                    <a:moveTo>
                      <a:pt x="8" y="1"/>
                    </a:moveTo>
                    <a:cubicBezTo>
                      <a:pt x="6" y="1"/>
                      <a:pt x="3" y="1"/>
                      <a:pt x="1" y="1"/>
                    </a:cubicBezTo>
                    <a:lnTo>
                      <a:pt x="1" y="68"/>
                    </a:lnTo>
                    <a:lnTo>
                      <a:pt x="4597" y="78"/>
                    </a:lnTo>
                    <a:lnTo>
                      <a:pt x="4618" y="68"/>
                    </a:lnTo>
                    <a:cubicBezTo>
                      <a:pt x="4611" y="52"/>
                      <a:pt x="3088" y="38"/>
                      <a:pt x="45" y="24"/>
                    </a:cubicBezTo>
                    <a:cubicBezTo>
                      <a:pt x="39" y="9"/>
                      <a:pt x="24" y="1"/>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2647783" y="3994778"/>
                <a:ext cx="91841" cy="13744"/>
              </a:xfrm>
              <a:custGeom>
                <a:avLst/>
                <a:gdLst/>
                <a:ahLst/>
                <a:cxnLst/>
                <a:rect l="l" t="t" r="r" b="b"/>
                <a:pathLst>
                  <a:path w="459" h="68" extrusionOk="0">
                    <a:moveTo>
                      <a:pt x="0" y="1"/>
                    </a:moveTo>
                    <a:lnTo>
                      <a:pt x="0" y="68"/>
                    </a:lnTo>
                    <a:cubicBezTo>
                      <a:pt x="139" y="60"/>
                      <a:pt x="245" y="57"/>
                      <a:pt x="319" y="57"/>
                    </a:cubicBezTo>
                    <a:cubicBezTo>
                      <a:pt x="393" y="57"/>
                      <a:pt x="435" y="60"/>
                      <a:pt x="446" y="68"/>
                    </a:cubicBezTo>
                    <a:lnTo>
                      <a:pt x="458" y="34"/>
                    </a:lnTo>
                    <a:cubicBezTo>
                      <a:pt x="228" y="11"/>
                      <a:pt x="7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2030105" y="3826824"/>
                <a:ext cx="129258" cy="19808"/>
              </a:xfrm>
              <a:custGeom>
                <a:avLst/>
                <a:gdLst/>
                <a:ahLst/>
                <a:cxnLst/>
                <a:rect l="l" t="t" r="r" b="b"/>
                <a:pathLst>
                  <a:path w="646" h="98" extrusionOk="0">
                    <a:moveTo>
                      <a:pt x="112" y="0"/>
                    </a:moveTo>
                    <a:cubicBezTo>
                      <a:pt x="49" y="0"/>
                      <a:pt x="11" y="7"/>
                      <a:pt x="0" y="18"/>
                    </a:cubicBezTo>
                    <a:cubicBezTo>
                      <a:pt x="121" y="48"/>
                      <a:pt x="328" y="75"/>
                      <a:pt x="624" y="97"/>
                    </a:cubicBezTo>
                    <a:lnTo>
                      <a:pt x="645" y="52"/>
                    </a:lnTo>
                    <a:lnTo>
                      <a:pt x="635" y="18"/>
                    </a:lnTo>
                    <a:cubicBezTo>
                      <a:pt x="615" y="19"/>
                      <a:pt x="591" y="20"/>
                      <a:pt x="565" y="20"/>
                    </a:cubicBezTo>
                    <a:cubicBezTo>
                      <a:pt x="481" y="20"/>
                      <a:pt x="365" y="15"/>
                      <a:pt x="219" y="4"/>
                    </a:cubicBezTo>
                    <a:cubicBezTo>
                      <a:pt x="178" y="2"/>
                      <a:pt x="142" y="0"/>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2249204" y="4269043"/>
                <a:ext cx="398779" cy="13744"/>
              </a:xfrm>
              <a:custGeom>
                <a:avLst/>
                <a:gdLst/>
                <a:ahLst/>
                <a:cxnLst/>
                <a:rect l="l" t="t" r="r" b="b"/>
                <a:pathLst>
                  <a:path w="1993" h="68" extrusionOk="0">
                    <a:moveTo>
                      <a:pt x="5" y="1"/>
                    </a:moveTo>
                    <a:cubicBezTo>
                      <a:pt x="4" y="1"/>
                      <a:pt x="2" y="1"/>
                      <a:pt x="1" y="1"/>
                    </a:cubicBezTo>
                    <a:lnTo>
                      <a:pt x="1" y="67"/>
                    </a:lnTo>
                    <a:lnTo>
                      <a:pt x="1949" y="46"/>
                    </a:lnTo>
                    <a:lnTo>
                      <a:pt x="1949" y="67"/>
                    </a:lnTo>
                    <a:cubicBezTo>
                      <a:pt x="1970" y="67"/>
                      <a:pt x="1987" y="53"/>
                      <a:pt x="1992" y="34"/>
                    </a:cubicBezTo>
                    <a:cubicBezTo>
                      <a:pt x="1819" y="24"/>
                      <a:pt x="1565" y="17"/>
                      <a:pt x="1229" y="17"/>
                    </a:cubicBezTo>
                    <a:cubicBezTo>
                      <a:pt x="1158" y="17"/>
                      <a:pt x="1084" y="18"/>
                      <a:pt x="1005" y="18"/>
                    </a:cubicBezTo>
                    <a:cubicBezTo>
                      <a:pt x="520" y="22"/>
                      <a:pt x="201" y="24"/>
                      <a:pt x="45" y="24"/>
                    </a:cubicBezTo>
                    <a:cubicBezTo>
                      <a:pt x="37" y="9"/>
                      <a:pt x="21"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7616214" y="3916562"/>
                <a:ext cx="505027" cy="14350"/>
              </a:xfrm>
              <a:custGeom>
                <a:avLst/>
                <a:gdLst/>
                <a:ahLst/>
                <a:cxnLst/>
                <a:rect l="l" t="t" r="r" b="b"/>
                <a:pathLst>
                  <a:path w="2524" h="71" extrusionOk="0">
                    <a:moveTo>
                      <a:pt x="1" y="0"/>
                    </a:moveTo>
                    <a:lnTo>
                      <a:pt x="58" y="4"/>
                    </a:lnTo>
                    <a:cubicBezTo>
                      <a:pt x="547" y="18"/>
                      <a:pt x="796" y="34"/>
                      <a:pt x="803" y="48"/>
                    </a:cubicBezTo>
                    <a:cubicBezTo>
                      <a:pt x="789" y="55"/>
                      <a:pt x="560" y="62"/>
                      <a:pt x="116" y="67"/>
                    </a:cubicBezTo>
                    <a:cubicBezTo>
                      <a:pt x="204" y="69"/>
                      <a:pt x="290" y="71"/>
                      <a:pt x="376" y="71"/>
                    </a:cubicBezTo>
                    <a:lnTo>
                      <a:pt x="2502" y="58"/>
                    </a:lnTo>
                    <a:lnTo>
                      <a:pt x="2523" y="48"/>
                    </a:lnTo>
                    <a:cubicBezTo>
                      <a:pt x="2516" y="34"/>
                      <a:pt x="1799" y="18"/>
                      <a:pt x="376" y="4"/>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7609811" y="3930103"/>
                <a:ext cx="29813" cy="808"/>
              </a:xfrm>
              <a:custGeom>
                <a:avLst/>
                <a:gdLst/>
                <a:ahLst/>
                <a:cxnLst/>
                <a:rect l="l" t="t" r="r" b="b"/>
                <a:pathLst>
                  <a:path w="149" h="4" extrusionOk="0">
                    <a:moveTo>
                      <a:pt x="1" y="0"/>
                    </a:moveTo>
                    <a:cubicBezTo>
                      <a:pt x="33" y="2"/>
                      <a:pt x="62" y="4"/>
                      <a:pt x="90" y="4"/>
                    </a:cubicBezTo>
                    <a:cubicBezTo>
                      <a:pt x="110" y="4"/>
                      <a:pt x="131" y="2"/>
                      <a:pt x="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1484660" y="4799785"/>
                <a:ext cx="1245760" cy="23041"/>
              </a:xfrm>
              <a:custGeom>
                <a:avLst/>
                <a:gdLst/>
                <a:ahLst/>
                <a:cxnLst/>
                <a:rect l="l" t="t" r="r" b="b"/>
                <a:pathLst>
                  <a:path w="6226" h="114" extrusionOk="0">
                    <a:moveTo>
                      <a:pt x="67" y="1"/>
                    </a:moveTo>
                    <a:cubicBezTo>
                      <a:pt x="53" y="3"/>
                      <a:pt x="40" y="8"/>
                      <a:pt x="30" y="18"/>
                    </a:cubicBezTo>
                    <a:cubicBezTo>
                      <a:pt x="16" y="27"/>
                      <a:pt x="4" y="41"/>
                      <a:pt x="0" y="57"/>
                    </a:cubicBezTo>
                    <a:cubicBezTo>
                      <a:pt x="9" y="71"/>
                      <a:pt x="214" y="85"/>
                      <a:pt x="617" y="99"/>
                    </a:cubicBezTo>
                    <a:cubicBezTo>
                      <a:pt x="819" y="104"/>
                      <a:pt x="1019" y="108"/>
                      <a:pt x="1219" y="113"/>
                    </a:cubicBezTo>
                    <a:lnTo>
                      <a:pt x="5252" y="101"/>
                    </a:lnTo>
                    <a:cubicBezTo>
                      <a:pt x="5877" y="92"/>
                      <a:pt x="6201" y="82"/>
                      <a:pt x="6225" y="68"/>
                    </a:cubicBezTo>
                    <a:cubicBezTo>
                      <a:pt x="6213" y="41"/>
                      <a:pt x="5889" y="24"/>
                      <a:pt x="5252" y="11"/>
                    </a:cubicBezTo>
                    <a:lnTo>
                      <a:pt x="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813159" y="3928284"/>
                <a:ext cx="159472" cy="22435"/>
              </a:xfrm>
              <a:custGeom>
                <a:avLst/>
                <a:gdLst/>
                <a:ahLst/>
                <a:cxnLst/>
                <a:rect l="l" t="t" r="r" b="b"/>
                <a:pathLst>
                  <a:path w="797" h="111" extrusionOk="0">
                    <a:moveTo>
                      <a:pt x="45" y="0"/>
                    </a:moveTo>
                    <a:cubicBezTo>
                      <a:pt x="45" y="6"/>
                      <a:pt x="39" y="13"/>
                      <a:pt x="29" y="27"/>
                    </a:cubicBezTo>
                    <a:cubicBezTo>
                      <a:pt x="15" y="37"/>
                      <a:pt x="6" y="51"/>
                      <a:pt x="1" y="67"/>
                    </a:cubicBezTo>
                    <a:lnTo>
                      <a:pt x="22" y="111"/>
                    </a:lnTo>
                    <a:cubicBezTo>
                      <a:pt x="523" y="105"/>
                      <a:pt x="781" y="93"/>
                      <a:pt x="797" y="79"/>
                    </a:cubicBezTo>
                    <a:cubicBezTo>
                      <a:pt x="793" y="65"/>
                      <a:pt x="669" y="49"/>
                      <a:pt x="425" y="32"/>
                    </a:cubicBezTo>
                    <a:cubicBezTo>
                      <a:pt x="176" y="13"/>
                      <a:pt x="48" y="2"/>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1298777" y="3985683"/>
                <a:ext cx="1105697" cy="25063"/>
              </a:xfrm>
              <a:custGeom>
                <a:avLst/>
                <a:gdLst/>
                <a:ahLst/>
                <a:cxnLst/>
                <a:rect l="l" t="t" r="r" b="b"/>
                <a:pathLst>
                  <a:path w="5526" h="124" extrusionOk="0">
                    <a:moveTo>
                      <a:pt x="0" y="0"/>
                    </a:moveTo>
                    <a:lnTo>
                      <a:pt x="0" y="69"/>
                    </a:lnTo>
                    <a:lnTo>
                      <a:pt x="1651" y="123"/>
                    </a:lnTo>
                    <a:lnTo>
                      <a:pt x="1820" y="90"/>
                    </a:lnTo>
                    <a:lnTo>
                      <a:pt x="5503" y="79"/>
                    </a:lnTo>
                    <a:lnTo>
                      <a:pt x="5526" y="67"/>
                    </a:lnTo>
                    <a:cubicBezTo>
                      <a:pt x="5517" y="53"/>
                      <a:pt x="5088" y="39"/>
                      <a:pt x="4234" y="23"/>
                    </a:cubicBezTo>
                    <a:lnTo>
                      <a:pt x="2649" y="23"/>
                    </a:lnTo>
                    <a:cubicBezTo>
                      <a:pt x="2159" y="41"/>
                      <a:pt x="1665" y="50"/>
                      <a:pt x="1167" y="50"/>
                    </a:cubicBezTo>
                    <a:cubicBezTo>
                      <a:pt x="795" y="50"/>
                      <a:pt x="421" y="45"/>
                      <a:pt x="44" y="35"/>
                    </a:cubicBezTo>
                    <a:lnTo>
                      <a:pt x="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a:off x="637480" y="4342207"/>
                <a:ext cx="597869" cy="13946"/>
              </a:xfrm>
              <a:custGeom>
                <a:avLst/>
                <a:gdLst/>
                <a:ahLst/>
                <a:cxnLst/>
                <a:rect l="l" t="t" r="r" b="b"/>
                <a:pathLst>
                  <a:path w="2988" h="69" extrusionOk="0">
                    <a:moveTo>
                      <a:pt x="8" y="1"/>
                    </a:moveTo>
                    <a:cubicBezTo>
                      <a:pt x="6" y="1"/>
                      <a:pt x="3" y="1"/>
                      <a:pt x="0" y="2"/>
                    </a:cubicBezTo>
                    <a:lnTo>
                      <a:pt x="0" y="68"/>
                    </a:lnTo>
                    <a:lnTo>
                      <a:pt x="2944" y="46"/>
                    </a:lnTo>
                    <a:lnTo>
                      <a:pt x="2944" y="68"/>
                    </a:lnTo>
                    <a:cubicBezTo>
                      <a:pt x="2963" y="68"/>
                      <a:pt x="2982" y="54"/>
                      <a:pt x="2988" y="35"/>
                    </a:cubicBezTo>
                    <a:cubicBezTo>
                      <a:pt x="2711" y="23"/>
                      <a:pt x="2294" y="17"/>
                      <a:pt x="1738" y="17"/>
                    </a:cubicBezTo>
                    <a:cubicBezTo>
                      <a:pt x="1660" y="17"/>
                      <a:pt x="1579" y="17"/>
                      <a:pt x="1496" y="17"/>
                    </a:cubicBezTo>
                    <a:cubicBezTo>
                      <a:pt x="765" y="21"/>
                      <a:pt x="281" y="23"/>
                      <a:pt x="44" y="23"/>
                    </a:cubicBezTo>
                    <a:cubicBezTo>
                      <a:pt x="37" y="9"/>
                      <a:pt x="23" y="1"/>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Google Shape;161;p6"/>
            <p:cNvSpPr/>
            <p:nvPr/>
          </p:nvSpPr>
          <p:spPr>
            <a:xfrm rot="10800000" flipH="1">
              <a:off x="512003" y="4644371"/>
              <a:ext cx="6968522" cy="27875"/>
            </a:xfrm>
            <a:custGeom>
              <a:avLst/>
              <a:gdLst/>
              <a:ahLst/>
              <a:cxnLst/>
              <a:rect l="l" t="t" r="r" b="b"/>
              <a:pathLst>
                <a:path w="22783" h="172" extrusionOk="0">
                  <a:moveTo>
                    <a:pt x="13540" y="0"/>
                  </a:moveTo>
                  <a:cubicBezTo>
                    <a:pt x="13540" y="5"/>
                    <a:pt x="13377" y="11"/>
                    <a:pt x="13047" y="19"/>
                  </a:cubicBezTo>
                  <a:cubicBezTo>
                    <a:pt x="12574" y="30"/>
                    <a:pt x="12306" y="37"/>
                    <a:pt x="12244" y="39"/>
                  </a:cubicBezTo>
                  <a:lnTo>
                    <a:pt x="53" y="67"/>
                  </a:lnTo>
                  <a:cubicBezTo>
                    <a:pt x="48" y="53"/>
                    <a:pt x="36" y="44"/>
                    <a:pt x="22" y="40"/>
                  </a:cubicBezTo>
                  <a:lnTo>
                    <a:pt x="1" y="39"/>
                  </a:lnTo>
                  <a:lnTo>
                    <a:pt x="1" y="119"/>
                  </a:lnTo>
                  <a:lnTo>
                    <a:pt x="12244" y="172"/>
                  </a:lnTo>
                  <a:lnTo>
                    <a:pt x="22288" y="158"/>
                  </a:lnTo>
                  <a:cubicBezTo>
                    <a:pt x="22300" y="153"/>
                    <a:pt x="22386" y="146"/>
                    <a:pt x="22540" y="139"/>
                  </a:cubicBezTo>
                  <a:cubicBezTo>
                    <a:pt x="22695" y="130"/>
                    <a:pt x="22775" y="123"/>
                    <a:pt x="22782" y="119"/>
                  </a:cubicBezTo>
                  <a:cubicBezTo>
                    <a:pt x="22779" y="107"/>
                    <a:pt x="22700" y="95"/>
                    <a:pt x="22546" y="81"/>
                  </a:cubicBezTo>
                  <a:cubicBezTo>
                    <a:pt x="22381" y="65"/>
                    <a:pt x="22295" y="56"/>
                    <a:pt x="22288" y="53"/>
                  </a:cubicBezTo>
                  <a:lnTo>
                    <a:pt x="13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2"/>
        <p:cNvGrpSpPr/>
        <p:nvPr/>
      </p:nvGrpSpPr>
      <p:grpSpPr>
        <a:xfrm>
          <a:off x="0" y="0"/>
          <a:ext cx="0" cy="0"/>
          <a:chOff x="0" y="0"/>
          <a:chExt cx="0" cy="0"/>
        </a:xfrm>
      </p:grpSpPr>
      <p:sp>
        <p:nvSpPr>
          <p:cNvPr id="163" name="Google Shape;163;p7"/>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4" name="Google Shape;164;p7"/>
          <p:cNvSpPr txBox="1">
            <a:spLocks noGrp="1"/>
          </p:cNvSpPr>
          <p:nvPr>
            <p:ph type="body" idx="1"/>
          </p:nvPr>
        </p:nvSpPr>
        <p:spPr>
          <a:xfrm>
            <a:off x="726450" y="1521000"/>
            <a:ext cx="4981800" cy="25323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5"/>
              </a:buClr>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grpSp>
        <p:nvGrpSpPr>
          <p:cNvPr id="165" name="Google Shape;165;p7"/>
          <p:cNvGrpSpPr/>
          <p:nvPr/>
        </p:nvGrpSpPr>
        <p:grpSpPr>
          <a:xfrm>
            <a:off x="137799" y="45168"/>
            <a:ext cx="8961848" cy="2395288"/>
            <a:chOff x="137799" y="45168"/>
            <a:chExt cx="8961848" cy="2395288"/>
          </a:xfrm>
        </p:grpSpPr>
        <p:sp>
          <p:nvSpPr>
            <p:cNvPr id="166" name="Google Shape;166;p7"/>
            <p:cNvSpPr/>
            <p:nvPr/>
          </p:nvSpPr>
          <p:spPr>
            <a:xfrm>
              <a:off x="1456254" y="99418"/>
              <a:ext cx="104581" cy="91055"/>
            </a:xfrm>
            <a:custGeom>
              <a:avLst/>
              <a:gdLst/>
              <a:ahLst/>
              <a:cxnLst/>
              <a:rect l="l" t="t" r="r" b="b"/>
              <a:pathLst>
                <a:path w="297" h="256" extrusionOk="0">
                  <a:moveTo>
                    <a:pt x="128" y="1"/>
                  </a:moveTo>
                  <a:cubicBezTo>
                    <a:pt x="63" y="1"/>
                    <a:pt x="1" y="52"/>
                    <a:pt x="1" y="128"/>
                  </a:cubicBezTo>
                  <a:cubicBezTo>
                    <a:pt x="1" y="198"/>
                    <a:pt x="57" y="256"/>
                    <a:pt x="127" y="256"/>
                  </a:cubicBezTo>
                  <a:cubicBezTo>
                    <a:pt x="241" y="256"/>
                    <a:pt x="297" y="119"/>
                    <a:pt x="216" y="38"/>
                  </a:cubicBezTo>
                  <a:cubicBezTo>
                    <a:pt x="191" y="12"/>
                    <a:pt x="159" y="1"/>
                    <a:pt x="128"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a:off x="137801" y="2021022"/>
              <a:ext cx="104933" cy="90700"/>
            </a:xfrm>
            <a:custGeom>
              <a:avLst/>
              <a:gdLst/>
              <a:ahLst/>
              <a:cxnLst/>
              <a:rect l="l" t="t" r="r" b="b"/>
              <a:pathLst>
                <a:path w="298" h="255" extrusionOk="0">
                  <a:moveTo>
                    <a:pt x="129" y="1"/>
                  </a:moveTo>
                  <a:cubicBezTo>
                    <a:pt x="64" y="1"/>
                    <a:pt x="1" y="51"/>
                    <a:pt x="1" y="129"/>
                  </a:cubicBezTo>
                  <a:cubicBezTo>
                    <a:pt x="1" y="199"/>
                    <a:pt x="57" y="255"/>
                    <a:pt x="127" y="255"/>
                  </a:cubicBezTo>
                  <a:cubicBezTo>
                    <a:pt x="241" y="255"/>
                    <a:pt x="297" y="118"/>
                    <a:pt x="218" y="37"/>
                  </a:cubicBezTo>
                  <a:cubicBezTo>
                    <a:pt x="192" y="12"/>
                    <a:pt x="161"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p:nvPr/>
          </p:nvSpPr>
          <p:spPr>
            <a:xfrm>
              <a:off x="8040447" y="685845"/>
              <a:ext cx="104581" cy="91055"/>
            </a:xfrm>
            <a:custGeom>
              <a:avLst/>
              <a:gdLst/>
              <a:ahLst/>
              <a:cxnLst/>
              <a:rect l="l" t="t" r="r" b="b"/>
              <a:pathLst>
                <a:path w="297" h="256" extrusionOk="0">
                  <a:moveTo>
                    <a:pt x="129" y="0"/>
                  </a:moveTo>
                  <a:cubicBezTo>
                    <a:pt x="63" y="0"/>
                    <a:pt x="1" y="51"/>
                    <a:pt x="1" y="127"/>
                  </a:cubicBezTo>
                  <a:cubicBezTo>
                    <a:pt x="1" y="198"/>
                    <a:pt x="57" y="255"/>
                    <a:pt x="127" y="255"/>
                  </a:cubicBezTo>
                  <a:cubicBezTo>
                    <a:pt x="241" y="255"/>
                    <a:pt x="297" y="119"/>
                    <a:pt x="218" y="38"/>
                  </a:cubicBezTo>
                  <a:cubicBezTo>
                    <a:pt x="192" y="12"/>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p:nvPr/>
          </p:nvSpPr>
          <p:spPr>
            <a:xfrm>
              <a:off x="317623" y="971101"/>
              <a:ext cx="104933" cy="90700"/>
            </a:xfrm>
            <a:custGeom>
              <a:avLst/>
              <a:gdLst/>
              <a:ahLst/>
              <a:cxnLst/>
              <a:rect l="l" t="t" r="r" b="b"/>
              <a:pathLst>
                <a:path w="298" h="255" extrusionOk="0">
                  <a:moveTo>
                    <a:pt x="129" y="0"/>
                  </a:moveTo>
                  <a:cubicBezTo>
                    <a:pt x="64" y="0"/>
                    <a:pt x="1" y="51"/>
                    <a:pt x="1" y="128"/>
                  </a:cubicBezTo>
                  <a:cubicBezTo>
                    <a:pt x="1" y="199"/>
                    <a:pt x="57" y="255"/>
                    <a:pt x="127" y="255"/>
                  </a:cubicBezTo>
                  <a:cubicBezTo>
                    <a:pt x="241" y="255"/>
                    <a:pt x="297" y="118"/>
                    <a:pt x="218" y="37"/>
                  </a:cubicBezTo>
                  <a:cubicBezTo>
                    <a:pt x="192" y="12"/>
                    <a:pt x="161"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a:off x="808128" y="372218"/>
              <a:ext cx="104581" cy="90700"/>
            </a:xfrm>
            <a:custGeom>
              <a:avLst/>
              <a:gdLst/>
              <a:ahLst/>
              <a:cxnLst/>
              <a:rect l="l" t="t" r="r" b="b"/>
              <a:pathLst>
                <a:path w="297" h="255" extrusionOk="0">
                  <a:moveTo>
                    <a:pt x="129" y="0"/>
                  </a:moveTo>
                  <a:cubicBezTo>
                    <a:pt x="63" y="0"/>
                    <a:pt x="0" y="51"/>
                    <a:pt x="0" y="128"/>
                  </a:cubicBezTo>
                  <a:cubicBezTo>
                    <a:pt x="0" y="198"/>
                    <a:pt x="58" y="254"/>
                    <a:pt x="126" y="254"/>
                  </a:cubicBezTo>
                  <a:cubicBezTo>
                    <a:pt x="240" y="254"/>
                    <a:pt x="296" y="118"/>
                    <a:pt x="217" y="37"/>
                  </a:cubicBezTo>
                  <a:cubicBezTo>
                    <a:pt x="191" y="12"/>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7"/>
            <p:cNvSpPr/>
            <p:nvPr/>
          </p:nvSpPr>
          <p:spPr>
            <a:xfrm>
              <a:off x="8326206" y="1589531"/>
              <a:ext cx="104581" cy="91055"/>
            </a:xfrm>
            <a:custGeom>
              <a:avLst/>
              <a:gdLst/>
              <a:ahLst/>
              <a:cxnLst/>
              <a:rect l="l" t="t" r="r" b="b"/>
              <a:pathLst>
                <a:path w="297" h="256" extrusionOk="0">
                  <a:moveTo>
                    <a:pt x="128" y="1"/>
                  </a:moveTo>
                  <a:cubicBezTo>
                    <a:pt x="63" y="1"/>
                    <a:pt x="0" y="52"/>
                    <a:pt x="0" y="128"/>
                  </a:cubicBezTo>
                  <a:cubicBezTo>
                    <a:pt x="0" y="198"/>
                    <a:pt x="56" y="256"/>
                    <a:pt x="126" y="256"/>
                  </a:cubicBezTo>
                  <a:cubicBezTo>
                    <a:pt x="240" y="256"/>
                    <a:pt x="296" y="119"/>
                    <a:pt x="216" y="38"/>
                  </a:cubicBezTo>
                  <a:cubicBezTo>
                    <a:pt x="190" y="12"/>
                    <a:pt x="159" y="1"/>
                    <a:pt x="128"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a:off x="8743439" y="539493"/>
              <a:ext cx="105285" cy="91055"/>
            </a:xfrm>
            <a:custGeom>
              <a:avLst/>
              <a:gdLst/>
              <a:ahLst/>
              <a:cxnLst/>
              <a:rect l="l" t="t" r="r" b="b"/>
              <a:pathLst>
                <a:path w="299" h="256" extrusionOk="0">
                  <a:moveTo>
                    <a:pt x="129" y="1"/>
                  </a:moveTo>
                  <a:cubicBezTo>
                    <a:pt x="63" y="1"/>
                    <a:pt x="0" y="52"/>
                    <a:pt x="0" y="128"/>
                  </a:cubicBezTo>
                  <a:cubicBezTo>
                    <a:pt x="0" y="198"/>
                    <a:pt x="58" y="256"/>
                    <a:pt x="128" y="256"/>
                  </a:cubicBezTo>
                  <a:cubicBezTo>
                    <a:pt x="241" y="256"/>
                    <a:pt x="298"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7"/>
            <p:cNvSpPr/>
            <p:nvPr/>
          </p:nvSpPr>
          <p:spPr>
            <a:xfrm>
              <a:off x="8994362" y="45168"/>
              <a:ext cx="105285" cy="91055"/>
            </a:xfrm>
            <a:custGeom>
              <a:avLst/>
              <a:gdLst/>
              <a:ahLst/>
              <a:cxnLst/>
              <a:rect l="l" t="t" r="r" b="b"/>
              <a:pathLst>
                <a:path w="299" h="256" extrusionOk="0">
                  <a:moveTo>
                    <a:pt x="129" y="1"/>
                  </a:moveTo>
                  <a:cubicBezTo>
                    <a:pt x="63" y="1"/>
                    <a:pt x="1" y="52"/>
                    <a:pt x="1" y="128"/>
                  </a:cubicBezTo>
                  <a:cubicBezTo>
                    <a:pt x="1" y="198"/>
                    <a:pt x="59" y="256"/>
                    <a:pt x="129" y="256"/>
                  </a:cubicBezTo>
                  <a:cubicBezTo>
                    <a:pt x="241" y="256"/>
                    <a:pt x="299"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7"/>
            <p:cNvSpPr/>
            <p:nvPr/>
          </p:nvSpPr>
          <p:spPr>
            <a:xfrm>
              <a:off x="8889759" y="2349756"/>
              <a:ext cx="104581" cy="90700"/>
            </a:xfrm>
            <a:custGeom>
              <a:avLst/>
              <a:gdLst/>
              <a:ahLst/>
              <a:cxnLst/>
              <a:rect l="l" t="t" r="r" b="b"/>
              <a:pathLst>
                <a:path w="297" h="255" extrusionOk="0">
                  <a:moveTo>
                    <a:pt x="129" y="0"/>
                  </a:moveTo>
                  <a:cubicBezTo>
                    <a:pt x="64" y="0"/>
                    <a:pt x="1" y="51"/>
                    <a:pt x="1" y="128"/>
                  </a:cubicBezTo>
                  <a:cubicBezTo>
                    <a:pt x="1" y="198"/>
                    <a:pt x="57" y="254"/>
                    <a:pt x="127" y="254"/>
                  </a:cubicBezTo>
                  <a:cubicBezTo>
                    <a:pt x="241" y="254"/>
                    <a:pt x="297" y="117"/>
                    <a:pt x="218" y="37"/>
                  </a:cubicBezTo>
                  <a:cubicBezTo>
                    <a:pt x="192" y="11"/>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p:nvPr/>
          </p:nvSpPr>
          <p:spPr>
            <a:xfrm>
              <a:off x="7437026" y="190484"/>
              <a:ext cx="105285" cy="90700"/>
            </a:xfrm>
            <a:custGeom>
              <a:avLst/>
              <a:gdLst/>
              <a:ahLst/>
              <a:cxnLst/>
              <a:rect l="l" t="t" r="r" b="b"/>
              <a:pathLst>
                <a:path w="299" h="255" extrusionOk="0">
                  <a:moveTo>
                    <a:pt x="129" y="1"/>
                  </a:moveTo>
                  <a:cubicBezTo>
                    <a:pt x="64" y="1"/>
                    <a:pt x="1" y="51"/>
                    <a:pt x="1" y="129"/>
                  </a:cubicBezTo>
                  <a:cubicBezTo>
                    <a:pt x="1" y="199"/>
                    <a:pt x="59" y="255"/>
                    <a:pt x="129" y="255"/>
                  </a:cubicBezTo>
                  <a:cubicBezTo>
                    <a:pt x="241" y="255"/>
                    <a:pt x="299" y="118"/>
                    <a:pt x="218" y="38"/>
                  </a:cubicBezTo>
                  <a:cubicBezTo>
                    <a:pt x="192" y="12"/>
                    <a:pt x="161"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p:nvPr/>
          </p:nvSpPr>
          <p:spPr>
            <a:xfrm>
              <a:off x="137799" y="99418"/>
              <a:ext cx="104933" cy="91055"/>
            </a:xfrm>
            <a:custGeom>
              <a:avLst/>
              <a:gdLst/>
              <a:ahLst/>
              <a:cxnLst/>
              <a:rect l="l" t="t" r="r" b="b"/>
              <a:pathLst>
                <a:path w="298" h="256" extrusionOk="0">
                  <a:moveTo>
                    <a:pt x="129" y="1"/>
                  </a:moveTo>
                  <a:cubicBezTo>
                    <a:pt x="64" y="1"/>
                    <a:pt x="1" y="52"/>
                    <a:pt x="1" y="128"/>
                  </a:cubicBezTo>
                  <a:cubicBezTo>
                    <a:pt x="1" y="198"/>
                    <a:pt x="59" y="256"/>
                    <a:pt x="127" y="256"/>
                  </a:cubicBezTo>
                  <a:cubicBezTo>
                    <a:pt x="241" y="256"/>
                    <a:pt x="297"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7"/>
            <p:cNvSpPr/>
            <p:nvPr/>
          </p:nvSpPr>
          <p:spPr>
            <a:xfrm>
              <a:off x="2313504" y="281168"/>
              <a:ext cx="104581" cy="91055"/>
            </a:xfrm>
            <a:custGeom>
              <a:avLst/>
              <a:gdLst/>
              <a:ahLst/>
              <a:cxnLst/>
              <a:rect l="l" t="t" r="r" b="b"/>
              <a:pathLst>
                <a:path w="297" h="256" extrusionOk="0">
                  <a:moveTo>
                    <a:pt x="128" y="1"/>
                  </a:moveTo>
                  <a:cubicBezTo>
                    <a:pt x="63" y="1"/>
                    <a:pt x="1" y="52"/>
                    <a:pt x="1" y="128"/>
                  </a:cubicBezTo>
                  <a:cubicBezTo>
                    <a:pt x="1" y="198"/>
                    <a:pt x="57" y="256"/>
                    <a:pt x="127" y="256"/>
                  </a:cubicBezTo>
                  <a:cubicBezTo>
                    <a:pt x="241" y="256"/>
                    <a:pt x="297" y="119"/>
                    <a:pt x="216" y="38"/>
                  </a:cubicBezTo>
                  <a:cubicBezTo>
                    <a:pt x="191" y="12"/>
                    <a:pt x="159" y="1"/>
                    <a:pt x="128"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7"/>
          <p:cNvGrpSpPr/>
          <p:nvPr/>
        </p:nvGrpSpPr>
        <p:grpSpPr>
          <a:xfrm>
            <a:off x="-8409" y="4345596"/>
            <a:ext cx="9144207" cy="1075277"/>
            <a:chOff x="-8409" y="4644371"/>
            <a:chExt cx="9144207" cy="1075277"/>
          </a:xfrm>
        </p:grpSpPr>
        <p:sp>
          <p:nvSpPr>
            <p:cNvPr id="179" name="Google Shape;179;p7"/>
            <p:cNvSpPr/>
            <p:nvPr/>
          </p:nvSpPr>
          <p:spPr>
            <a:xfrm>
              <a:off x="-8400" y="4647463"/>
              <a:ext cx="9144000" cy="1044900"/>
            </a:xfrm>
            <a:prstGeom prst="rect">
              <a:avLst/>
            </a:prstGeom>
            <a:solidFill>
              <a:srgbClr val="CEEBEC">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 name="Google Shape;180;p7"/>
            <p:cNvGrpSpPr/>
            <p:nvPr/>
          </p:nvGrpSpPr>
          <p:grpSpPr>
            <a:xfrm>
              <a:off x="-8409" y="4723646"/>
              <a:ext cx="9144207" cy="996002"/>
              <a:chOff x="637480" y="3826824"/>
              <a:chExt cx="8109442" cy="996002"/>
            </a:xfrm>
          </p:grpSpPr>
          <p:sp>
            <p:nvSpPr>
              <p:cNvPr id="181" name="Google Shape;181;p7"/>
              <p:cNvSpPr/>
              <p:nvPr/>
            </p:nvSpPr>
            <p:spPr>
              <a:xfrm>
                <a:off x="7073971" y="3912721"/>
                <a:ext cx="17008" cy="202"/>
              </a:xfrm>
              <a:custGeom>
                <a:avLst/>
                <a:gdLst/>
                <a:ahLst/>
                <a:cxnLst/>
                <a:rect l="l" t="t" r="r" b="b"/>
                <a:pathLst>
                  <a:path w="85" h="1" fill="none" extrusionOk="0">
                    <a:moveTo>
                      <a:pt x="0" y="0"/>
                    </a:moveTo>
                    <a:lnTo>
                      <a:pt x="14" y="0"/>
                    </a:lnTo>
                    <a:lnTo>
                      <a:pt x="84" y="0"/>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a:off x="7004539" y="3912721"/>
                <a:ext cx="134460" cy="13340"/>
              </a:xfrm>
              <a:custGeom>
                <a:avLst/>
                <a:gdLst/>
                <a:ahLst/>
                <a:cxnLst/>
                <a:rect l="l" t="t" r="r" b="b"/>
                <a:pathLst>
                  <a:path w="672" h="66" extrusionOk="0">
                    <a:moveTo>
                      <a:pt x="44" y="0"/>
                    </a:moveTo>
                    <a:cubicBezTo>
                      <a:pt x="23" y="0"/>
                      <a:pt x="7" y="14"/>
                      <a:pt x="0" y="44"/>
                    </a:cubicBezTo>
                    <a:cubicBezTo>
                      <a:pt x="4" y="53"/>
                      <a:pt x="226" y="60"/>
                      <a:pt x="672" y="65"/>
                    </a:cubicBezTo>
                    <a:cubicBezTo>
                      <a:pt x="438" y="58"/>
                      <a:pt x="321" y="51"/>
                      <a:pt x="317" y="44"/>
                    </a:cubicBezTo>
                    <a:cubicBezTo>
                      <a:pt x="319" y="25"/>
                      <a:pt x="331" y="9"/>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a:off x="2984134" y="4791094"/>
                <a:ext cx="44820" cy="14552"/>
              </a:xfrm>
              <a:custGeom>
                <a:avLst/>
                <a:gdLst/>
                <a:ahLst/>
                <a:cxnLst/>
                <a:rect l="l" t="t" r="r" b="b"/>
                <a:pathLst>
                  <a:path w="224" h="72" extrusionOk="0">
                    <a:moveTo>
                      <a:pt x="1" y="0"/>
                    </a:moveTo>
                    <a:lnTo>
                      <a:pt x="1" y="67"/>
                    </a:lnTo>
                    <a:cubicBezTo>
                      <a:pt x="67" y="70"/>
                      <a:pt x="119" y="72"/>
                      <a:pt x="156" y="72"/>
                    </a:cubicBezTo>
                    <a:cubicBezTo>
                      <a:pt x="193" y="72"/>
                      <a:pt x="215" y="70"/>
                      <a:pt x="223" y="67"/>
                    </a:cubicBezTo>
                    <a:cubicBezTo>
                      <a:pt x="165" y="53"/>
                      <a:pt x="109" y="37"/>
                      <a:pt x="53" y="16"/>
                    </a:cubicBezTo>
                    <a:cubicBezTo>
                      <a:pt x="36" y="9"/>
                      <a:pt x="18" y="4"/>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a:off x="6698202" y="4626576"/>
                <a:ext cx="236306" cy="13744"/>
              </a:xfrm>
              <a:custGeom>
                <a:avLst/>
                <a:gdLst/>
                <a:ahLst/>
                <a:cxnLst/>
                <a:rect l="l" t="t" r="r" b="b"/>
                <a:pathLst>
                  <a:path w="1181" h="68" extrusionOk="0">
                    <a:moveTo>
                      <a:pt x="1" y="1"/>
                    </a:moveTo>
                    <a:lnTo>
                      <a:pt x="1" y="67"/>
                    </a:lnTo>
                    <a:cubicBezTo>
                      <a:pt x="379" y="60"/>
                      <a:pt x="666" y="57"/>
                      <a:pt x="861" y="57"/>
                    </a:cubicBezTo>
                    <a:cubicBezTo>
                      <a:pt x="1055" y="57"/>
                      <a:pt x="1158" y="60"/>
                      <a:pt x="1168" y="67"/>
                    </a:cubicBezTo>
                    <a:lnTo>
                      <a:pt x="1180" y="34"/>
                    </a:lnTo>
                    <a:cubicBezTo>
                      <a:pt x="590" y="13"/>
                      <a:pt x="19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a:off x="7231441" y="4102908"/>
                <a:ext cx="119454" cy="17988"/>
              </a:xfrm>
              <a:custGeom>
                <a:avLst/>
                <a:gdLst/>
                <a:ahLst/>
                <a:cxnLst/>
                <a:rect l="l" t="t" r="r" b="b"/>
                <a:pathLst>
                  <a:path w="597" h="89" extrusionOk="0">
                    <a:moveTo>
                      <a:pt x="2" y="1"/>
                    </a:moveTo>
                    <a:cubicBezTo>
                      <a:pt x="0" y="30"/>
                      <a:pt x="4" y="60"/>
                      <a:pt x="13" y="88"/>
                    </a:cubicBezTo>
                    <a:lnTo>
                      <a:pt x="575" y="88"/>
                    </a:lnTo>
                    <a:lnTo>
                      <a:pt x="596" y="78"/>
                    </a:lnTo>
                    <a:cubicBezTo>
                      <a:pt x="589" y="62"/>
                      <a:pt x="412" y="48"/>
                      <a:pt x="67" y="34"/>
                    </a:cubicBezTo>
                    <a:lnTo>
                      <a:pt x="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p:nvPr/>
            </p:nvSpPr>
            <p:spPr>
              <a:xfrm>
                <a:off x="3246852" y="3875533"/>
                <a:ext cx="107849" cy="14957"/>
              </a:xfrm>
              <a:custGeom>
                <a:avLst/>
                <a:gdLst/>
                <a:ahLst/>
                <a:cxnLst/>
                <a:rect l="l" t="t" r="r" b="b"/>
                <a:pathLst>
                  <a:path w="539" h="74" extrusionOk="0">
                    <a:moveTo>
                      <a:pt x="1" y="0"/>
                    </a:moveTo>
                    <a:cubicBezTo>
                      <a:pt x="1" y="16"/>
                      <a:pt x="15" y="37"/>
                      <a:pt x="45" y="67"/>
                    </a:cubicBezTo>
                    <a:cubicBezTo>
                      <a:pt x="202" y="71"/>
                      <a:pt x="322" y="73"/>
                      <a:pt x="405" y="73"/>
                    </a:cubicBezTo>
                    <a:cubicBezTo>
                      <a:pt x="487" y="73"/>
                      <a:pt x="532" y="71"/>
                      <a:pt x="539" y="67"/>
                    </a:cubicBezTo>
                    <a:cubicBezTo>
                      <a:pt x="346" y="49"/>
                      <a:pt x="201" y="32"/>
                      <a:pt x="101" y="18"/>
                    </a:cubicBezTo>
                    <a:cubicBezTo>
                      <a:pt x="41" y="5"/>
                      <a:pt x="8"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p:nvPr/>
            </p:nvSpPr>
            <p:spPr>
              <a:xfrm>
                <a:off x="3218839" y="3866640"/>
                <a:ext cx="28213" cy="14755"/>
              </a:xfrm>
              <a:custGeom>
                <a:avLst/>
                <a:gdLst/>
                <a:ahLst/>
                <a:cxnLst/>
                <a:rect l="l" t="t" r="r" b="b"/>
                <a:pathLst>
                  <a:path w="141" h="73" extrusionOk="0">
                    <a:moveTo>
                      <a:pt x="1" y="0"/>
                    </a:moveTo>
                    <a:lnTo>
                      <a:pt x="1" y="67"/>
                    </a:lnTo>
                    <a:cubicBezTo>
                      <a:pt x="38" y="70"/>
                      <a:pt x="68" y="72"/>
                      <a:pt x="92" y="72"/>
                    </a:cubicBezTo>
                    <a:cubicBezTo>
                      <a:pt x="115" y="72"/>
                      <a:pt x="131" y="70"/>
                      <a:pt x="141" y="67"/>
                    </a:cubicBezTo>
                    <a:cubicBezTo>
                      <a:pt x="123" y="53"/>
                      <a:pt x="106" y="41"/>
                      <a:pt x="85" y="34"/>
                    </a:cubicBezTo>
                    <a:cubicBezTo>
                      <a:pt x="65" y="27"/>
                      <a:pt x="48" y="14"/>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a:off x="6257204" y="3833090"/>
                <a:ext cx="206293" cy="29105"/>
              </a:xfrm>
              <a:custGeom>
                <a:avLst/>
                <a:gdLst/>
                <a:ahLst/>
                <a:cxnLst/>
                <a:rect l="l" t="t" r="r" b="b"/>
                <a:pathLst>
                  <a:path w="1031" h="144" extrusionOk="0">
                    <a:moveTo>
                      <a:pt x="83" y="1"/>
                    </a:moveTo>
                    <a:cubicBezTo>
                      <a:pt x="34" y="1"/>
                      <a:pt x="6" y="2"/>
                      <a:pt x="1" y="5"/>
                    </a:cubicBezTo>
                    <a:cubicBezTo>
                      <a:pt x="1" y="65"/>
                      <a:pt x="8" y="107"/>
                      <a:pt x="24" y="133"/>
                    </a:cubicBezTo>
                    <a:lnTo>
                      <a:pt x="869" y="143"/>
                    </a:lnTo>
                    <a:cubicBezTo>
                      <a:pt x="874" y="144"/>
                      <a:pt x="879" y="144"/>
                      <a:pt x="883" y="144"/>
                    </a:cubicBezTo>
                    <a:cubicBezTo>
                      <a:pt x="917" y="144"/>
                      <a:pt x="951" y="139"/>
                      <a:pt x="983" y="129"/>
                    </a:cubicBezTo>
                    <a:cubicBezTo>
                      <a:pt x="1002" y="122"/>
                      <a:pt x="1018" y="110"/>
                      <a:pt x="1030" y="94"/>
                    </a:cubicBezTo>
                    <a:cubicBezTo>
                      <a:pt x="1027" y="80"/>
                      <a:pt x="1002" y="66"/>
                      <a:pt x="958" y="52"/>
                    </a:cubicBezTo>
                    <a:cubicBezTo>
                      <a:pt x="909" y="38"/>
                      <a:pt x="879" y="30"/>
                      <a:pt x="869" y="26"/>
                    </a:cubicBezTo>
                    <a:cubicBezTo>
                      <a:pt x="468" y="10"/>
                      <a:pt x="206"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a:off x="8409370" y="4583931"/>
                <a:ext cx="226102" cy="25265"/>
              </a:xfrm>
              <a:custGeom>
                <a:avLst/>
                <a:gdLst/>
                <a:ahLst/>
                <a:cxnLst/>
                <a:rect l="l" t="t" r="r" b="b"/>
                <a:pathLst>
                  <a:path w="1130" h="125" extrusionOk="0">
                    <a:moveTo>
                      <a:pt x="3" y="1"/>
                    </a:moveTo>
                    <a:cubicBezTo>
                      <a:pt x="2" y="1"/>
                      <a:pt x="0" y="19"/>
                      <a:pt x="0" y="57"/>
                    </a:cubicBezTo>
                    <a:cubicBezTo>
                      <a:pt x="0" y="101"/>
                      <a:pt x="5" y="124"/>
                      <a:pt x="17" y="124"/>
                    </a:cubicBezTo>
                    <a:cubicBezTo>
                      <a:pt x="17" y="124"/>
                      <a:pt x="17" y="124"/>
                      <a:pt x="18" y="124"/>
                    </a:cubicBezTo>
                    <a:cubicBezTo>
                      <a:pt x="23" y="124"/>
                      <a:pt x="28" y="119"/>
                      <a:pt x="34" y="106"/>
                    </a:cubicBezTo>
                    <a:cubicBezTo>
                      <a:pt x="393" y="90"/>
                      <a:pt x="666" y="82"/>
                      <a:pt x="854" y="82"/>
                    </a:cubicBezTo>
                    <a:cubicBezTo>
                      <a:pt x="992" y="82"/>
                      <a:pt x="1083" y="86"/>
                      <a:pt x="1129" y="96"/>
                    </a:cubicBezTo>
                    <a:cubicBezTo>
                      <a:pt x="1112" y="77"/>
                      <a:pt x="1091" y="61"/>
                      <a:pt x="1066" y="50"/>
                    </a:cubicBezTo>
                    <a:lnTo>
                      <a:pt x="1019" y="29"/>
                    </a:lnTo>
                    <a:cubicBezTo>
                      <a:pt x="847" y="34"/>
                      <a:pt x="692" y="37"/>
                      <a:pt x="554" y="37"/>
                    </a:cubicBezTo>
                    <a:cubicBezTo>
                      <a:pt x="440" y="37"/>
                      <a:pt x="337" y="35"/>
                      <a:pt x="246" y="31"/>
                    </a:cubicBezTo>
                    <a:cubicBezTo>
                      <a:pt x="100" y="22"/>
                      <a:pt x="23" y="19"/>
                      <a:pt x="11" y="19"/>
                    </a:cubicBezTo>
                    <a:cubicBezTo>
                      <a:pt x="11" y="19"/>
                      <a:pt x="11" y="20"/>
                      <a:pt x="11" y="20"/>
                    </a:cubicBezTo>
                    <a:cubicBezTo>
                      <a:pt x="10" y="20"/>
                      <a:pt x="7" y="13"/>
                      <a:pt x="4" y="1"/>
                    </a:cubicBezTo>
                    <a:cubicBezTo>
                      <a:pt x="4" y="1"/>
                      <a:pt x="4" y="1"/>
                      <a:pt x="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a:off x="8701101" y="4122714"/>
                <a:ext cx="45821" cy="14755"/>
              </a:xfrm>
              <a:custGeom>
                <a:avLst/>
                <a:gdLst/>
                <a:ahLst/>
                <a:cxnLst/>
                <a:rect l="l" t="t" r="r" b="b"/>
                <a:pathLst>
                  <a:path w="229" h="73" extrusionOk="0">
                    <a:moveTo>
                      <a:pt x="1" y="1"/>
                    </a:moveTo>
                    <a:lnTo>
                      <a:pt x="1" y="67"/>
                    </a:lnTo>
                    <a:cubicBezTo>
                      <a:pt x="69" y="71"/>
                      <a:pt x="122" y="73"/>
                      <a:pt x="160" y="73"/>
                    </a:cubicBezTo>
                    <a:cubicBezTo>
                      <a:pt x="198" y="73"/>
                      <a:pt x="221" y="71"/>
                      <a:pt x="229" y="67"/>
                    </a:cubicBezTo>
                    <a:cubicBezTo>
                      <a:pt x="169" y="53"/>
                      <a:pt x="111" y="38"/>
                      <a:pt x="53" y="18"/>
                    </a:cubicBezTo>
                    <a:cubicBezTo>
                      <a:pt x="36" y="11"/>
                      <a:pt x="18" y="6"/>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p:nvPr/>
            </p:nvSpPr>
            <p:spPr>
              <a:xfrm>
                <a:off x="7457343" y="4633246"/>
                <a:ext cx="84038" cy="18393"/>
              </a:xfrm>
              <a:custGeom>
                <a:avLst/>
                <a:gdLst/>
                <a:ahLst/>
                <a:cxnLst/>
                <a:rect l="l" t="t" r="r" b="b"/>
                <a:pathLst>
                  <a:path w="420" h="91" extrusionOk="0">
                    <a:moveTo>
                      <a:pt x="2" y="1"/>
                    </a:moveTo>
                    <a:cubicBezTo>
                      <a:pt x="0" y="33"/>
                      <a:pt x="4" y="62"/>
                      <a:pt x="13" y="90"/>
                    </a:cubicBezTo>
                    <a:lnTo>
                      <a:pt x="397" y="90"/>
                    </a:lnTo>
                    <a:lnTo>
                      <a:pt x="419" y="80"/>
                    </a:lnTo>
                    <a:cubicBezTo>
                      <a:pt x="412" y="64"/>
                      <a:pt x="295" y="50"/>
                      <a:pt x="69" y="36"/>
                    </a:cubicBezTo>
                    <a:lnTo>
                      <a:pt x="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a:off x="8532425" y="3883617"/>
                <a:ext cx="42019" cy="15765"/>
              </a:xfrm>
              <a:custGeom>
                <a:avLst/>
                <a:gdLst/>
                <a:ahLst/>
                <a:cxnLst/>
                <a:rect l="l" t="t" r="r" b="b"/>
                <a:pathLst>
                  <a:path w="210" h="78" extrusionOk="0">
                    <a:moveTo>
                      <a:pt x="7" y="0"/>
                    </a:moveTo>
                    <a:cubicBezTo>
                      <a:pt x="0" y="0"/>
                      <a:pt x="20" y="10"/>
                      <a:pt x="67" y="30"/>
                    </a:cubicBezTo>
                    <a:cubicBezTo>
                      <a:pt x="113" y="49"/>
                      <a:pt x="160" y="65"/>
                      <a:pt x="209" y="78"/>
                    </a:cubicBezTo>
                    <a:cubicBezTo>
                      <a:pt x="109" y="30"/>
                      <a:pt x="50" y="6"/>
                      <a:pt x="32" y="6"/>
                    </a:cubicBezTo>
                    <a:cubicBezTo>
                      <a:pt x="32" y="6"/>
                      <a:pt x="31" y="6"/>
                      <a:pt x="30" y="6"/>
                    </a:cubicBezTo>
                    <a:cubicBezTo>
                      <a:pt x="18" y="2"/>
                      <a:pt x="10" y="0"/>
                      <a:pt x="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a:off x="7269258" y="4324219"/>
                <a:ext cx="924216" cy="15967"/>
              </a:xfrm>
              <a:custGeom>
                <a:avLst/>
                <a:gdLst/>
                <a:ahLst/>
                <a:cxnLst/>
                <a:rect l="l" t="t" r="r" b="b"/>
                <a:pathLst>
                  <a:path w="4619" h="79" extrusionOk="0">
                    <a:moveTo>
                      <a:pt x="8" y="1"/>
                    </a:moveTo>
                    <a:cubicBezTo>
                      <a:pt x="6" y="1"/>
                      <a:pt x="3" y="1"/>
                      <a:pt x="1" y="1"/>
                    </a:cubicBezTo>
                    <a:lnTo>
                      <a:pt x="1" y="68"/>
                    </a:lnTo>
                    <a:lnTo>
                      <a:pt x="4597" y="78"/>
                    </a:lnTo>
                    <a:lnTo>
                      <a:pt x="4618" y="68"/>
                    </a:lnTo>
                    <a:cubicBezTo>
                      <a:pt x="4611" y="52"/>
                      <a:pt x="3088" y="38"/>
                      <a:pt x="45" y="24"/>
                    </a:cubicBezTo>
                    <a:cubicBezTo>
                      <a:pt x="39" y="9"/>
                      <a:pt x="24" y="1"/>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7"/>
              <p:cNvSpPr/>
              <p:nvPr/>
            </p:nvSpPr>
            <p:spPr>
              <a:xfrm>
                <a:off x="2647783" y="3994778"/>
                <a:ext cx="91841" cy="13744"/>
              </a:xfrm>
              <a:custGeom>
                <a:avLst/>
                <a:gdLst/>
                <a:ahLst/>
                <a:cxnLst/>
                <a:rect l="l" t="t" r="r" b="b"/>
                <a:pathLst>
                  <a:path w="459" h="68" extrusionOk="0">
                    <a:moveTo>
                      <a:pt x="0" y="1"/>
                    </a:moveTo>
                    <a:lnTo>
                      <a:pt x="0" y="68"/>
                    </a:lnTo>
                    <a:cubicBezTo>
                      <a:pt x="139" y="60"/>
                      <a:pt x="245" y="57"/>
                      <a:pt x="319" y="57"/>
                    </a:cubicBezTo>
                    <a:cubicBezTo>
                      <a:pt x="393" y="57"/>
                      <a:pt x="435" y="60"/>
                      <a:pt x="446" y="68"/>
                    </a:cubicBezTo>
                    <a:lnTo>
                      <a:pt x="458" y="34"/>
                    </a:lnTo>
                    <a:cubicBezTo>
                      <a:pt x="228" y="11"/>
                      <a:pt x="7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a:off x="2030105" y="3826824"/>
                <a:ext cx="129258" cy="19808"/>
              </a:xfrm>
              <a:custGeom>
                <a:avLst/>
                <a:gdLst/>
                <a:ahLst/>
                <a:cxnLst/>
                <a:rect l="l" t="t" r="r" b="b"/>
                <a:pathLst>
                  <a:path w="646" h="98" extrusionOk="0">
                    <a:moveTo>
                      <a:pt x="112" y="0"/>
                    </a:moveTo>
                    <a:cubicBezTo>
                      <a:pt x="49" y="0"/>
                      <a:pt x="11" y="7"/>
                      <a:pt x="0" y="18"/>
                    </a:cubicBezTo>
                    <a:cubicBezTo>
                      <a:pt x="121" y="48"/>
                      <a:pt x="328" y="75"/>
                      <a:pt x="624" y="97"/>
                    </a:cubicBezTo>
                    <a:lnTo>
                      <a:pt x="645" y="52"/>
                    </a:lnTo>
                    <a:lnTo>
                      <a:pt x="635" y="18"/>
                    </a:lnTo>
                    <a:cubicBezTo>
                      <a:pt x="615" y="19"/>
                      <a:pt x="591" y="20"/>
                      <a:pt x="565" y="20"/>
                    </a:cubicBezTo>
                    <a:cubicBezTo>
                      <a:pt x="481" y="20"/>
                      <a:pt x="365" y="15"/>
                      <a:pt x="219" y="4"/>
                    </a:cubicBezTo>
                    <a:cubicBezTo>
                      <a:pt x="178" y="2"/>
                      <a:pt x="142" y="0"/>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7"/>
              <p:cNvSpPr/>
              <p:nvPr/>
            </p:nvSpPr>
            <p:spPr>
              <a:xfrm>
                <a:off x="2249204" y="4269043"/>
                <a:ext cx="398779" cy="13744"/>
              </a:xfrm>
              <a:custGeom>
                <a:avLst/>
                <a:gdLst/>
                <a:ahLst/>
                <a:cxnLst/>
                <a:rect l="l" t="t" r="r" b="b"/>
                <a:pathLst>
                  <a:path w="1993" h="68" extrusionOk="0">
                    <a:moveTo>
                      <a:pt x="5" y="1"/>
                    </a:moveTo>
                    <a:cubicBezTo>
                      <a:pt x="4" y="1"/>
                      <a:pt x="2" y="1"/>
                      <a:pt x="1" y="1"/>
                    </a:cubicBezTo>
                    <a:lnTo>
                      <a:pt x="1" y="67"/>
                    </a:lnTo>
                    <a:lnTo>
                      <a:pt x="1949" y="46"/>
                    </a:lnTo>
                    <a:lnTo>
                      <a:pt x="1949" y="67"/>
                    </a:lnTo>
                    <a:cubicBezTo>
                      <a:pt x="1970" y="67"/>
                      <a:pt x="1987" y="53"/>
                      <a:pt x="1992" y="34"/>
                    </a:cubicBezTo>
                    <a:cubicBezTo>
                      <a:pt x="1819" y="24"/>
                      <a:pt x="1565" y="17"/>
                      <a:pt x="1229" y="17"/>
                    </a:cubicBezTo>
                    <a:cubicBezTo>
                      <a:pt x="1158" y="17"/>
                      <a:pt x="1084" y="18"/>
                      <a:pt x="1005" y="18"/>
                    </a:cubicBezTo>
                    <a:cubicBezTo>
                      <a:pt x="520" y="22"/>
                      <a:pt x="201" y="24"/>
                      <a:pt x="45" y="24"/>
                    </a:cubicBezTo>
                    <a:cubicBezTo>
                      <a:pt x="37" y="9"/>
                      <a:pt x="21"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a:off x="7616214" y="3916562"/>
                <a:ext cx="505027" cy="14350"/>
              </a:xfrm>
              <a:custGeom>
                <a:avLst/>
                <a:gdLst/>
                <a:ahLst/>
                <a:cxnLst/>
                <a:rect l="l" t="t" r="r" b="b"/>
                <a:pathLst>
                  <a:path w="2524" h="71" extrusionOk="0">
                    <a:moveTo>
                      <a:pt x="1" y="0"/>
                    </a:moveTo>
                    <a:lnTo>
                      <a:pt x="58" y="4"/>
                    </a:lnTo>
                    <a:cubicBezTo>
                      <a:pt x="547" y="18"/>
                      <a:pt x="796" y="34"/>
                      <a:pt x="803" y="48"/>
                    </a:cubicBezTo>
                    <a:cubicBezTo>
                      <a:pt x="789" y="55"/>
                      <a:pt x="560" y="62"/>
                      <a:pt x="116" y="67"/>
                    </a:cubicBezTo>
                    <a:cubicBezTo>
                      <a:pt x="204" y="69"/>
                      <a:pt x="290" y="71"/>
                      <a:pt x="376" y="71"/>
                    </a:cubicBezTo>
                    <a:lnTo>
                      <a:pt x="2502" y="58"/>
                    </a:lnTo>
                    <a:lnTo>
                      <a:pt x="2523" y="48"/>
                    </a:lnTo>
                    <a:cubicBezTo>
                      <a:pt x="2516" y="34"/>
                      <a:pt x="1799" y="18"/>
                      <a:pt x="376" y="4"/>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a:off x="7609811" y="3930103"/>
                <a:ext cx="29813" cy="808"/>
              </a:xfrm>
              <a:custGeom>
                <a:avLst/>
                <a:gdLst/>
                <a:ahLst/>
                <a:cxnLst/>
                <a:rect l="l" t="t" r="r" b="b"/>
                <a:pathLst>
                  <a:path w="149" h="4" extrusionOk="0">
                    <a:moveTo>
                      <a:pt x="1" y="0"/>
                    </a:moveTo>
                    <a:cubicBezTo>
                      <a:pt x="33" y="2"/>
                      <a:pt x="62" y="4"/>
                      <a:pt x="90" y="4"/>
                    </a:cubicBezTo>
                    <a:cubicBezTo>
                      <a:pt x="110" y="4"/>
                      <a:pt x="131" y="2"/>
                      <a:pt x="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7"/>
              <p:cNvSpPr/>
              <p:nvPr/>
            </p:nvSpPr>
            <p:spPr>
              <a:xfrm>
                <a:off x="1484660" y="4799785"/>
                <a:ext cx="1245760" cy="23041"/>
              </a:xfrm>
              <a:custGeom>
                <a:avLst/>
                <a:gdLst/>
                <a:ahLst/>
                <a:cxnLst/>
                <a:rect l="l" t="t" r="r" b="b"/>
                <a:pathLst>
                  <a:path w="6226" h="114" extrusionOk="0">
                    <a:moveTo>
                      <a:pt x="67" y="1"/>
                    </a:moveTo>
                    <a:cubicBezTo>
                      <a:pt x="53" y="3"/>
                      <a:pt x="40" y="8"/>
                      <a:pt x="30" y="18"/>
                    </a:cubicBezTo>
                    <a:cubicBezTo>
                      <a:pt x="16" y="27"/>
                      <a:pt x="4" y="41"/>
                      <a:pt x="0" y="57"/>
                    </a:cubicBezTo>
                    <a:cubicBezTo>
                      <a:pt x="9" y="71"/>
                      <a:pt x="214" y="85"/>
                      <a:pt x="617" y="99"/>
                    </a:cubicBezTo>
                    <a:cubicBezTo>
                      <a:pt x="819" y="104"/>
                      <a:pt x="1019" y="108"/>
                      <a:pt x="1219" y="113"/>
                    </a:cubicBezTo>
                    <a:lnTo>
                      <a:pt x="5252" y="101"/>
                    </a:lnTo>
                    <a:cubicBezTo>
                      <a:pt x="5877" y="92"/>
                      <a:pt x="6201" y="82"/>
                      <a:pt x="6225" y="68"/>
                    </a:cubicBezTo>
                    <a:cubicBezTo>
                      <a:pt x="6213" y="41"/>
                      <a:pt x="5889" y="24"/>
                      <a:pt x="5252" y="11"/>
                    </a:cubicBezTo>
                    <a:lnTo>
                      <a:pt x="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a:off x="813159" y="3928284"/>
                <a:ext cx="159472" cy="22435"/>
              </a:xfrm>
              <a:custGeom>
                <a:avLst/>
                <a:gdLst/>
                <a:ahLst/>
                <a:cxnLst/>
                <a:rect l="l" t="t" r="r" b="b"/>
                <a:pathLst>
                  <a:path w="797" h="111" extrusionOk="0">
                    <a:moveTo>
                      <a:pt x="45" y="0"/>
                    </a:moveTo>
                    <a:cubicBezTo>
                      <a:pt x="45" y="6"/>
                      <a:pt x="39" y="13"/>
                      <a:pt x="29" y="27"/>
                    </a:cubicBezTo>
                    <a:cubicBezTo>
                      <a:pt x="15" y="37"/>
                      <a:pt x="6" y="51"/>
                      <a:pt x="1" y="67"/>
                    </a:cubicBezTo>
                    <a:lnTo>
                      <a:pt x="22" y="111"/>
                    </a:lnTo>
                    <a:cubicBezTo>
                      <a:pt x="523" y="105"/>
                      <a:pt x="781" y="93"/>
                      <a:pt x="797" y="79"/>
                    </a:cubicBezTo>
                    <a:cubicBezTo>
                      <a:pt x="793" y="65"/>
                      <a:pt x="669" y="49"/>
                      <a:pt x="425" y="32"/>
                    </a:cubicBezTo>
                    <a:cubicBezTo>
                      <a:pt x="176" y="13"/>
                      <a:pt x="48" y="2"/>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7"/>
              <p:cNvSpPr/>
              <p:nvPr/>
            </p:nvSpPr>
            <p:spPr>
              <a:xfrm>
                <a:off x="1298777" y="3985683"/>
                <a:ext cx="1105697" cy="25063"/>
              </a:xfrm>
              <a:custGeom>
                <a:avLst/>
                <a:gdLst/>
                <a:ahLst/>
                <a:cxnLst/>
                <a:rect l="l" t="t" r="r" b="b"/>
                <a:pathLst>
                  <a:path w="5526" h="124" extrusionOk="0">
                    <a:moveTo>
                      <a:pt x="0" y="0"/>
                    </a:moveTo>
                    <a:lnTo>
                      <a:pt x="0" y="69"/>
                    </a:lnTo>
                    <a:lnTo>
                      <a:pt x="1651" y="123"/>
                    </a:lnTo>
                    <a:lnTo>
                      <a:pt x="1820" y="90"/>
                    </a:lnTo>
                    <a:lnTo>
                      <a:pt x="5503" y="79"/>
                    </a:lnTo>
                    <a:lnTo>
                      <a:pt x="5526" y="67"/>
                    </a:lnTo>
                    <a:cubicBezTo>
                      <a:pt x="5517" y="53"/>
                      <a:pt x="5088" y="39"/>
                      <a:pt x="4234" y="23"/>
                    </a:cubicBezTo>
                    <a:lnTo>
                      <a:pt x="2649" y="23"/>
                    </a:lnTo>
                    <a:cubicBezTo>
                      <a:pt x="2159" y="41"/>
                      <a:pt x="1665" y="50"/>
                      <a:pt x="1167" y="50"/>
                    </a:cubicBezTo>
                    <a:cubicBezTo>
                      <a:pt x="795" y="50"/>
                      <a:pt x="421" y="45"/>
                      <a:pt x="44" y="35"/>
                    </a:cubicBezTo>
                    <a:lnTo>
                      <a:pt x="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7"/>
              <p:cNvSpPr/>
              <p:nvPr/>
            </p:nvSpPr>
            <p:spPr>
              <a:xfrm>
                <a:off x="637480" y="4342207"/>
                <a:ext cx="597869" cy="13946"/>
              </a:xfrm>
              <a:custGeom>
                <a:avLst/>
                <a:gdLst/>
                <a:ahLst/>
                <a:cxnLst/>
                <a:rect l="l" t="t" r="r" b="b"/>
                <a:pathLst>
                  <a:path w="2988" h="69" extrusionOk="0">
                    <a:moveTo>
                      <a:pt x="8" y="1"/>
                    </a:moveTo>
                    <a:cubicBezTo>
                      <a:pt x="6" y="1"/>
                      <a:pt x="3" y="1"/>
                      <a:pt x="0" y="2"/>
                    </a:cubicBezTo>
                    <a:lnTo>
                      <a:pt x="0" y="68"/>
                    </a:lnTo>
                    <a:lnTo>
                      <a:pt x="2944" y="46"/>
                    </a:lnTo>
                    <a:lnTo>
                      <a:pt x="2944" y="68"/>
                    </a:lnTo>
                    <a:cubicBezTo>
                      <a:pt x="2963" y="68"/>
                      <a:pt x="2982" y="54"/>
                      <a:pt x="2988" y="35"/>
                    </a:cubicBezTo>
                    <a:cubicBezTo>
                      <a:pt x="2711" y="23"/>
                      <a:pt x="2294" y="17"/>
                      <a:pt x="1738" y="17"/>
                    </a:cubicBezTo>
                    <a:cubicBezTo>
                      <a:pt x="1660" y="17"/>
                      <a:pt x="1579" y="17"/>
                      <a:pt x="1496" y="17"/>
                    </a:cubicBezTo>
                    <a:cubicBezTo>
                      <a:pt x="765" y="21"/>
                      <a:pt x="281" y="23"/>
                      <a:pt x="44" y="23"/>
                    </a:cubicBezTo>
                    <a:cubicBezTo>
                      <a:pt x="37" y="9"/>
                      <a:pt x="23" y="1"/>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7"/>
            <p:cNvSpPr/>
            <p:nvPr/>
          </p:nvSpPr>
          <p:spPr>
            <a:xfrm rot="10800000" flipH="1">
              <a:off x="512003" y="4644371"/>
              <a:ext cx="6968522" cy="27875"/>
            </a:xfrm>
            <a:custGeom>
              <a:avLst/>
              <a:gdLst/>
              <a:ahLst/>
              <a:cxnLst/>
              <a:rect l="l" t="t" r="r" b="b"/>
              <a:pathLst>
                <a:path w="22783" h="172" extrusionOk="0">
                  <a:moveTo>
                    <a:pt x="13540" y="0"/>
                  </a:moveTo>
                  <a:cubicBezTo>
                    <a:pt x="13540" y="5"/>
                    <a:pt x="13377" y="11"/>
                    <a:pt x="13047" y="19"/>
                  </a:cubicBezTo>
                  <a:cubicBezTo>
                    <a:pt x="12574" y="30"/>
                    <a:pt x="12306" y="37"/>
                    <a:pt x="12244" y="39"/>
                  </a:cubicBezTo>
                  <a:lnTo>
                    <a:pt x="53" y="67"/>
                  </a:lnTo>
                  <a:cubicBezTo>
                    <a:pt x="48" y="53"/>
                    <a:pt x="36" y="44"/>
                    <a:pt x="22" y="40"/>
                  </a:cubicBezTo>
                  <a:lnTo>
                    <a:pt x="1" y="39"/>
                  </a:lnTo>
                  <a:lnTo>
                    <a:pt x="1" y="119"/>
                  </a:lnTo>
                  <a:lnTo>
                    <a:pt x="12244" y="172"/>
                  </a:lnTo>
                  <a:lnTo>
                    <a:pt x="22288" y="158"/>
                  </a:lnTo>
                  <a:cubicBezTo>
                    <a:pt x="22300" y="153"/>
                    <a:pt x="22386" y="146"/>
                    <a:pt x="22540" y="139"/>
                  </a:cubicBezTo>
                  <a:cubicBezTo>
                    <a:pt x="22695" y="130"/>
                    <a:pt x="22775" y="123"/>
                    <a:pt x="22782" y="119"/>
                  </a:cubicBezTo>
                  <a:cubicBezTo>
                    <a:pt x="22779" y="107"/>
                    <a:pt x="22700" y="95"/>
                    <a:pt x="22546" y="81"/>
                  </a:cubicBezTo>
                  <a:cubicBezTo>
                    <a:pt x="22381" y="65"/>
                    <a:pt x="22295" y="56"/>
                    <a:pt x="22288" y="53"/>
                  </a:cubicBezTo>
                  <a:lnTo>
                    <a:pt x="13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04"/>
        <p:cNvGrpSpPr/>
        <p:nvPr/>
      </p:nvGrpSpPr>
      <p:grpSpPr>
        <a:xfrm>
          <a:off x="0" y="0"/>
          <a:ext cx="0" cy="0"/>
          <a:chOff x="0" y="0"/>
          <a:chExt cx="0" cy="0"/>
        </a:xfrm>
      </p:grpSpPr>
      <p:sp>
        <p:nvSpPr>
          <p:cNvPr id="205" name="Google Shape;205;p8"/>
          <p:cNvSpPr txBox="1">
            <a:spLocks noGrp="1"/>
          </p:cNvSpPr>
          <p:nvPr>
            <p:ph type="title"/>
          </p:nvPr>
        </p:nvSpPr>
        <p:spPr>
          <a:xfrm>
            <a:off x="1388100" y="1053100"/>
            <a:ext cx="6367800" cy="1298400"/>
          </a:xfrm>
          <a:prstGeom prst="rect">
            <a:avLst/>
          </a:prstGeom>
          <a:ln>
            <a:noFill/>
          </a:ln>
        </p:spPr>
        <p:txBody>
          <a:bodyPr spcFirstLastPara="1" wrap="square" lIns="91425" tIns="91425" rIns="91425" bIns="91425" anchor="b" anchorCtr="0">
            <a:noAutofit/>
          </a:bodyPr>
          <a:lstStyle>
            <a:lvl1pPr lvl="0" algn="ctr">
              <a:spcBef>
                <a:spcPts val="0"/>
              </a:spcBef>
              <a:spcAft>
                <a:spcPts val="0"/>
              </a:spcAft>
              <a:buSzPts val="6000"/>
              <a:buNone/>
              <a:defRPr sz="72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206" name="Google Shape;206;p8"/>
          <p:cNvGrpSpPr/>
          <p:nvPr/>
        </p:nvGrpSpPr>
        <p:grpSpPr>
          <a:xfrm>
            <a:off x="297486" y="45168"/>
            <a:ext cx="8802162" cy="1223257"/>
            <a:chOff x="297486" y="45168"/>
            <a:chExt cx="8802162" cy="1223257"/>
          </a:xfrm>
        </p:grpSpPr>
        <p:sp>
          <p:nvSpPr>
            <p:cNvPr id="207" name="Google Shape;207;p8"/>
            <p:cNvSpPr/>
            <p:nvPr/>
          </p:nvSpPr>
          <p:spPr>
            <a:xfrm>
              <a:off x="2622129" y="149768"/>
              <a:ext cx="104581" cy="91055"/>
            </a:xfrm>
            <a:custGeom>
              <a:avLst/>
              <a:gdLst/>
              <a:ahLst/>
              <a:cxnLst/>
              <a:rect l="l" t="t" r="r" b="b"/>
              <a:pathLst>
                <a:path w="297" h="256" extrusionOk="0">
                  <a:moveTo>
                    <a:pt x="128" y="1"/>
                  </a:moveTo>
                  <a:cubicBezTo>
                    <a:pt x="63" y="1"/>
                    <a:pt x="1" y="52"/>
                    <a:pt x="1" y="128"/>
                  </a:cubicBezTo>
                  <a:cubicBezTo>
                    <a:pt x="1" y="198"/>
                    <a:pt x="57" y="256"/>
                    <a:pt x="127" y="256"/>
                  </a:cubicBezTo>
                  <a:cubicBezTo>
                    <a:pt x="241" y="256"/>
                    <a:pt x="297" y="119"/>
                    <a:pt x="216" y="38"/>
                  </a:cubicBezTo>
                  <a:cubicBezTo>
                    <a:pt x="191" y="12"/>
                    <a:pt x="159" y="1"/>
                    <a:pt x="128"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8"/>
            <p:cNvSpPr/>
            <p:nvPr/>
          </p:nvSpPr>
          <p:spPr>
            <a:xfrm>
              <a:off x="8785172" y="669482"/>
              <a:ext cx="104581" cy="91055"/>
            </a:xfrm>
            <a:custGeom>
              <a:avLst/>
              <a:gdLst/>
              <a:ahLst/>
              <a:cxnLst/>
              <a:rect l="l" t="t" r="r" b="b"/>
              <a:pathLst>
                <a:path w="297" h="256" extrusionOk="0">
                  <a:moveTo>
                    <a:pt x="129" y="0"/>
                  </a:moveTo>
                  <a:cubicBezTo>
                    <a:pt x="63" y="0"/>
                    <a:pt x="1" y="51"/>
                    <a:pt x="1" y="127"/>
                  </a:cubicBezTo>
                  <a:cubicBezTo>
                    <a:pt x="1" y="198"/>
                    <a:pt x="57" y="255"/>
                    <a:pt x="127" y="255"/>
                  </a:cubicBezTo>
                  <a:cubicBezTo>
                    <a:pt x="241" y="255"/>
                    <a:pt x="297" y="119"/>
                    <a:pt x="218" y="38"/>
                  </a:cubicBezTo>
                  <a:cubicBezTo>
                    <a:pt x="192" y="12"/>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p:nvPr/>
          </p:nvSpPr>
          <p:spPr>
            <a:xfrm>
              <a:off x="297486" y="1177726"/>
              <a:ext cx="104933" cy="90700"/>
            </a:xfrm>
            <a:custGeom>
              <a:avLst/>
              <a:gdLst/>
              <a:ahLst/>
              <a:cxnLst/>
              <a:rect l="l" t="t" r="r" b="b"/>
              <a:pathLst>
                <a:path w="298" h="255" extrusionOk="0">
                  <a:moveTo>
                    <a:pt x="129" y="0"/>
                  </a:moveTo>
                  <a:cubicBezTo>
                    <a:pt x="64" y="0"/>
                    <a:pt x="1" y="51"/>
                    <a:pt x="1" y="128"/>
                  </a:cubicBezTo>
                  <a:cubicBezTo>
                    <a:pt x="1" y="199"/>
                    <a:pt x="57" y="255"/>
                    <a:pt x="127" y="255"/>
                  </a:cubicBezTo>
                  <a:cubicBezTo>
                    <a:pt x="241" y="255"/>
                    <a:pt x="297" y="118"/>
                    <a:pt x="218" y="37"/>
                  </a:cubicBezTo>
                  <a:cubicBezTo>
                    <a:pt x="192" y="12"/>
                    <a:pt x="161"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8209065" y="227268"/>
              <a:ext cx="105285" cy="91055"/>
            </a:xfrm>
            <a:custGeom>
              <a:avLst/>
              <a:gdLst/>
              <a:ahLst/>
              <a:cxnLst/>
              <a:rect l="l" t="t" r="r" b="b"/>
              <a:pathLst>
                <a:path w="299" h="256" extrusionOk="0">
                  <a:moveTo>
                    <a:pt x="129" y="1"/>
                  </a:moveTo>
                  <a:cubicBezTo>
                    <a:pt x="64" y="1"/>
                    <a:pt x="1" y="52"/>
                    <a:pt x="1" y="128"/>
                  </a:cubicBezTo>
                  <a:cubicBezTo>
                    <a:pt x="1" y="198"/>
                    <a:pt x="59" y="256"/>
                    <a:pt x="129" y="256"/>
                  </a:cubicBezTo>
                  <a:cubicBezTo>
                    <a:pt x="241" y="256"/>
                    <a:pt x="299"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1474753" y="494143"/>
              <a:ext cx="104581" cy="90700"/>
            </a:xfrm>
            <a:custGeom>
              <a:avLst/>
              <a:gdLst/>
              <a:ahLst/>
              <a:cxnLst/>
              <a:rect l="l" t="t" r="r" b="b"/>
              <a:pathLst>
                <a:path w="297" h="255" extrusionOk="0">
                  <a:moveTo>
                    <a:pt x="129" y="0"/>
                  </a:moveTo>
                  <a:cubicBezTo>
                    <a:pt x="63" y="0"/>
                    <a:pt x="0" y="51"/>
                    <a:pt x="0" y="128"/>
                  </a:cubicBezTo>
                  <a:cubicBezTo>
                    <a:pt x="0" y="198"/>
                    <a:pt x="58" y="254"/>
                    <a:pt x="126" y="254"/>
                  </a:cubicBezTo>
                  <a:cubicBezTo>
                    <a:pt x="240" y="254"/>
                    <a:pt x="296" y="118"/>
                    <a:pt x="217" y="37"/>
                  </a:cubicBezTo>
                  <a:cubicBezTo>
                    <a:pt x="191" y="12"/>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a:off x="6943214" y="149768"/>
              <a:ext cx="105285" cy="91055"/>
            </a:xfrm>
            <a:custGeom>
              <a:avLst/>
              <a:gdLst/>
              <a:ahLst/>
              <a:cxnLst/>
              <a:rect l="l" t="t" r="r" b="b"/>
              <a:pathLst>
                <a:path w="299" h="256" extrusionOk="0">
                  <a:moveTo>
                    <a:pt x="129" y="1"/>
                  </a:moveTo>
                  <a:cubicBezTo>
                    <a:pt x="63" y="1"/>
                    <a:pt x="0" y="52"/>
                    <a:pt x="0" y="128"/>
                  </a:cubicBezTo>
                  <a:cubicBezTo>
                    <a:pt x="0" y="198"/>
                    <a:pt x="58" y="256"/>
                    <a:pt x="128" y="256"/>
                  </a:cubicBezTo>
                  <a:cubicBezTo>
                    <a:pt x="241" y="256"/>
                    <a:pt x="298"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8994362" y="45168"/>
              <a:ext cx="105285" cy="91055"/>
            </a:xfrm>
            <a:custGeom>
              <a:avLst/>
              <a:gdLst/>
              <a:ahLst/>
              <a:cxnLst/>
              <a:rect l="l" t="t" r="r" b="b"/>
              <a:pathLst>
                <a:path w="299" h="256" extrusionOk="0">
                  <a:moveTo>
                    <a:pt x="129" y="1"/>
                  </a:moveTo>
                  <a:cubicBezTo>
                    <a:pt x="63" y="1"/>
                    <a:pt x="1" y="52"/>
                    <a:pt x="1" y="128"/>
                  </a:cubicBezTo>
                  <a:cubicBezTo>
                    <a:pt x="1" y="198"/>
                    <a:pt x="59" y="256"/>
                    <a:pt x="129" y="256"/>
                  </a:cubicBezTo>
                  <a:cubicBezTo>
                    <a:pt x="241" y="256"/>
                    <a:pt x="299"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4616226" y="227447"/>
              <a:ext cx="105285" cy="90700"/>
            </a:xfrm>
            <a:custGeom>
              <a:avLst/>
              <a:gdLst/>
              <a:ahLst/>
              <a:cxnLst/>
              <a:rect l="l" t="t" r="r" b="b"/>
              <a:pathLst>
                <a:path w="299" h="255" extrusionOk="0">
                  <a:moveTo>
                    <a:pt x="129" y="1"/>
                  </a:moveTo>
                  <a:cubicBezTo>
                    <a:pt x="64" y="1"/>
                    <a:pt x="1" y="51"/>
                    <a:pt x="1" y="129"/>
                  </a:cubicBezTo>
                  <a:cubicBezTo>
                    <a:pt x="1" y="199"/>
                    <a:pt x="59" y="255"/>
                    <a:pt x="129" y="255"/>
                  </a:cubicBezTo>
                  <a:cubicBezTo>
                    <a:pt x="241" y="255"/>
                    <a:pt x="299" y="118"/>
                    <a:pt x="218" y="38"/>
                  </a:cubicBezTo>
                  <a:cubicBezTo>
                    <a:pt x="192" y="12"/>
                    <a:pt x="161"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466724" y="255668"/>
              <a:ext cx="104933" cy="91055"/>
            </a:xfrm>
            <a:custGeom>
              <a:avLst/>
              <a:gdLst/>
              <a:ahLst/>
              <a:cxnLst/>
              <a:rect l="l" t="t" r="r" b="b"/>
              <a:pathLst>
                <a:path w="298" h="256" extrusionOk="0">
                  <a:moveTo>
                    <a:pt x="129" y="1"/>
                  </a:moveTo>
                  <a:cubicBezTo>
                    <a:pt x="64" y="1"/>
                    <a:pt x="1" y="52"/>
                    <a:pt x="1" y="128"/>
                  </a:cubicBezTo>
                  <a:cubicBezTo>
                    <a:pt x="1" y="198"/>
                    <a:pt x="59" y="256"/>
                    <a:pt x="127" y="256"/>
                  </a:cubicBezTo>
                  <a:cubicBezTo>
                    <a:pt x="241" y="256"/>
                    <a:pt x="297"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16"/>
        <p:cNvGrpSpPr/>
        <p:nvPr/>
      </p:nvGrpSpPr>
      <p:grpSpPr>
        <a:xfrm>
          <a:off x="0" y="0"/>
          <a:ext cx="0" cy="0"/>
          <a:chOff x="0" y="0"/>
          <a:chExt cx="0" cy="0"/>
        </a:xfrm>
      </p:grpSpPr>
      <p:sp>
        <p:nvSpPr>
          <p:cNvPr id="217" name="Google Shape;217;p9"/>
          <p:cNvSpPr txBox="1">
            <a:spLocks noGrp="1"/>
          </p:cNvSpPr>
          <p:nvPr>
            <p:ph type="title"/>
          </p:nvPr>
        </p:nvSpPr>
        <p:spPr>
          <a:xfrm>
            <a:off x="1999350" y="964900"/>
            <a:ext cx="5145300" cy="8850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600"/>
              <a:buNone/>
              <a:defRPr sz="59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18" name="Google Shape;218;p9"/>
          <p:cNvSpPr txBox="1">
            <a:spLocks noGrp="1"/>
          </p:cNvSpPr>
          <p:nvPr>
            <p:ph type="subTitle" idx="1"/>
          </p:nvPr>
        </p:nvSpPr>
        <p:spPr>
          <a:xfrm>
            <a:off x="1999350" y="2168650"/>
            <a:ext cx="5145300" cy="135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Montserrat Medium"/>
                <a:ea typeface="Montserrat Medium"/>
                <a:cs typeface="Montserrat Medium"/>
                <a:sym typeface="Montserrat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19" name="Google Shape;219;p9"/>
          <p:cNvGrpSpPr/>
          <p:nvPr/>
        </p:nvGrpSpPr>
        <p:grpSpPr>
          <a:xfrm>
            <a:off x="89448" y="149943"/>
            <a:ext cx="8800305" cy="2118041"/>
            <a:chOff x="89448" y="149943"/>
            <a:chExt cx="8800305" cy="2118041"/>
          </a:xfrm>
        </p:grpSpPr>
        <p:sp>
          <p:nvSpPr>
            <p:cNvPr id="220" name="Google Shape;220;p9"/>
            <p:cNvSpPr/>
            <p:nvPr/>
          </p:nvSpPr>
          <p:spPr>
            <a:xfrm>
              <a:off x="3839854" y="402918"/>
              <a:ext cx="104581" cy="91055"/>
            </a:xfrm>
            <a:custGeom>
              <a:avLst/>
              <a:gdLst/>
              <a:ahLst/>
              <a:cxnLst/>
              <a:rect l="l" t="t" r="r" b="b"/>
              <a:pathLst>
                <a:path w="297" h="256" extrusionOk="0">
                  <a:moveTo>
                    <a:pt x="128" y="1"/>
                  </a:moveTo>
                  <a:cubicBezTo>
                    <a:pt x="63" y="1"/>
                    <a:pt x="1" y="52"/>
                    <a:pt x="1" y="128"/>
                  </a:cubicBezTo>
                  <a:cubicBezTo>
                    <a:pt x="1" y="198"/>
                    <a:pt x="57" y="256"/>
                    <a:pt x="127" y="256"/>
                  </a:cubicBezTo>
                  <a:cubicBezTo>
                    <a:pt x="241" y="256"/>
                    <a:pt x="297" y="119"/>
                    <a:pt x="216" y="38"/>
                  </a:cubicBezTo>
                  <a:cubicBezTo>
                    <a:pt x="191" y="12"/>
                    <a:pt x="159" y="1"/>
                    <a:pt x="128"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1349026" y="1759197"/>
              <a:ext cx="104933" cy="90700"/>
            </a:xfrm>
            <a:custGeom>
              <a:avLst/>
              <a:gdLst/>
              <a:ahLst/>
              <a:cxnLst/>
              <a:rect l="l" t="t" r="r" b="b"/>
              <a:pathLst>
                <a:path w="298" h="255" extrusionOk="0">
                  <a:moveTo>
                    <a:pt x="129" y="1"/>
                  </a:moveTo>
                  <a:cubicBezTo>
                    <a:pt x="64" y="1"/>
                    <a:pt x="1" y="51"/>
                    <a:pt x="1" y="129"/>
                  </a:cubicBezTo>
                  <a:cubicBezTo>
                    <a:pt x="1" y="199"/>
                    <a:pt x="57" y="255"/>
                    <a:pt x="127" y="255"/>
                  </a:cubicBezTo>
                  <a:cubicBezTo>
                    <a:pt x="241" y="255"/>
                    <a:pt x="297" y="118"/>
                    <a:pt x="218" y="37"/>
                  </a:cubicBezTo>
                  <a:cubicBezTo>
                    <a:pt x="192" y="12"/>
                    <a:pt x="161"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8482347" y="874870"/>
              <a:ext cx="104581" cy="91055"/>
            </a:xfrm>
            <a:custGeom>
              <a:avLst/>
              <a:gdLst/>
              <a:ahLst/>
              <a:cxnLst/>
              <a:rect l="l" t="t" r="r" b="b"/>
              <a:pathLst>
                <a:path w="297" h="256" extrusionOk="0">
                  <a:moveTo>
                    <a:pt x="129" y="0"/>
                  </a:moveTo>
                  <a:cubicBezTo>
                    <a:pt x="63" y="0"/>
                    <a:pt x="1" y="51"/>
                    <a:pt x="1" y="127"/>
                  </a:cubicBezTo>
                  <a:cubicBezTo>
                    <a:pt x="1" y="198"/>
                    <a:pt x="57" y="255"/>
                    <a:pt x="127" y="255"/>
                  </a:cubicBezTo>
                  <a:cubicBezTo>
                    <a:pt x="241" y="255"/>
                    <a:pt x="297" y="119"/>
                    <a:pt x="218" y="38"/>
                  </a:cubicBezTo>
                  <a:cubicBezTo>
                    <a:pt x="192" y="12"/>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a:off x="89448" y="964901"/>
              <a:ext cx="104933" cy="90700"/>
            </a:xfrm>
            <a:custGeom>
              <a:avLst/>
              <a:gdLst/>
              <a:ahLst/>
              <a:cxnLst/>
              <a:rect l="l" t="t" r="r" b="b"/>
              <a:pathLst>
                <a:path w="298" h="255" extrusionOk="0">
                  <a:moveTo>
                    <a:pt x="129" y="0"/>
                  </a:moveTo>
                  <a:cubicBezTo>
                    <a:pt x="64" y="0"/>
                    <a:pt x="1" y="51"/>
                    <a:pt x="1" y="128"/>
                  </a:cubicBezTo>
                  <a:cubicBezTo>
                    <a:pt x="1" y="199"/>
                    <a:pt x="57" y="255"/>
                    <a:pt x="127" y="255"/>
                  </a:cubicBezTo>
                  <a:cubicBezTo>
                    <a:pt x="241" y="255"/>
                    <a:pt x="297" y="118"/>
                    <a:pt x="218" y="37"/>
                  </a:cubicBezTo>
                  <a:cubicBezTo>
                    <a:pt x="192" y="12"/>
                    <a:pt x="161"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8209065" y="227268"/>
              <a:ext cx="105285" cy="91055"/>
            </a:xfrm>
            <a:custGeom>
              <a:avLst/>
              <a:gdLst/>
              <a:ahLst/>
              <a:cxnLst/>
              <a:rect l="l" t="t" r="r" b="b"/>
              <a:pathLst>
                <a:path w="299" h="256" extrusionOk="0">
                  <a:moveTo>
                    <a:pt x="129" y="1"/>
                  </a:moveTo>
                  <a:cubicBezTo>
                    <a:pt x="64" y="1"/>
                    <a:pt x="1" y="52"/>
                    <a:pt x="1" y="128"/>
                  </a:cubicBezTo>
                  <a:cubicBezTo>
                    <a:pt x="1" y="198"/>
                    <a:pt x="59" y="256"/>
                    <a:pt x="129" y="256"/>
                  </a:cubicBezTo>
                  <a:cubicBezTo>
                    <a:pt x="241" y="256"/>
                    <a:pt x="299"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5816194" y="402918"/>
              <a:ext cx="105285" cy="91055"/>
            </a:xfrm>
            <a:custGeom>
              <a:avLst/>
              <a:gdLst/>
              <a:ahLst/>
              <a:cxnLst/>
              <a:rect l="l" t="t" r="r" b="b"/>
              <a:pathLst>
                <a:path w="299" h="256" extrusionOk="0">
                  <a:moveTo>
                    <a:pt x="128" y="1"/>
                  </a:moveTo>
                  <a:cubicBezTo>
                    <a:pt x="63" y="1"/>
                    <a:pt x="0" y="52"/>
                    <a:pt x="0" y="128"/>
                  </a:cubicBezTo>
                  <a:cubicBezTo>
                    <a:pt x="0" y="198"/>
                    <a:pt x="58" y="256"/>
                    <a:pt x="128" y="256"/>
                  </a:cubicBezTo>
                  <a:cubicBezTo>
                    <a:pt x="240" y="256"/>
                    <a:pt x="298" y="119"/>
                    <a:pt x="218" y="38"/>
                  </a:cubicBezTo>
                  <a:cubicBezTo>
                    <a:pt x="192" y="12"/>
                    <a:pt x="160" y="1"/>
                    <a:pt x="128"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a:off x="1044528" y="149943"/>
              <a:ext cx="104581" cy="90700"/>
            </a:xfrm>
            <a:custGeom>
              <a:avLst/>
              <a:gdLst/>
              <a:ahLst/>
              <a:cxnLst/>
              <a:rect l="l" t="t" r="r" b="b"/>
              <a:pathLst>
                <a:path w="297" h="255" extrusionOk="0">
                  <a:moveTo>
                    <a:pt x="129" y="0"/>
                  </a:moveTo>
                  <a:cubicBezTo>
                    <a:pt x="63" y="0"/>
                    <a:pt x="0" y="51"/>
                    <a:pt x="0" y="128"/>
                  </a:cubicBezTo>
                  <a:cubicBezTo>
                    <a:pt x="0" y="198"/>
                    <a:pt x="58" y="254"/>
                    <a:pt x="126" y="254"/>
                  </a:cubicBezTo>
                  <a:cubicBezTo>
                    <a:pt x="240" y="254"/>
                    <a:pt x="296" y="118"/>
                    <a:pt x="217" y="37"/>
                  </a:cubicBezTo>
                  <a:cubicBezTo>
                    <a:pt x="191" y="12"/>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7594781" y="1361881"/>
              <a:ext cx="104581" cy="91055"/>
            </a:xfrm>
            <a:custGeom>
              <a:avLst/>
              <a:gdLst/>
              <a:ahLst/>
              <a:cxnLst/>
              <a:rect l="l" t="t" r="r" b="b"/>
              <a:pathLst>
                <a:path w="297" h="256" extrusionOk="0">
                  <a:moveTo>
                    <a:pt x="128" y="1"/>
                  </a:moveTo>
                  <a:cubicBezTo>
                    <a:pt x="63" y="1"/>
                    <a:pt x="0" y="52"/>
                    <a:pt x="0" y="128"/>
                  </a:cubicBezTo>
                  <a:cubicBezTo>
                    <a:pt x="0" y="198"/>
                    <a:pt x="56" y="256"/>
                    <a:pt x="126" y="256"/>
                  </a:cubicBezTo>
                  <a:cubicBezTo>
                    <a:pt x="240" y="256"/>
                    <a:pt x="296" y="119"/>
                    <a:pt x="216" y="38"/>
                  </a:cubicBezTo>
                  <a:cubicBezTo>
                    <a:pt x="190" y="12"/>
                    <a:pt x="159" y="1"/>
                    <a:pt x="128"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7336989" y="493968"/>
              <a:ext cx="105285" cy="91055"/>
            </a:xfrm>
            <a:custGeom>
              <a:avLst/>
              <a:gdLst/>
              <a:ahLst/>
              <a:cxnLst/>
              <a:rect l="l" t="t" r="r" b="b"/>
              <a:pathLst>
                <a:path w="299" h="256" extrusionOk="0">
                  <a:moveTo>
                    <a:pt x="129" y="1"/>
                  </a:moveTo>
                  <a:cubicBezTo>
                    <a:pt x="63" y="1"/>
                    <a:pt x="0" y="52"/>
                    <a:pt x="0" y="128"/>
                  </a:cubicBezTo>
                  <a:cubicBezTo>
                    <a:pt x="0" y="198"/>
                    <a:pt x="58" y="256"/>
                    <a:pt x="128" y="256"/>
                  </a:cubicBezTo>
                  <a:cubicBezTo>
                    <a:pt x="241" y="256"/>
                    <a:pt x="298"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8209075" y="1722293"/>
              <a:ext cx="105285" cy="91055"/>
            </a:xfrm>
            <a:custGeom>
              <a:avLst/>
              <a:gdLst/>
              <a:ahLst/>
              <a:cxnLst/>
              <a:rect l="l" t="t" r="r" b="b"/>
              <a:pathLst>
                <a:path w="299" h="256" extrusionOk="0">
                  <a:moveTo>
                    <a:pt x="129" y="1"/>
                  </a:moveTo>
                  <a:cubicBezTo>
                    <a:pt x="63" y="1"/>
                    <a:pt x="1" y="52"/>
                    <a:pt x="1" y="128"/>
                  </a:cubicBezTo>
                  <a:cubicBezTo>
                    <a:pt x="1" y="198"/>
                    <a:pt x="59" y="256"/>
                    <a:pt x="129" y="256"/>
                  </a:cubicBezTo>
                  <a:cubicBezTo>
                    <a:pt x="241" y="256"/>
                    <a:pt x="299"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8785172" y="2077956"/>
              <a:ext cx="104581" cy="90700"/>
            </a:xfrm>
            <a:custGeom>
              <a:avLst/>
              <a:gdLst/>
              <a:ahLst/>
              <a:cxnLst/>
              <a:rect l="l" t="t" r="r" b="b"/>
              <a:pathLst>
                <a:path w="297" h="255" extrusionOk="0">
                  <a:moveTo>
                    <a:pt x="129" y="0"/>
                  </a:moveTo>
                  <a:cubicBezTo>
                    <a:pt x="64" y="0"/>
                    <a:pt x="1" y="51"/>
                    <a:pt x="1" y="128"/>
                  </a:cubicBezTo>
                  <a:cubicBezTo>
                    <a:pt x="1" y="198"/>
                    <a:pt x="57" y="254"/>
                    <a:pt x="127" y="254"/>
                  </a:cubicBezTo>
                  <a:cubicBezTo>
                    <a:pt x="241" y="254"/>
                    <a:pt x="297" y="117"/>
                    <a:pt x="218" y="37"/>
                  </a:cubicBezTo>
                  <a:cubicBezTo>
                    <a:pt x="192" y="11"/>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a:off x="809424" y="874868"/>
              <a:ext cx="104933" cy="91055"/>
            </a:xfrm>
            <a:custGeom>
              <a:avLst/>
              <a:gdLst/>
              <a:ahLst/>
              <a:cxnLst/>
              <a:rect l="l" t="t" r="r" b="b"/>
              <a:pathLst>
                <a:path w="298" h="256" extrusionOk="0">
                  <a:moveTo>
                    <a:pt x="129" y="1"/>
                  </a:moveTo>
                  <a:cubicBezTo>
                    <a:pt x="64" y="1"/>
                    <a:pt x="1" y="52"/>
                    <a:pt x="1" y="128"/>
                  </a:cubicBezTo>
                  <a:cubicBezTo>
                    <a:pt x="1" y="198"/>
                    <a:pt x="59" y="256"/>
                    <a:pt x="127" y="256"/>
                  </a:cubicBezTo>
                  <a:cubicBezTo>
                    <a:pt x="241" y="256"/>
                    <a:pt x="297"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7645026" y="2077947"/>
              <a:ext cx="104933" cy="90700"/>
            </a:xfrm>
            <a:custGeom>
              <a:avLst/>
              <a:gdLst/>
              <a:ahLst/>
              <a:cxnLst/>
              <a:rect l="l" t="t" r="r" b="b"/>
              <a:pathLst>
                <a:path w="298" h="255" extrusionOk="0">
                  <a:moveTo>
                    <a:pt x="129" y="1"/>
                  </a:moveTo>
                  <a:cubicBezTo>
                    <a:pt x="64" y="1"/>
                    <a:pt x="1" y="51"/>
                    <a:pt x="1" y="129"/>
                  </a:cubicBezTo>
                  <a:cubicBezTo>
                    <a:pt x="1" y="199"/>
                    <a:pt x="57" y="255"/>
                    <a:pt x="127" y="255"/>
                  </a:cubicBezTo>
                  <a:cubicBezTo>
                    <a:pt x="241" y="255"/>
                    <a:pt x="297" y="118"/>
                    <a:pt x="218" y="37"/>
                  </a:cubicBezTo>
                  <a:cubicBezTo>
                    <a:pt x="192" y="12"/>
                    <a:pt x="161"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a:off x="1999351" y="784172"/>
              <a:ext cx="104933" cy="90700"/>
            </a:xfrm>
            <a:custGeom>
              <a:avLst/>
              <a:gdLst/>
              <a:ahLst/>
              <a:cxnLst/>
              <a:rect l="l" t="t" r="r" b="b"/>
              <a:pathLst>
                <a:path w="298" h="255" extrusionOk="0">
                  <a:moveTo>
                    <a:pt x="129" y="1"/>
                  </a:moveTo>
                  <a:cubicBezTo>
                    <a:pt x="64" y="1"/>
                    <a:pt x="1" y="51"/>
                    <a:pt x="1" y="129"/>
                  </a:cubicBezTo>
                  <a:cubicBezTo>
                    <a:pt x="1" y="199"/>
                    <a:pt x="57" y="255"/>
                    <a:pt x="127" y="255"/>
                  </a:cubicBezTo>
                  <a:cubicBezTo>
                    <a:pt x="241" y="255"/>
                    <a:pt x="297" y="118"/>
                    <a:pt x="218" y="37"/>
                  </a:cubicBezTo>
                  <a:cubicBezTo>
                    <a:pt x="192" y="12"/>
                    <a:pt x="161"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a:off x="3164497" y="964720"/>
              <a:ext cx="104581" cy="91055"/>
            </a:xfrm>
            <a:custGeom>
              <a:avLst/>
              <a:gdLst/>
              <a:ahLst/>
              <a:cxnLst/>
              <a:rect l="l" t="t" r="r" b="b"/>
              <a:pathLst>
                <a:path w="297" h="256" extrusionOk="0">
                  <a:moveTo>
                    <a:pt x="129" y="0"/>
                  </a:moveTo>
                  <a:cubicBezTo>
                    <a:pt x="63" y="0"/>
                    <a:pt x="1" y="51"/>
                    <a:pt x="1" y="127"/>
                  </a:cubicBezTo>
                  <a:cubicBezTo>
                    <a:pt x="1" y="198"/>
                    <a:pt x="57" y="255"/>
                    <a:pt x="127" y="255"/>
                  </a:cubicBezTo>
                  <a:cubicBezTo>
                    <a:pt x="241" y="255"/>
                    <a:pt x="297" y="119"/>
                    <a:pt x="218" y="38"/>
                  </a:cubicBezTo>
                  <a:cubicBezTo>
                    <a:pt x="192" y="12"/>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a:off x="4961701" y="2177285"/>
              <a:ext cx="104933" cy="90700"/>
            </a:xfrm>
            <a:custGeom>
              <a:avLst/>
              <a:gdLst/>
              <a:ahLst/>
              <a:cxnLst/>
              <a:rect l="l" t="t" r="r" b="b"/>
              <a:pathLst>
                <a:path w="298" h="255" extrusionOk="0">
                  <a:moveTo>
                    <a:pt x="129" y="1"/>
                  </a:moveTo>
                  <a:cubicBezTo>
                    <a:pt x="64" y="1"/>
                    <a:pt x="1" y="51"/>
                    <a:pt x="1" y="129"/>
                  </a:cubicBezTo>
                  <a:cubicBezTo>
                    <a:pt x="1" y="199"/>
                    <a:pt x="57" y="255"/>
                    <a:pt x="127" y="255"/>
                  </a:cubicBezTo>
                  <a:cubicBezTo>
                    <a:pt x="241" y="255"/>
                    <a:pt x="297" y="118"/>
                    <a:pt x="218" y="37"/>
                  </a:cubicBezTo>
                  <a:cubicBezTo>
                    <a:pt x="192" y="12"/>
                    <a:pt x="161"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a:off x="4802689" y="784185"/>
              <a:ext cx="104933" cy="90700"/>
            </a:xfrm>
            <a:custGeom>
              <a:avLst/>
              <a:gdLst/>
              <a:ahLst/>
              <a:cxnLst/>
              <a:rect l="l" t="t" r="r" b="b"/>
              <a:pathLst>
                <a:path w="298" h="255" extrusionOk="0">
                  <a:moveTo>
                    <a:pt x="129" y="1"/>
                  </a:moveTo>
                  <a:cubicBezTo>
                    <a:pt x="64" y="1"/>
                    <a:pt x="1" y="51"/>
                    <a:pt x="1" y="129"/>
                  </a:cubicBezTo>
                  <a:cubicBezTo>
                    <a:pt x="1" y="199"/>
                    <a:pt x="57" y="255"/>
                    <a:pt x="127" y="255"/>
                  </a:cubicBezTo>
                  <a:cubicBezTo>
                    <a:pt x="241" y="255"/>
                    <a:pt x="297" y="118"/>
                    <a:pt x="218" y="37"/>
                  </a:cubicBezTo>
                  <a:cubicBezTo>
                    <a:pt x="192" y="12"/>
                    <a:pt x="161"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39"/>
        <p:cNvGrpSpPr/>
        <p:nvPr/>
      </p:nvGrpSpPr>
      <p:grpSpPr>
        <a:xfrm>
          <a:off x="0" y="0"/>
          <a:ext cx="0" cy="0"/>
          <a:chOff x="0" y="0"/>
          <a:chExt cx="0" cy="0"/>
        </a:xfrm>
      </p:grpSpPr>
      <p:sp>
        <p:nvSpPr>
          <p:cNvPr id="240" name="Google Shape;240;p11"/>
          <p:cNvSpPr txBox="1">
            <a:spLocks noGrp="1"/>
          </p:cNvSpPr>
          <p:nvPr>
            <p:ph type="title" hasCustomPrompt="1"/>
          </p:nvPr>
        </p:nvSpPr>
        <p:spPr>
          <a:xfrm>
            <a:off x="2384100" y="1237125"/>
            <a:ext cx="4375800" cy="1142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7200">
                <a:solidFill>
                  <a:schemeClr val="accent5"/>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41" name="Google Shape;241;p11"/>
          <p:cNvSpPr txBox="1">
            <a:spLocks noGrp="1"/>
          </p:cNvSpPr>
          <p:nvPr>
            <p:ph type="subTitle" idx="1"/>
          </p:nvPr>
        </p:nvSpPr>
        <p:spPr>
          <a:xfrm>
            <a:off x="2384100" y="2379350"/>
            <a:ext cx="4375800" cy="703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42" name="Google Shape;242;p11"/>
          <p:cNvSpPr txBox="1">
            <a:spLocks noGrp="1"/>
          </p:cNvSpPr>
          <p:nvPr>
            <p:ph type="title" idx="2"/>
          </p:nvPr>
        </p:nvSpPr>
        <p:spPr>
          <a:xfrm>
            <a:off x="720000" y="445025"/>
            <a:ext cx="7704000" cy="572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43" name="Google Shape;243;p11"/>
          <p:cNvGrpSpPr/>
          <p:nvPr/>
        </p:nvGrpSpPr>
        <p:grpSpPr>
          <a:xfrm>
            <a:off x="466724" y="45168"/>
            <a:ext cx="8632923" cy="1642813"/>
            <a:chOff x="466724" y="45168"/>
            <a:chExt cx="8632923" cy="1642813"/>
          </a:xfrm>
        </p:grpSpPr>
        <p:sp>
          <p:nvSpPr>
            <p:cNvPr id="244" name="Google Shape;244;p11"/>
            <p:cNvSpPr/>
            <p:nvPr/>
          </p:nvSpPr>
          <p:spPr>
            <a:xfrm>
              <a:off x="2622129" y="149768"/>
              <a:ext cx="104581" cy="91055"/>
            </a:xfrm>
            <a:custGeom>
              <a:avLst/>
              <a:gdLst/>
              <a:ahLst/>
              <a:cxnLst/>
              <a:rect l="l" t="t" r="r" b="b"/>
              <a:pathLst>
                <a:path w="297" h="256" extrusionOk="0">
                  <a:moveTo>
                    <a:pt x="128" y="1"/>
                  </a:moveTo>
                  <a:cubicBezTo>
                    <a:pt x="63" y="1"/>
                    <a:pt x="1" y="52"/>
                    <a:pt x="1" y="128"/>
                  </a:cubicBezTo>
                  <a:cubicBezTo>
                    <a:pt x="1" y="198"/>
                    <a:pt x="57" y="256"/>
                    <a:pt x="127" y="256"/>
                  </a:cubicBezTo>
                  <a:cubicBezTo>
                    <a:pt x="241" y="256"/>
                    <a:pt x="297" y="119"/>
                    <a:pt x="216" y="38"/>
                  </a:cubicBezTo>
                  <a:cubicBezTo>
                    <a:pt x="191" y="12"/>
                    <a:pt x="159" y="1"/>
                    <a:pt x="128"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a:off x="8785172" y="669482"/>
              <a:ext cx="104581" cy="91055"/>
            </a:xfrm>
            <a:custGeom>
              <a:avLst/>
              <a:gdLst/>
              <a:ahLst/>
              <a:cxnLst/>
              <a:rect l="l" t="t" r="r" b="b"/>
              <a:pathLst>
                <a:path w="297" h="256" extrusionOk="0">
                  <a:moveTo>
                    <a:pt x="129" y="0"/>
                  </a:moveTo>
                  <a:cubicBezTo>
                    <a:pt x="63" y="0"/>
                    <a:pt x="1" y="51"/>
                    <a:pt x="1" y="127"/>
                  </a:cubicBezTo>
                  <a:cubicBezTo>
                    <a:pt x="1" y="198"/>
                    <a:pt x="57" y="255"/>
                    <a:pt x="127" y="255"/>
                  </a:cubicBezTo>
                  <a:cubicBezTo>
                    <a:pt x="241" y="255"/>
                    <a:pt x="297" y="119"/>
                    <a:pt x="218" y="38"/>
                  </a:cubicBezTo>
                  <a:cubicBezTo>
                    <a:pt x="192" y="12"/>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a:off x="8209065" y="227268"/>
              <a:ext cx="105285" cy="91055"/>
            </a:xfrm>
            <a:custGeom>
              <a:avLst/>
              <a:gdLst/>
              <a:ahLst/>
              <a:cxnLst/>
              <a:rect l="l" t="t" r="r" b="b"/>
              <a:pathLst>
                <a:path w="299" h="256" extrusionOk="0">
                  <a:moveTo>
                    <a:pt x="129" y="1"/>
                  </a:moveTo>
                  <a:cubicBezTo>
                    <a:pt x="64" y="1"/>
                    <a:pt x="1" y="52"/>
                    <a:pt x="1" y="128"/>
                  </a:cubicBezTo>
                  <a:cubicBezTo>
                    <a:pt x="1" y="198"/>
                    <a:pt x="59" y="256"/>
                    <a:pt x="129" y="256"/>
                  </a:cubicBezTo>
                  <a:cubicBezTo>
                    <a:pt x="241" y="256"/>
                    <a:pt x="299"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a:off x="1474753" y="494143"/>
              <a:ext cx="104581" cy="90700"/>
            </a:xfrm>
            <a:custGeom>
              <a:avLst/>
              <a:gdLst/>
              <a:ahLst/>
              <a:cxnLst/>
              <a:rect l="l" t="t" r="r" b="b"/>
              <a:pathLst>
                <a:path w="297" h="255" extrusionOk="0">
                  <a:moveTo>
                    <a:pt x="129" y="0"/>
                  </a:moveTo>
                  <a:cubicBezTo>
                    <a:pt x="63" y="0"/>
                    <a:pt x="0" y="51"/>
                    <a:pt x="0" y="128"/>
                  </a:cubicBezTo>
                  <a:cubicBezTo>
                    <a:pt x="0" y="198"/>
                    <a:pt x="58" y="254"/>
                    <a:pt x="126" y="254"/>
                  </a:cubicBezTo>
                  <a:cubicBezTo>
                    <a:pt x="240" y="254"/>
                    <a:pt x="296" y="118"/>
                    <a:pt x="217" y="37"/>
                  </a:cubicBezTo>
                  <a:cubicBezTo>
                    <a:pt x="191" y="12"/>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a:off x="6943214" y="149768"/>
              <a:ext cx="105285" cy="91055"/>
            </a:xfrm>
            <a:custGeom>
              <a:avLst/>
              <a:gdLst/>
              <a:ahLst/>
              <a:cxnLst/>
              <a:rect l="l" t="t" r="r" b="b"/>
              <a:pathLst>
                <a:path w="299" h="256" extrusionOk="0">
                  <a:moveTo>
                    <a:pt x="129" y="1"/>
                  </a:moveTo>
                  <a:cubicBezTo>
                    <a:pt x="63" y="1"/>
                    <a:pt x="0" y="52"/>
                    <a:pt x="0" y="128"/>
                  </a:cubicBezTo>
                  <a:cubicBezTo>
                    <a:pt x="0" y="198"/>
                    <a:pt x="58" y="256"/>
                    <a:pt x="128" y="256"/>
                  </a:cubicBezTo>
                  <a:cubicBezTo>
                    <a:pt x="241" y="256"/>
                    <a:pt x="298"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1"/>
            <p:cNvSpPr/>
            <p:nvPr/>
          </p:nvSpPr>
          <p:spPr>
            <a:xfrm>
              <a:off x="8994362" y="45168"/>
              <a:ext cx="105285" cy="91055"/>
            </a:xfrm>
            <a:custGeom>
              <a:avLst/>
              <a:gdLst/>
              <a:ahLst/>
              <a:cxnLst/>
              <a:rect l="l" t="t" r="r" b="b"/>
              <a:pathLst>
                <a:path w="299" h="256" extrusionOk="0">
                  <a:moveTo>
                    <a:pt x="129" y="1"/>
                  </a:moveTo>
                  <a:cubicBezTo>
                    <a:pt x="63" y="1"/>
                    <a:pt x="1" y="52"/>
                    <a:pt x="1" y="128"/>
                  </a:cubicBezTo>
                  <a:cubicBezTo>
                    <a:pt x="1" y="198"/>
                    <a:pt x="59" y="256"/>
                    <a:pt x="129" y="256"/>
                  </a:cubicBezTo>
                  <a:cubicBezTo>
                    <a:pt x="241" y="256"/>
                    <a:pt x="299"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1"/>
            <p:cNvSpPr/>
            <p:nvPr/>
          </p:nvSpPr>
          <p:spPr>
            <a:xfrm>
              <a:off x="8889759" y="1597281"/>
              <a:ext cx="104581" cy="90700"/>
            </a:xfrm>
            <a:custGeom>
              <a:avLst/>
              <a:gdLst/>
              <a:ahLst/>
              <a:cxnLst/>
              <a:rect l="l" t="t" r="r" b="b"/>
              <a:pathLst>
                <a:path w="297" h="255" extrusionOk="0">
                  <a:moveTo>
                    <a:pt x="129" y="0"/>
                  </a:moveTo>
                  <a:cubicBezTo>
                    <a:pt x="64" y="0"/>
                    <a:pt x="1" y="51"/>
                    <a:pt x="1" y="128"/>
                  </a:cubicBezTo>
                  <a:cubicBezTo>
                    <a:pt x="1" y="198"/>
                    <a:pt x="57" y="254"/>
                    <a:pt x="127" y="254"/>
                  </a:cubicBezTo>
                  <a:cubicBezTo>
                    <a:pt x="241" y="254"/>
                    <a:pt x="297" y="117"/>
                    <a:pt x="218" y="37"/>
                  </a:cubicBezTo>
                  <a:cubicBezTo>
                    <a:pt x="192" y="11"/>
                    <a:pt x="160" y="0"/>
                    <a:pt x="12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a:off x="4616226" y="227447"/>
              <a:ext cx="105285" cy="90700"/>
            </a:xfrm>
            <a:custGeom>
              <a:avLst/>
              <a:gdLst/>
              <a:ahLst/>
              <a:cxnLst/>
              <a:rect l="l" t="t" r="r" b="b"/>
              <a:pathLst>
                <a:path w="299" h="255" extrusionOk="0">
                  <a:moveTo>
                    <a:pt x="129" y="1"/>
                  </a:moveTo>
                  <a:cubicBezTo>
                    <a:pt x="64" y="1"/>
                    <a:pt x="1" y="51"/>
                    <a:pt x="1" y="129"/>
                  </a:cubicBezTo>
                  <a:cubicBezTo>
                    <a:pt x="1" y="199"/>
                    <a:pt x="59" y="255"/>
                    <a:pt x="129" y="255"/>
                  </a:cubicBezTo>
                  <a:cubicBezTo>
                    <a:pt x="241" y="255"/>
                    <a:pt x="299" y="118"/>
                    <a:pt x="218" y="38"/>
                  </a:cubicBezTo>
                  <a:cubicBezTo>
                    <a:pt x="192" y="12"/>
                    <a:pt x="161"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a:off x="466724" y="255668"/>
              <a:ext cx="104933" cy="91055"/>
            </a:xfrm>
            <a:custGeom>
              <a:avLst/>
              <a:gdLst/>
              <a:ahLst/>
              <a:cxnLst/>
              <a:rect l="l" t="t" r="r" b="b"/>
              <a:pathLst>
                <a:path w="298" h="256" extrusionOk="0">
                  <a:moveTo>
                    <a:pt x="129" y="1"/>
                  </a:moveTo>
                  <a:cubicBezTo>
                    <a:pt x="64" y="1"/>
                    <a:pt x="1" y="52"/>
                    <a:pt x="1" y="128"/>
                  </a:cubicBezTo>
                  <a:cubicBezTo>
                    <a:pt x="1" y="198"/>
                    <a:pt x="59" y="256"/>
                    <a:pt x="127" y="256"/>
                  </a:cubicBezTo>
                  <a:cubicBezTo>
                    <a:pt x="241" y="256"/>
                    <a:pt x="297"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3500"/>
              <a:buFont typeface="Caveat Brush"/>
              <a:buNone/>
              <a:defRPr sz="3500">
                <a:solidFill>
                  <a:schemeClr val="dk1"/>
                </a:solidFill>
                <a:latin typeface="Caveat Brush"/>
                <a:ea typeface="Caveat Brush"/>
                <a:cs typeface="Caveat Brush"/>
                <a:sym typeface="Caveat Brush"/>
              </a:defRPr>
            </a:lvl1pPr>
            <a:lvl2pPr lvl="1"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2pPr>
            <a:lvl3pPr lvl="2"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3pPr>
            <a:lvl4pPr lvl="3"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4pPr>
            <a:lvl5pPr lvl="4"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5pPr>
            <a:lvl6pPr lvl="5"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6pPr>
            <a:lvl7pPr lvl="6"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7pPr>
            <a:lvl8pPr lvl="7"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8pPr>
            <a:lvl9pPr lvl="8"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26"/>
          <p:cNvSpPr/>
          <p:nvPr/>
        </p:nvSpPr>
        <p:spPr>
          <a:xfrm>
            <a:off x="-161925" y="2603100"/>
            <a:ext cx="6419829" cy="1502872"/>
          </a:xfrm>
          <a:custGeom>
            <a:avLst/>
            <a:gdLst/>
            <a:ahLst/>
            <a:cxnLst/>
            <a:rect l="l" t="t" r="r" b="b"/>
            <a:pathLst>
              <a:path w="31755" h="8121" extrusionOk="0">
                <a:moveTo>
                  <a:pt x="30726" y="1"/>
                </a:moveTo>
                <a:cubicBezTo>
                  <a:pt x="30587" y="30"/>
                  <a:pt x="30496" y="51"/>
                  <a:pt x="30452" y="65"/>
                </a:cubicBezTo>
                <a:cubicBezTo>
                  <a:pt x="30165" y="150"/>
                  <a:pt x="29734" y="304"/>
                  <a:pt x="29162" y="532"/>
                </a:cubicBezTo>
                <a:cubicBezTo>
                  <a:pt x="29025" y="786"/>
                  <a:pt x="28813" y="1193"/>
                  <a:pt x="28526" y="1750"/>
                </a:cubicBezTo>
                <a:cubicBezTo>
                  <a:pt x="28386" y="1783"/>
                  <a:pt x="28251" y="1815"/>
                  <a:pt x="28121" y="1845"/>
                </a:cubicBezTo>
                <a:cubicBezTo>
                  <a:pt x="27718" y="1939"/>
                  <a:pt x="27264" y="2073"/>
                  <a:pt x="26757" y="2243"/>
                </a:cubicBezTo>
                <a:cubicBezTo>
                  <a:pt x="26683" y="2413"/>
                  <a:pt x="26382" y="3100"/>
                  <a:pt x="25851" y="4304"/>
                </a:cubicBezTo>
                <a:cubicBezTo>
                  <a:pt x="24720" y="4166"/>
                  <a:pt x="23242" y="3984"/>
                  <a:pt x="21415" y="3759"/>
                </a:cubicBezTo>
                <a:cubicBezTo>
                  <a:pt x="21285" y="3468"/>
                  <a:pt x="21110" y="3082"/>
                  <a:pt x="20887" y="2604"/>
                </a:cubicBezTo>
                <a:cubicBezTo>
                  <a:pt x="20877" y="2604"/>
                  <a:pt x="20866" y="2602"/>
                  <a:pt x="20856" y="2602"/>
                </a:cubicBezTo>
                <a:cubicBezTo>
                  <a:pt x="20411" y="2548"/>
                  <a:pt x="19769" y="2485"/>
                  <a:pt x="18931" y="2409"/>
                </a:cubicBezTo>
                <a:cubicBezTo>
                  <a:pt x="18857" y="2155"/>
                  <a:pt x="18778" y="1889"/>
                  <a:pt x="18694" y="1612"/>
                </a:cubicBezTo>
                <a:cubicBezTo>
                  <a:pt x="18542" y="1626"/>
                  <a:pt x="18372" y="1641"/>
                  <a:pt x="18186" y="1659"/>
                </a:cubicBezTo>
                <a:cubicBezTo>
                  <a:pt x="17122" y="1755"/>
                  <a:pt x="15828" y="1827"/>
                  <a:pt x="14306" y="1878"/>
                </a:cubicBezTo>
                <a:cubicBezTo>
                  <a:pt x="14269" y="2015"/>
                  <a:pt x="14210" y="2260"/>
                  <a:pt x="14127" y="2614"/>
                </a:cubicBezTo>
                <a:cubicBezTo>
                  <a:pt x="13782" y="2639"/>
                  <a:pt x="13389" y="2667"/>
                  <a:pt x="12949" y="2700"/>
                </a:cubicBezTo>
                <a:cubicBezTo>
                  <a:pt x="10877" y="2858"/>
                  <a:pt x="9431" y="2967"/>
                  <a:pt x="8605" y="3026"/>
                </a:cubicBezTo>
                <a:cubicBezTo>
                  <a:pt x="8570" y="2895"/>
                  <a:pt x="8532" y="2748"/>
                  <a:pt x="8489" y="2581"/>
                </a:cubicBezTo>
                <a:cubicBezTo>
                  <a:pt x="8218" y="2620"/>
                  <a:pt x="7727" y="2688"/>
                  <a:pt x="7015" y="2784"/>
                </a:cubicBezTo>
                <a:cubicBezTo>
                  <a:pt x="6936" y="2937"/>
                  <a:pt x="6894" y="3019"/>
                  <a:pt x="6889" y="3030"/>
                </a:cubicBezTo>
                <a:cubicBezTo>
                  <a:pt x="6749" y="3335"/>
                  <a:pt x="6605" y="3782"/>
                  <a:pt x="6458" y="4368"/>
                </a:cubicBezTo>
                <a:cubicBezTo>
                  <a:pt x="6386" y="4338"/>
                  <a:pt x="6316" y="4303"/>
                  <a:pt x="6249" y="4262"/>
                </a:cubicBezTo>
                <a:cubicBezTo>
                  <a:pt x="6184" y="4219"/>
                  <a:pt x="6112" y="4185"/>
                  <a:pt x="6039" y="4162"/>
                </a:cubicBezTo>
                <a:cubicBezTo>
                  <a:pt x="5860" y="4112"/>
                  <a:pt x="5343" y="4078"/>
                  <a:pt x="4489" y="4064"/>
                </a:cubicBezTo>
                <a:cubicBezTo>
                  <a:pt x="4389" y="3885"/>
                  <a:pt x="4254" y="3652"/>
                  <a:pt x="4087" y="3366"/>
                </a:cubicBezTo>
                <a:cubicBezTo>
                  <a:pt x="3902" y="3372"/>
                  <a:pt x="3698" y="3379"/>
                  <a:pt x="3476" y="3386"/>
                </a:cubicBezTo>
                <a:cubicBezTo>
                  <a:pt x="3151" y="3395"/>
                  <a:pt x="2794" y="3400"/>
                  <a:pt x="2399" y="3405"/>
                </a:cubicBezTo>
                <a:cubicBezTo>
                  <a:pt x="2262" y="2963"/>
                  <a:pt x="2077" y="2385"/>
                  <a:pt x="1843" y="1669"/>
                </a:cubicBezTo>
                <a:cubicBezTo>
                  <a:pt x="1391" y="1701"/>
                  <a:pt x="778" y="1740"/>
                  <a:pt x="1" y="1783"/>
                </a:cubicBezTo>
                <a:lnTo>
                  <a:pt x="1" y="8121"/>
                </a:lnTo>
                <a:lnTo>
                  <a:pt x="31755" y="8121"/>
                </a:lnTo>
                <a:lnTo>
                  <a:pt x="31755" y="3537"/>
                </a:lnTo>
                <a:cubicBezTo>
                  <a:pt x="31420" y="2469"/>
                  <a:pt x="31077" y="1291"/>
                  <a:pt x="30726" y="1"/>
                </a:cubicBezTo>
                <a:close/>
              </a:path>
            </a:pathLst>
          </a:custGeom>
          <a:solidFill>
            <a:srgbClr val="FFFFFF">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1" name="Google Shape;731;p26"/>
          <p:cNvGrpSpPr/>
          <p:nvPr/>
        </p:nvGrpSpPr>
        <p:grpSpPr>
          <a:xfrm>
            <a:off x="5456132" y="1309652"/>
            <a:ext cx="4558558" cy="2781654"/>
            <a:chOff x="-1554905" y="1095501"/>
            <a:chExt cx="4220496" cy="2575367"/>
          </a:xfrm>
        </p:grpSpPr>
        <p:sp>
          <p:nvSpPr>
            <p:cNvPr id="732" name="Google Shape;732;p26"/>
            <p:cNvSpPr/>
            <p:nvPr/>
          </p:nvSpPr>
          <p:spPr>
            <a:xfrm>
              <a:off x="1353001" y="3292646"/>
              <a:ext cx="1312590" cy="378162"/>
            </a:xfrm>
            <a:custGeom>
              <a:avLst/>
              <a:gdLst/>
              <a:ahLst/>
              <a:cxnLst/>
              <a:rect l="l" t="t" r="r" b="b"/>
              <a:pathLst>
                <a:path w="6560" h="1871" extrusionOk="0">
                  <a:moveTo>
                    <a:pt x="3063" y="0"/>
                  </a:moveTo>
                  <a:lnTo>
                    <a:pt x="1273" y="782"/>
                  </a:lnTo>
                  <a:lnTo>
                    <a:pt x="1" y="1871"/>
                  </a:lnTo>
                  <a:lnTo>
                    <a:pt x="6559" y="1871"/>
                  </a:lnTo>
                  <a:lnTo>
                    <a:pt x="30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6"/>
            <p:cNvSpPr/>
            <p:nvPr/>
          </p:nvSpPr>
          <p:spPr>
            <a:xfrm>
              <a:off x="1604114" y="2258041"/>
              <a:ext cx="361963" cy="1192897"/>
            </a:xfrm>
            <a:custGeom>
              <a:avLst/>
              <a:gdLst/>
              <a:ahLst/>
              <a:cxnLst/>
              <a:rect l="l" t="t" r="r" b="b"/>
              <a:pathLst>
                <a:path w="1809" h="5902" extrusionOk="0">
                  <a:moveTo>
                    <a:pt x="1" y="0"/>
                  </a:moveTo>
                  <a:lnTo>
                    <a:pt x="18" y="5901"/>
                  </a:lnTo>
                  <a:lnTo>
                    <a:pt x="1808" y="4337"/>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6"/>
            <p:cNvSpPr/>
            <p:nvPr/>
          </p:nvSpPr>
          <p:spPr>
            <a:xfrm>
              <a:off x="600263" y="1527007"/>
              <a:ext cx="1004052" cy="1112050"/>
            </a:xfrm>
            <a:custGeom>
              <a:avLst/>
              <a:gdLst/>
              <a:ahLst/>
              <a:cxnLst/>
              <a:rect l="l" t="t" r="r" b="b"/>
              <a:pathLst>
                <a:path w="5018" h="5502" extrusionOk="0">
                  <a:moveTo>
                    <a:pt x="2486" y="1"/>
                  </a:moveTo>
                  <a:lnTo>
                    <a:pt x="1" y="2250"/>
                  </a:lnTo>
                  <a:lnTo>
                    <a:pt x="1" y="3975"/>
                  </a:lnTo>
                  <a:lnTo>
                    <a:pt x="2180" y="3112"/>
                  </a:lnTo>
                  <a:lnTo>
                    <a:pt x="511" y="4236"/>
                  </a:lnTo>
                  <a:lnTo>
                    <a:pt x="2688" y="5502"/>
                  </a:lnTo>
                  <a:lnTo>
                    <a:pt x="5018" y="3617"/>
                  </a:lnTo>
                  <a:lnTo>
                    <a:pt x="3330" y="2532"/>
                  </a:lnTo>
                  <a:lnTo>
                    <a:pt x="24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6"/>
            <p:cNvSpPr/>
            <p:nvPr/>
          </p:nvSpPr>
          <p:spPr>
            <a:xfrm>
              <a:off x="402374" y="1095501"/>
              <a:ext cx="285729" cy="423234"/>
            </a:xfrm>
            <a:custGeom>
              <a:avLst/>
              <a:gdLst/>
              <a:ahLst/>
              <a:cxnLst/>
              <a:rect l="l" t="t" r="r" b="b"/>
              <a:pathLst>
                <a:path w="1428" h="2094" extrusionOk="0">
                  <a:moveTo>
                    <a:pt x="704" y="0"/>
                  </a:moveTo>
                  <a:lnTo>
                    <a:pt x="1" y="2093"/>
                  </a:lnTo>
                  <a:lnTo>
                    <a:pt x="1" y="2093"/>
                  </a:lnTo>
                  <a:lnTo>
                    <a:pt x="1428" y="1653"/>
                  </a:lnTo>
                  <a:lnTo>
                    <a:pt x="7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6"/>
            <p:cNvSpPr/>
            <p:nvPr/>
          </p:nvSpPr>
          <p:spPr>
            <a:xfrm>
              <a:off x="36610" y="1095501"/>
              <a:ext cx="506628" cy="480231"/>
            </a:xfrm>
            <a:custGeom>
              <a:avLst/>
              <a:gdLst/>
              <a:ahLst/>
              <a:cxnLst/>
              <a:rect l="l" t="t" r="r" b="b"/>
              <a:pathLst>
                <a:path w="2532" h="2376" extrusionOk="0">
                  <a:moveTo>
                    <a:pt x="2532" y="0"/>
                  </a:moveTo>
                  <a:lnTo>
                    <a:pt x="0" y="2376"/>
                  </a:lnTo>
                  <a:lnTo>
                    <a:pt x="1829" y="2093"/>
                  </a:lnTo>
                  <a:lnTo>
                    <a:pt x="2532"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6"/>
            <p:cNvSpPr/>
            <p:nvPr/>
          </p:nvSpPr>
          <p:spPr>
            <a:xfrm>
              <a:off x="-1265575" y="2383350"/>
              <a:ext cx="510630" cy="1287488"/>
            </a:xfrm>
            <a:custGeom>
              <a:avLst/>
              <a:gdLst/>
              <a:ahLst/>
              <a:cxnLst/>
              <a:rect l="l" t="t" r="r" b="b"/>
              <a:pathLst>
                <a:path w="2552" h="6370" extrusionOk="0">
                  <a:moveTo>
                    <a:pt x="1447" y="1"/>
                  </a:moveTo>
                  <a:lnTo>
                    <a:pt x="1" y="2166"/>
                  </a:lnTo>
                  <a:lnTo>
                    <a:pt x="1139" y="6370"/>
                  </a:lnTo>
                  <a:lnTo>
                    <a:pt x="2552" y="6370"/>
                  </a:lnTo>
                  <a:lnTo>
                    <a:pt x="1447" y="1"/>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6"/>
            <p:cNvSpPr/>
            <p:nvPr/>
          </p:nvSpPr>
          <p:spPr>
            <a:xfrm>
              <a:off x="-755145" y="1518518"/>
              <a:ext cx="2108348" cy="2152349"/>
            </a:xfrm>
            <a:custGeom>
              <a:avLst/>
              <a:gdLst/>
              <a:ahLst/>
              <a:cxnLst/>
              <a:rect l="l" t="t" r="r" b="b"/>
              <a:pathLst>
                <a:path w="10537" h="10649" extrusionOk="0">
                  <a:moveTo>
                    <a:pt x="5786" y="0"/>
                  </a:moveTo>
                  <a:lnTo>
                    <a:pt x="4273" y="793"/>
                  </a:lnTo>
                  <a:lnTo>
                    <a:pt x="2271" y="5104"/>
                  </a:lnTo>
                  <a:lnTo>
                    <a:pt x="3892" y="6506"/>
                  </a:lnTo>
                  <a:lnTo>
                    <a:pt x="4485" y="8938"/>
                  </a:lnTo>
                  <a:lnTo>
                    <a:pt x="4485" y="8938"/>
                  </a:lnTo>
                  <a:lnTo>
                    <a:pt x="3377" y="6618"/>
                  </a:lnTo>
                  <a:lnTo>
                    <a:pt x="3628" y="9334"/>
                  </a:lnTo>
                  <a:lnTo>
                    <a:pt x="2562" y="6959"/>
                  </a:lnTo>
                  <a:lnTo>
                    <a:pt x="1203" y="7220"/>
                  </a:lnTo>
                  <a:lnTo>
                    <a:pt x="1" y="10649"/>
                  </a:lnTo>
                  <a:lnTo>
                    <a:pt x="3628" y="10649"/>
                  </a:lnTo>
                  <a:lnTo>
                    <a:pt x="5588" y="10040"/>
                  </a:lnTo>
                  <a:lnTo>
                    <a:pt x="7101" y="9702"/>
                  </a:lnTo>
                  <a:lnTo>
                    <a:pt x="7157" y="8547"/>
                  </a:lnTo>
                  <a:lnTo>
                    <a:pt x="6727" y="6604"/>
                  </a:lnTo>
                  <a:lnTo>
                    <a:pt x="8770" y="10649"/>
                  </a:lnTo>
                  <a:lnTo>
                    <a:pt x="10537" y="10649"/>
                  </a:lnTo>
                  <a:lnTo>
                    <a:pt x="9462" y="5544"/>
                  </a:lnTo>
                  <a:lnTo>
                    <a:pt x="7157" y="5104"/>
                  </a:lnTo>
                  <a:lnTo>
                    <a:pt x="7872" y="7153"/>
                  </a:lnTo>
                  <a:lnTo>
                    <a:pt x="6282" y="4907"/>
                  </a:lnTo>
                  <a:lnTo>
                    <a:pt x="6282" y="4280"/>
                  </a:lnTo>
                  <a:lnTo>
                    <a:pt x="6775" y="2292"/>
                  </a:lnTo>
                  <a:lnTo>
                    <a:pt x="5786"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6"/>
            <p:cNvSpPr/>
            <p:nvPr/>
          </p:nvSpPr>
          <p:spPr>
            <a:xfrm>
              <a:off x="-590271" y="2549889"/>
              <a:ext cx="732529" cy="855159"/>
            </a:xfrm>
            <a:custGeom>
              <a:avLst/>
              <a:gdLst/>
              <a:ahLst/>
              <a:cxnLst/>
              <a:rect l="l" t="t" r="r" b="b"/>
              <a:pathLst>
                <a:path w="3661" h="4231" extrusionOk="0">
                  <a:moveTo>
                    <a:pt x="1447" y="1"/>
                  </a:moveTo>
                  <a:lnTo>
                    <a:pt x="1" y="604"/>
                  </a:lnTo>
                  <a:lnTo>
                    <a:pt x="379" y="2117"/>
                  </a:lnTo>
                  <a:lnTo>
                    <a:pt x="1738" y="1856"/>
                  </a:lnTo>
                  <a:lnTo>
                    <a:pt x="2804" y="4231"/>
                  </a:lnTo>
                  <a:lnTo>
                    <a:pt x="2553" y="1515"/>
                  </a:lnTo>
                  <a:lnTo>
                    <a:pt x="3661" y="3835"/>
                  </a:lnTo>
                  <a:lnTo>
                    <a:pt x="3661" y="3835"/>
                  </a:lnTo>
                  <a:lnTo>
                    <a:pt x="3068" y="1403"/>
                  </a:lnTo>
                  <a:lnTo>
                    <a:pt x="14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6"/>
            <p:cNvSpPr/>
            <p:nvPr/>
          </p:nvSpPr>
          <p:spPr>
            <a:xfrm>
              <a:off x="-976045" y="2383350"/>
              <a:ext cx="461808" cy="1287488"/>
            </a:xfrm>
            <a:custGeom>
              <a:avLst/>
              <a:gdLst/>
              <a:ahLst/>
              <a:cxnLst/>
              <a:rect l="l" t="t" r="r" b="b"/>
              <a:pathLst>
                <a:path w="2308" h="6370" extrusionOk="0">
                  <a:moveTo>
                    <a:pt x="0" y="1"/>
                  </a:moveTo>
                  <a:lnTo>
                    <a:pt x="1105" y="6370"/>
                  </a:lnTo>
                  <a:lnTo>
                    <a:pt x="2307" y="2941"/>
                  </a:lnTo>
                  <a:lnTo>
                    <a:pt x="1929" y="142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6"/>
            <p:cNvSpPr/>
            <p:nvPr/>
          </p:nvSpPr>
          <p:spPr>
            <a:xfrm>
              <a:off x="402374" y="1429590"/>
              <a:ext cx="695513" cy="97623"/>
            </a:xfrm>
            <a:custGeom>
              <a:avLst/>
              <a:gdLst/>
              <a:ahLst/>
              <a:cxnLst/>
              <a:rect l="l" t="t" r="r" b="b"/>
              <a:pathLst>
                <a:path w="3476" h="483" extrusionOk="0">
                  <a:moveTo>
                    <a:pt x="1428" y="0"/>
                  </a:moveTo>
                  <a:lnTo>
                    <a:pt x="1" y="440"/>
                  </a:lnTo>
                  <a:lnTo>
                    <a:pt x="3475" y="483"/>
                  </a:lnTo>
                  <a:lnTo>
                    <a:pt x="1428"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6"/>
            <p:cNvSpPr/>
            <p:nvPr/>
          </p:nvSpPr>
          <p:spPr>
            <a:xfrm>
              <a:off x="501619" y="1981554"/>
              <a:ext cx="636686" cy="657488"/>
            </a:xfrm>
            <a:custGeom>
              <a:avLst/>
              <a:gdLst/>
              <a:ahLst/>
              <a:cxnLst/>
              <a:rect l="l" t="t" r="r" b="b"/>
              <a:pathLst>
                <a:path w="3182" h="3253" extrusionOk="0">
                  <a:moveTo>
                    <a:pt x="494" y="1"/>
                  </a:moveTo>
                  <a:lnTo>
                    <a:pt x="1" y="1989"/>
                  </a:lnTo>
                  <a:lnTo>
                    <a:pt x="3181" y="3253"/>
                  </a:lnTo>
                  <a:lnTo>
                    <a:pt x="1004" y="1987"/>
                  </a:lnTo>
                  <a:lnTo>
                    <a:pt x="2673" y="863"/>
                  </a:lnTo>
                  <a:lnTo>
                    <a:pt x="494" y="1726"/>
                  </a:lnTo>
                  <a:lnTo>
                    <a:pt x="4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6"/>
            <p:cNvSpPr/>
            <p:nvPr/>
          </p:nvSpPr>
          <p:spPr>
            <a:xfrm>
              <a:off x="1607716" y="3134595"/>
              <a:ext cx="1057876" cy="536218"/>
            </a:xfrm>
            <a:custGeom>
              <a:avLst/>
              <a:gdLst/>
              <a:ahLst/>
              <a:cxnLst/>
              <a:rect l="l" t="t" r="r" b="b"/>
              <a:pathLst>
                <a:path w="5287" h="2653" extrusionOk="0">
                  <a:moveTo>
                    <a:pt x="1790" y="0"/>
                  </a:moveTo>
                  <a:lnTo>
                    <a:pt x="0" y="1564"/>
                  </a:lnTo>
                  <a:lnTo>
                    <a:pt x="1790" y="782"/>
                  </a:lnTo>
                  <a:lnTo>
                    <a:pt x="5286" y="2653"/>
                  </a:lnTo>
                  <a:lnTo>
                    <a:pt x="17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6"/>
            <p:cNvSpPr/>
            <p:nvPr/>
          </p:nvSpPr>
          <p:spPr>
            <a:xfrm>
              <a:off x="1138105" y="2258041"/>
              <a:ext cx="469811" cy="1412801"/>
            </a:xfrm>
            <a:custGeom>
              <a:avLst/>
              <a:gdLst/>
              <a:ahLst/>
              <a:cxnLst/>
              <a:rect l="l" t="t" r="r" b="b"/>
              <a:pathLst>
                <a:path w="2348" h="6990" extrusionOk="0">
                  <a:moveTo>
                    <a:pt x="2330" y="0"/>
                  </a:moveTo>
                  <a:lnTo>
                    <a:pt x="0" y="1885"/>
                  </a:lnTo>
                  <a:lnTo>
                    <a:pt x="1075" y="6990"/>
                  </a:lnTo>
                  <a:lnTo>
                    <a:pt x="2347" y="5901"/>
                  </a:lnTo>
                  <a:lnTo>
                    <a:pt x="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6"/>
            <p:cNvSpPr/>
            <p:nvPr/>
          </p:nvSpPr>
          <p:spPr>
            <a:xfrm>
              <a:off x="501619" y="2383350"/>
              <a:ext cx="636686" cy="581088"/>
            </a:xfrm>
            <a:custGeom>
              <a:avLst/>
              <a:gdLst/>
              <a:ahLst/>
              <a:cxnLst/>
              <a:rect l="l" t="t" r="r" b="b"/>
              <a:pathLst>
                <a:path w="3182" h="2875" extrusionOk="0">
                  <a:moveTo>
                    <a:pt x="1" y="1"/>
                  </a:moveTo>
                  <a:lnTo>
                    <a:pt x="1" y="628"/>
                  </a:lnTo>
                  <a:lnTo>
                    <a:pt x="1591" y="2874"/>
                  </a:lnTo>
                  <a:lnTo>
                    <a:pt x="876" y="825"/>
                  </a:lnTo>
                  <a:lnTo>
                    <a:pt x="3181" y="1265"/>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6"/>
            <p:cNvSpPr/>
            <p:nvPr/>
          </p:nvSpPr>
          <p:spPr>
            <a:xfrm>
              <a:off x="-1554905" y="2820920"/>
              <a:ext cx="517233" cy="849904"/>
            </a:xfrm>
            <a:custGeom>
              <a:avLst/>
              <a:gdLst/>
              <a:ahLst/>
              <a:cxnLst/>
              <a:rect l="l" t="t" r="r" b="b"/>
              <a:pathLst>
                <a:path w="2585" h="4205" extrusionOk="0">
                  <a:moveTo>
                    <a:pt x="1447" y="1"/>
                  </a:moveTo>
                  <a:lnTo>
                    <a:pt x="0" y="4205"/>
                  </a:lnTo>
                  <a:lnTo>
                    <a:pt x="2585" y="4205"/>
                  </a:lnTo>
                  <a:lnTo>
                    <a:pt x="14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6"/>
            <p:cNvSpPr/>
            <p:nvPr/>
          </p:nvSpPr>
          <p:spPr>
            <a:xfrm>
              <a:off x="-29420" y="2853257"/>
              <a:ext cx="1029063" cy="817565"/>
            </a:xfrm>
            <a:custGeom>
              <a:avLst/>
              <a:gdLst/>
              <a:ahLst/>
              <a:cxnLst/>
              <a:rect l="l" t="t" r="r" b="b"/>
              <a:pathLst>
                <a:path w="5143" h="4045" extrusionOk="0">
                  <a:moveTo>
                    <a:pt x="3100" y="0"/>
                  </a:moveTo>
                  <a:lnTo>
                    <a:pt x="3530" y="1943"/>
                  </a:lnTo>
                  <a:lnTo>
                    <a:pt x="3474" y="3098"/>
                  </a:lnTo>
                  <a:lnTo>
                    <a:pt x="1961" y="3436"/>
                  </a:lnTo>
                  <a:lnTo>
                    <a:pt x="1" y="4045"/>
                  </a:lnTo>
                  <a:lnTo>
                    <a:pt x="5143" y="4045"/>
                  </a:lnTo>
                  <a:lnTo>
                    <a:pt x="31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6"/>
            <p:cNvSpPr/>
            <p:nvPr/>
          </p:nvSpPr>
          <p:spPr>
            <a:xfrm>
              <a:off x="-300941" y="1518518"/>
              <a:ext cx="703516" cy="1031608"/>
            </a:xfrm>
            <a:custGeom>
              <a:avLst/>
              <a:gdLst/>
              <a:ahLst/>
              <a:cxnLst/>
              <a:rect l="l" t="t" r="r" b="b"/>
              <a:pathLst>
                <a:path w="3516" h="5104" extrusionOk="0">
                  <a:moveTo>
                    <a:pt x="3516" y="0"/>
                  </a:moveTo>
                  <a:lnTo>
                    <a:pt x="1687" y="283"/>
                  </a:lnTo>
                  <a:lnTo>
                    <a:pt x="1" y="5104"/>
                  </a:lnTo>
                  <a:lnTo>
                    <a:pt x="2003" y="793"/>
                  </a:lnTo>
                  <a:lnTo>
                    <a:pt x="35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6"/>
            <p:cNvSpPr/>
            <p:nvPr/>
          </p:nvSpPr>
          <p:spPr>
            <a:xfrm>
              <a:off x="402374" y="1518518"/>
              <a:ext cx="695513" cy="463253"/>
            </a:xfrm>
            <a:custGeom>
              <a:avLst/>
              <a:gdLst/>
              <a:ahLst/>
              <a:cxnLst/>
              <a:rect l="l" t="t" r="r" b="b"/>
              <a:pathLst>
                <a:path w="3476" h="2292" extrusionOk="0">
                  <a:moveTo>
                    <a:pt x="1" y="0"/>
                  </a:moveTo>
                  <a:lnTo>
                    <a:pt x="990" y="2292"/>
                  </a:lnTo>
                  <a:lnTo>
                    <a:pt x="3475" y="43"/>
                  </a:lnTo>
                  <a:lnTo>
                    <a:pt x="1" y="0"/>
                  </a:ln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0" name="Google Shape;750;p26"/>
          <p:cNvSpPr/>
          <p:nvPr/>
        </p:nvSpPr>
        <p:spPr>
          <a:xfrm>
            <a:off x="-8400" y="4091300"/>
            <a:ext cx="9152400" cy="1094700"/>
          </a:xfrm>
          <a:prstGeom prst="rect">
            <a:avLst/>
          </a:prstGeom>
          <a:solidFill>
            <a:srgbClr val="CEEBEC">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1" name="Google Shape;751;p26"/>
          <p:cNvGrpSpPr/>
          <p:nvPr/>
        </p:nvGrpSpPr>
        <p:grpSpPr>
          <a:xfrm>
            <a:off x="-8409" y="4102288"/>
            <a:ext cx="9144207" cy="1034873"/>
            <a:chOff x="-8409" y="4102288"/>
            <a:chExt cx="9144207" cy="1034873"/>
          </a:xfrm>
        </p:grpSpPr>
        <p:grpSp>
          <p:nvGrpSpPr>
            <p:cNvPr id="752" name="Google Shape;752;p26"/>
            <p:cNvGrpSpPr/>
            <p:nvPr/>
          </p:nvGrpSpPr>
          <p:grpSpPr>
            <a:xfrm>
              <a:off x="-8409" y="4141158"/>
              <a:ext cx="9144207" cy="996002"/>
              <a:chOff x="637480" y="3826824"/>
              <a:chExt cx="8109442" cy="996002"/>
            </a:xfrm>
          </p:grpSpPr>
          <p:sp>
            <p:nvSpPr>
              <p:cNvPr id="753" name="Google Shape;753;p26"/>
              <p:cNvSpPr/>
              <p:nvPr/>
            </p:nvSpPr>
            <p:spPr>
              <a:xfrm>
                <a:off x="7073971" y="3912721"/>
                <a:ext cx="17008" cy="202"/>
              </a:xfrm>
              <a:custGeom>
                <a:avLst/>
                <a:gdLst/>
                <a:ahLst/>
                <a:cxnLst/>
                <a:rect l="l" t="t" r="r" b="b"/>
                <a:pathLst>
                  <a:path w="85" h="1" fill="none" extrusionOk="0">
                    <a:moveTo>
                      <a:pt x="0" y="0"/>
                    </a:moveTo>
                    <a:lnTo>
                      <a:pt x="14" y="0"/>
                    </a:lnTo>
                    <a:lnTo>
                      <a:pt x="84" y="0"/>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6"/>
              <p:cNvSpPr/>
              <p:nvPr/>
            </p:nvSpPr>
            <p:spPr>
              <a:xfrm>
                <a:off x="7004539" y="3912721"/>
                <a:ext cx="134460" cy="13340"/>
              </a:xfrm>
              <a:custGeom>
                <a:avLst/>
                <a:gdLst/>
                <a:ahLst/>
                <a:cxnLst/>
                <a:rect l="l" t="t" r="r" b="b"/>
                <a:pathLst>
                  <a:path w="672" h="66" extrusionOk="0">
                    <a:moveTo>
                      <a:pt x="44" y="0"/>
                    </a:moveTo>
                    <a:cubicBezTo>
                      <a:pt x="23" y="0"/>
                      <a:pt x="7" y="14"/>
                      <a:pt x="0" y="44"/>
                    </a:cubicBezTo>
                    <a:cubicBezTo>
                      <a:pt x="4" y="53"/>
                      <a:pt x="226" y="60"/>
                      <a:pt x="672" y="65"/>
                    </a:cubicBezTo>
                    <a:cubicBezTo>
                      <a:pt x="438" y="58"/>
                      <a:pt x="321" y="51"/>
                      <a:pt x="317" y="44"/>
                    </a:cubicBezTo>
                    <a:cubicBezTo>
                      <a:pt x="319" y="25"/>
                      <a:pt x="331" y="9"/>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6"/>
              <p:cNvSpPr/>
              <p:nvPr/>
            </p:nvSpPr>
            <p:spPr>
              <a:xfrm>
                <a:off x="2984134" y="4791094"/>
                <a:ext cx="44820" cy="14552"/>
              </a:xfrm>
              <a:custGeom>
                <a:avLst/>
                <a:gdLst/>
                <a:ahLst/>
                <a:cxnLst/>
                <a:rect l="l" t="t" r="r" b="b"/>
                <a:pathLst>
                  <a:path w="224" h="72" extrusionOk="0">
                    <a:moveTo>
                      <a:pt x="1" y="0"/>
                    </a:moveTo>
                    <a:lnTo>
                      <a:pt x="1" y="67"/>
                    </a:lnTo>
                    <a:cubicBezTo>
                      <a:pt x="67" y="70"/>
                      <a:pt x="119" y="72"/>
                      <a:pt x="156" y="72"/>
                    </a:cubicBezTo>
                    <a:cubicBezTo>
                      <a:pt x="193" y="72"/>
                      <a:pt x="215" y="70"/>
                      <a:pt x="223" y="67"/>
                    </a:cubicBezTo>
                    <a:cubicBezTo>
                      <a:pt x="165" y="53"/>
                      <a:pt x="109" y="37"/>
                      <a:pt x="53" y="16"/>
                    </a:cubicBezTo>
                    <a:cubicBezTo>
                      <a:pt x="36" y="9"/>
                      <a:pt x="18" y="4"/>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6"/>
              <p:cNvSpPr/>
              <p:nvPr/>
            </p:nvSpPr>
            <p:spPr>
              <a:xfrm>
                <a:off x="6698202" y="4626576"/>
                <a:ext cx="236306" cy="13744"/>
              </a:xfrm>
              <a:custGeom>
                <a:avLst/>
                <a:gdLst/>
                <a:ahLst/>
                <a:cxnLst/>
                <a:rect l="l" t="t" r="r" b="b"/>
                <a:pathLst>
                  <a:path w="1181" h="68" extrusionOk="0">
                    <a:moveTo>
                      <a:pt x="1" y="1"/>
                    </a:moveTo>
                    <a:lnTo>
                      <a:pt x="1" y="67"/>
                    </a:lnTo>
                    <a:cubicBezTo>
                      <a:pt x="379" y="60"/>
                      <a:pt x="666" y="57"/>
                      <a:pt x="861" y="57"/>
                    </a:cubicBezTo>
                    <a:cubicBezTo>
                      <a:pt x="1055" y="57"/>
                      <a:pt x="1158" y="60"/>
                      <a:pt x="1168" y="67"/>
                    </a:cubicBezTo>
                    <a:lnTo>
                      <a:pt x="1180" y="34"/>
                    </a:lnTo>
                    <a:cubicBezTo>
                      <a:pt x="590" y="13"/>
                      <a:pt x="19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6"/>
              <p:cNvSpPr/>
              <p:nvPr/>
            </p:nvSpPr>
            <p:spPr>
              <a:xfrm>
                <a:off x="7231441" y="4102908"/>
                <a:ext cx="119454" cy="17988"/>
              </a:xfrm>
              <a:custGeom>
                <a:avLst/>
                <a:gdLst/>
                <a:ahLst/>
                <a:cxnLst/>
                <a:rect l="l" t="t" r="r" b="b"/>
                <a:pathLst>
                  <a:path w="597" h="89" extrusionOk="0">
                    <a:moveTo>
                      <a:pt x="2" y="1"/>
                    </a:moveTo>
                    <a:cubicBezTo>
                      <a:pt x="0" y="30"/>
                      <a:pt x="4" y="60"/>
                      <a:pt x="13" y="88"/>
                    </a:cubicBezTo>
                    <a:lnTo>
                      <a:pt x="575" y="88"/>
                    </a:lnTo>
                    <a:lnTo>
                      <a:pt x="596" y="78"/>
                    </a:lnTo>
                    <a:cubicBezTo>
                      <a:pt x="589" y="62"/>
                      <a:pt x="412" y="48"/>
                      <a:pt x="67" y="34"/>
                    </a:cubicBezTo>
                    <a:lnTo>
                      <a:pt x="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6"/>
              <p:cNvSpPr/>
              <p:nvPr/>
            </p:nvSpPr>
            <p:spPr>
              <a:xfrm>
                <a:off x="3246852" y="3875533"/>
                <a:ext cx="107849" cy="14957"/>
              </a:xfrm>
              <a:custGeom>
                <a:avLst/>
                <a:gdLst/>
                <a:ahLst/>
                <a:cxnLst/>
                <a:rect l="l" t="t" r="r" b="b"/>
                <a:pathLst>
                  <a:path w="539" h="74" extrusionOk="0">
                    <a:moveTo>
                      <a:pt x="1" y="0"/>
                    </a:moveTo>
                    <a:cubicBezTo>
                      <a:pt x="1" y="16"/>
                      <a:pt x="15" y="37"/>
                      <a:pt x="45" y="67"/>
                    </a:cubicBezTo>
                    <a:cubicBezTo>
                      <a:pt x="202" y="71"/>
                      <a:pt x="322" y="73"/>
                      <a:pt x="405" y="73"/>
                    </a:cubicBezTo>
                    <a:cubicBezTo>
                      <a:pt x="487" y="73"/>
                      <a:pt x="532" y="71"/>
                      <a:pt x="539" y="67"/>
                    </a:cubicBezTo>
                    <a:cubicBezTo>
                      <a:pt x="346" y="49"/>
                      <a:pt x="201" y="32"/>
                      <a:pt x="101" y="18"/>
                    </a:cubicBezTo>
                    <a:cubicBezTo>
                      <a:pt x="41" y="5"/>
                      <a:pt x="8"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6"/>
              <p:cNvSpPr/>
              <p:nvPr/>
            </p:nvSpPr>
            <p:spPr>
              <a:xfrm>
                <a:off x="3218839" y="3866640"/>
                <a:ext cx="28213" cy="14755"/>
              </a:xfrm>
              <a:custGeom>
                <a:avLst/>
                <a:gdLst/>
                <a:ahLst/>
                <a:cxnLst/>
                <a:rect l="l" t="t" r="r" b="b"/>
                <a:pathLst>
                  <a:path w="141" h="73" extrusionOk="0">
                    <a:moveTo>
                      <a:pt x="1" y="0"/>
                    </a:moveTo>
                    <a:lnTo>
                      <a:pt x="1" y="67"/>
                    </a:lnTo>
                    <a:cubicBezTo>
                      <a:pt x="38" y="70"/>
                      <a:pt x="68" y="72"/>
                      <a:pt x="92" y="72"/>
                    </a:cubicBezTo>
                    <a:cubicBezTo>
                      <a:pt x="115" y="72"/>
                      <a:pt x="131" y="70"/>
                      <a:pt x="141" y="67"/>
                    </a:cubicBezTo>
                    <a:cubicBezTo>
                      <a:pt x="123" y="53"/>
                      <a:pt x="106" y="41"/>
                      <a:pt x="85" y="34"/>
                    </a:cubicBezTo>
                    <a:cubicBezTo>
                      <a:pt x="65" y="27"/>
                      <a:pt x="48" y="14"/>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6"/>
              <p:cNvSpPr/>
              <p:nvPr/>
            </p:nvSpPr>
            <p:spPr>
              <a:xfrm>
                <a:off x="6257204" y="3833090"/>
                <a:ext cx="206293" cy="29105"/>
              </a:xfrm>
              <a:custGeom>
                <a:avLst/>
                <a:gdLst/>
                <a:ahLst/>
                <a:cxnLst/>
                <a:rect l="l" t="t" r="r" b="b"/>
                <a:pathLst>
                  <a:path w="1031" h="144" extrusionOk="0">
                    <a:moveTo>
                      <a:pt x="83" y="1"/>
                    </a:moveTo>
                    <a:cubicBezTo>
                      <a:pt x="34" y="1"/>
                      <a:pt x="6" y="2"/>
                      <a:pt x="1" y="5"/>
                    </a:cubicBezTo>
                    <a:cubicBezTo>
                      <a:pt x="1" y="65"/>
                      <a:pt x="8" y="107"/>
                      <a:pt x="24" y="133"/>
                    </a:cubicBezTo>
                    <a:lnTo>
                      <a:pt x="869" y="143"/>
                    </a:lnTo>
                    <a:cubicBezTo>
                      <a:pt x="874" y="144"/>
                      <a:pt x="879" y="144"/>
                      <a:pt x="883" y="144"/>
                    </a:cubicBezTo>
                    <a:cubicBezTo>
                      <a:pt x="917" y="144"/>
                      <a:pt x="951" y="139"/>
                      <a:pt x="983" y="129"/>
                    </a:cubicBezTo>
                    <a:cubicBezTo>
                      <a:pt x="1002" y="122"/>
                      <a:pt x="1018" y="110"/>
                      <a:pt x="1030" y="94"/>
                    </a:cubicBezTo>
                    <a:cubicBezTo>
                      <a:pt x="1027" y="80"/>
                      <a:pt x="1002" y="66"/>
                      <a:pt x="958" y="52"/>
                    </a:cubicBezTo>
                    <a:cubicBezTo>
                      <a:pt x="909" y="38"/>
                      <a:pt x="879" y="30"/>
                      <a:pt x="869" y="26"/>
                    </a:cubicBezTo>
                    <a:cubicBezTo>
                      <a:pt x="468" y="10"/>
                      <a:pt x="206"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6"/>
              <p:cNvSpPr/>
              <p:nvPr/>
            </p:nvSpPr>
            <p:spPr>
              <a:xfrm>
                <a:off x="8409370" y="4583931"/>
                <a:ext cx="226102" cy="25265"/>
              </a:xfrm>
              <a:custGeom>
                <a:avLst/>
                <a:gdLst/>
                <a:ahLst/>
                <a:cxnLst/>
                <a:rect l="l" t="t" r="r" b="b"/>
                <a:pathLst>
                  <a:path w="1130" h="125" extrusionOk="0">
                    <a:moveTo>
                      <a:pt x="3" y="1"/>
                    </a:moveTo>
                    <a:cubicBezTo>
                      <a:pt x="2" y="1"/>
                      <a:pt x="0" y="19"/>
                      <a:pt x="0" y="57"/>
                    </a:cubicBezTo>
                    <a:cubicBezTo>
                      <a:pt x="0" y="101"/>
                      <a:pt x="5" y="124"/>
                      <a:pt x="17" y="124"/>
                    </a:cubicBezTo>
                    <a:cubicBezTo>
                      <a:pt x="17" y="124"/>
                      <a:pt x="17" y="124"/>
                      <a:pt x="18" y="124"/>
                    </a:cubicBezTo>
                    <a:cubicBezTo>
                      <a:pt x="23" y="124"/>
                      <a:pt x="28" y="119"/>
                      <a:pt x="34" y="106"/>
                    </a:cubicBezTo>
                    <a:cubicBezTo>
                      <a:pt x="393" y="90"/>
                      <a:pt x="666" y="82"/>
                      <a:pt x="854" y="82"/>
                    </a:cubicBezTo>
                    <a:cubicBezTo>
                      <a:pt x="992" y="82"/>
                      <a:pt x="1083" y="86"/>
                      <a:pt x="1129" y="96"/>
                    </a:cubicBezTo>
                    <a:cubicBezTo>
                      <a:pt x="1112" y="77"/>
                      <a:pt x="1091" y="61"/>
                      <a:pt x="1066" y="50"/>
                    </a:cubicBezTo>
                    <a:lnTo>
                      <a:pt x="1019" y="29"/>
                    </a:lnTo>
                    <a:cubicBezTo>
                      <a:pt x="847" y="34"/>
                      <a:pt x="692" y="37"/>
                      <a:pt x="554" y="37"/>
                    </a:cubicBezTo>
                    <a:cubicBezTo>
                      <a:pt x="440" y="37"/>
                      <a:pt x="337" y="35"/>
                      <a:pt x="246" y="31"/>
                    </a:cubicBezTo>
                    <a:cubicBezTo>
                      <a:pt x="100" y="22"/>
                      <a:pt x="23" y="19"/>
                      <a:pt x="11" y="19"/>
                    </a:cubicBezTo>
                    <a:cubicBezTo>
                      <a:pt x="11" y="19"/>
                      <a:pt x="11" y="20"/>
                      <a:pt x="11" y="20"/>
                    </a:cubicBezTo>
                    <a:cubicBezTo>
                      <a:pt x="10" y="20"/>
                      <a:pt x="7" y="13"/>
                      <a:pt x="4" y="1"/>
                    </a:cubicBezTo>
                    <a:cubicBezTo>
                      <a:pt x="4" y="1"/>
                      <a:pt x="4" y="1"/>
                      <a:pt x="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6"/>
              <p:cNvSpPr/>
              <p:nvPr/>
            </p:nvSpPr>
            <p:spPr>
              <a:xfrm>
                <a:off x="8701101" y="4122714"/>
                <a:ext cx="45821" cy="14755"/>
              </a:xfrm>
              <a:custGeom>
                <a:avLst/>
                <a:gdLst/>
                <a:ahLst/>
                <a:cxnLst/>
                <a:rect l="l" t="t" r="r" b="b"/>
                <a:pathLst>
                  <a:path w="229" h="73" extrusionOk="0">
                    <a:moveTo>
                      <a:pt x="1" y="1"/>
                    </a:moveTo>
                    <a:lnTo>
                      <a:pt x="1" y="67"/>
                    </a:lnTo>
                    <a:cubicBezTo>
                      <a:pt x="69" y="71"/>
                      <a:pt x="122" y="73"/>
                      <a:pt x="160" y="73"/>
                    </a:cubicBezTo>
                    <a:cubicBezTo>
                      <a:pt x="198" y="73"/>
                      <a:pt x="221" y="71"/>
                      <a:pt x="229" y="67"/>
                    </a:cubicBezTo>
                    <a:cubicBezTo>
                      <a:pt x="169" y="53"/>
                      <a:pt x="111" y="38"/>
                      <a:pt x="53" y="18"/>
                    </a:cubicBezTo>
                    <a:cubicBezTo>
                      <a:pt x="36" y="11"/>
                      <a:pt x="18" y="6"/>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6"/>
              <p:cNvSpPr/>
              <p:nvPr/>
            </p:nvSpPr>
            <p:spPr>
              <a:xfrm>
                <a:off x="7457343" y="4633246"/>
                <a:ext cx="84038" cy="18393"/>
              </a:xfrm>
              <a:custGeom>
                <a:avLst/>
                <a:gdLst/>
                <a:ahLst/>
                <a:cxnLst/>
                <a:rect l="l" t="t" r="r" b="b"/>
                <a:pathLst>
                  <a:path w="420" h="91" extrusionOk="0">
                    <a:moveTo>
                      <a:pt x="2" y="1"/>
                    </a:moveTo>
                    <a:cubicBezTo>
                      <a:pt x="0" y="33"/>
                      <a:pt x="4" y="62"/>
                      <a:pt x="13" y="90"/>
                    </a:cubicBezTo>
                    <a:lnTo>
                      <a:pt x="397" y="90"/>
                    </a:lnTo>
                    <a:lnTo>
                      <a:pt x="419" y="80"/>
                    </a:lnTo>
                    <a:cubicBezTo>
                      <a:pt x="412" y="64"/>
                      <a:pt x="295" y="50"/>
                      <a:pt x="69" y="36"/>
                    </a:cubicBezTo>
                    <a:lnTo>
                      <a:pt x="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6"/>
              <p:cNvSpPr/>
              <p:nvPr/>
            </p:nvSpPr>
            <p:spPr>
              <a:xfrm>
                <a:off x="8532425" y="3883617"/>
                <a:ext cx="42019" cy="15765"/>
              </a:xfrm>
              <a:custGeom>
                <a:avLst/>
                <a:gdLst/>
                <a:ahLst/>
                <a:cxnLst/>
                <a:rect l="l" t="t" r="r" b="b"/>
                <a:pathLst>
                  <a:path w="210" h="78" extrusionOk="0">
                    <a:moveTo>
                      <a:pt x="7" y="0"/>
                    </a:moveTo>
                    <a:cubicBezTo>
                      <a:pt x="0" y="0"/>
                      <a:pt x="20" y="10"/>
                      <a:pt x="67" y="30"/>
                    </a:cubicBezTo>
                    <a:cubicBezTo>
                      <a:pt x="113" y="49"/>
                      <a:pt x="160" y="65"/>
                      <a:pt x="209" y="78"/>
                    </a:cubicBezTo>
                    <a:cubicBezTo>
                      <a:pt x="109" y="30"/>
                      <a:pt x="50" y="6"/>
                      <a:pt x="32" y="6"/>
                    </a:cubicBezTo>
                    <a:cubicBezTo>
                      <a:pt x="32" y="6"/>
                      <a:pt x="31" y="6"/>
                      <a:pt x="30" y="6"/>
                    </a:cubicBezTo>
                    <a:cubicBezTo>
                      <a:pt x="18" y="2"/>
                      <a:pt x="10" y="0"/>
                      <a:pt x="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6"/>
              <p:cNvSpPr/>
              <p:nvPr/>
            </p:nvSpPr>
            <p:spPr>
              <a:xfrm>
                <a:off x="7269258" y="4324219"/>
                <a:ext cx="924216" cy="15967"/>
              </a:xfrm>
              <a:custGeom>
                <a:avLst/>
                <a:gdLst/>
                <a:ahLst/>
                <a:cxnLst/>
                <a:rect l="l" t="t" r="r" b="b"/>
                <a:pathLst>
                  <a:path w="4619" h="79" extrusionOk="0">
                    <a:moveTo>
                      <a:pt x="8" y="1"/>
                    </a:moveTo>
                    <a:cubicBezTo>
                      <a:pt x="6" y="1"/>
                      <a:pt x="3" y="1"/>
                      <a:pt x="1" y="1"/>
                    </a:cubicBezTo>
                    <a:lnTo>
                      <a:pt x="1" y="68"/>
                    </a:lnTo>
                    <a:lnTo>
                      <a:pt x="4597" y="78"/>
                    </a:lnTo>
                    <a:lnTo>
                      <a:pt x="4618" y="68"/>
                    </a:lnTo>
                    <a:cubicBezTo>
                      <a:pt x="4611" y="52"/>
                      <a:pt x="3088" y="38"/>
                      <a:pt x="45" y="24"/>
                    </a:cubicBezTo>
                    <a:cubicBezTo>
                      <a:pt x="39" y="9"/>
                      <a:pt x="24" y="1"/>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6"/>
              <p:cNvSpPr/>
              <p:nvPr/>
            </p:nvSpPr>
            <p:spPr>
              <a:xfrm>
                <a:off x="2647783" y="3994778"/>
                <a:ext cx="91841" cy="13744"/>
              </a:xfrm>
              <a:custGeom>
                <a:avLst/>
                <a:gdLst/>
                <a:ahLst/>
                <a:cxnLst/>
                <a:rect l="l" t="t" r="r" b="b"/>
                <a:pathLst>
                  <a:path w="459" h="68" extrusionOk="0">
                    <a:moveTo>
                      <a:pt x="0" y="1"/>
                    </a:moveTo>
                    <a:lnTo>
                      <a:pt x="0" y="68"/>
                    </a:lnTo>
                    <a:cubicBezTo>
                      <a:pt x="139" y="60"/>
                      <a:pt x="245" y="57"/>
                      <a:pt x="319" y="57"/>
                    </a:cubicBezTo>
                    <a:cubicBezTo>
                      <a:pt x="393" y="57"/>
                      <a:pt x="435" y="60"/>
                      <a:pt x="446" y="68"/>
                    </a:cubicBezTo>
                    <a:lnTo>
                      <a:pt x="458" y="34"/>
                    </a:lnTo>
                    <a:cubicBezTo>
                      <a:pt x="228" y="11"/>
                      <a:pt x="7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6"/>
              <p:cNvSpPr/>
              <p:nvPr/>
            </p:nvSpPr>
            <p:spPr>
              <a:xfrm>
                <a:off x="2030105" y="3826824"/>
                <a:ext cx="129258" cy="19808"/>
              </a:xfrm>
              <a:custGeom>
                <a:avLst/>
                <a:gdLst/>
                <a:ahLst/>
                <a:cxnLst/>
                <a:rect l="l" t="t" r="r" b="b"/>
                <a:pathLst>
                  <a:path w="646" h="98" extrusionOk="0">
                    <a:moveTo>
                      <a:pt x="112" y="0"/>
                    </a:moveTo>
                    <a:cubicBezTo>
                      <a:pt x="49" y="0"/>
                      <a:pt x="11" y="7"/>
                      <a:pt x="0" y="18"/>
                    </a:cubicBezTo>
                    <a:cubicBezTo>
                      <a:pt x="121" y="48"/>
                      <a:pt x="328" y="75"/>
                      <a:pt x="624" y="97"/>
                    </a:cubicBezTo>
                    <a:lnTo>
                      <a:pt x="645" y="52"/>
                    </a:lnTo>
                    <a:lnTo>
                      <a:pt x="635" y="18"/>
                    </a:lnTo>
                    <a:cubicBezTo>
                      <a:pt x="615" y="19"/>
                      <a:pt x="591" y="20"/>
                      <a:pt x="565" y="20"/>
                    </a:cubicBezTo>
                    <a:cubicBezTo>
                      <a:pt x="481" y="20"/>
                      <a:pt x="365" y="15"/>
                      <a:pt x="219" y="4"/>
                    </a:cubicBezTo>
                    <a:cubicBezTo>
                      <a:pt x="178" y="2"/>
                      <a:pt x="142" y="0"/>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6"/>
              <p:cNvSpPr/>
              <p:nvPr/>
            </p:nvSpPr>
            <p:spPr>
              <a:xfrm>
                <a:off x="2249204" y="4269043"/>
                <a:ext cx="398779" cy="13744"/>
              </a:xfrm>
              <a:custGeom>
                <a:avLst/>
                <a:gdLst/>
                <a:ahLst/>
                <a:cxnLst/>
                <a:rect l="l" t="t" r="r" b="b"/>
                <a:pathLst>
                  <a:path w="1993" h="68" extrusionOk="0">
                    <a:moveTo>
                      <a:pt x="5" y="1"/>
                    </a:moveTo>
                    <a:cubicBezTo>
                      <a:pt x="4" y="1"/>
                      <a:pt x="2" y="1"/>
                      <a:pt x="1" y="1"/>
                    </a:cubicBezTo>
                    <a:lnTo>
                      <a:pt x="1" y="67"/>
                    </a:lnTo>
                    <a:lnTo>
                      <a:pt x="1949" y="46"/>
                    </a:lnTo>
                    <a:lnTo>
                      <a:pt x="1949" y="67"/>
                    </a:lnTo>
                    <a:cubicBezTo>
                      <a:pt x="1970" y="67"/>
                      <a:pt x="1987" y="53"/>
                      <a:pt x="1992" y="34"/>
                    </a:cubicBezTo>
                    <a:cubicBezTo>
                      <a:pt x="1819" y="24"/>
                      <a:pt x="1565" y="17"/>
                      <a:pt x="1229" y="17"/>
                    </a:cubicBezTo>
                    <a:cubicBezTo>
                      <a:pt x="1158" y="17"/>
                      <a:pt x="1084" y="18"/>
                      <a:pt x="1005" y="18"/>
                    </a:cubicBezTo>
                    <a:cubicBezTo>
                      <a:pt x="520" y="22"/>
                      <a:pt x="201" y="24"/>
                      <a:pt x="45" y="24"/>
                    </a:cubicBezTo>
                    <a:cubicBezTo>
                      <a:pt x="37" y="9"/>
                      <a:pt x="21"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6"/>
              <p:cNvSpPr/>
              <p:nvPr/>
            </p:nvSpPr>
            <p:spPr>
              <a:xfrm>
                <a:off x="7616214" y="3916562"/>
                <a:ext cx="505027" cy="14350"/>
              </a:xfrm>
              <a:custGeom>
                <a:avLst/>
                <a:gdLst/>
                <a:ahLst/>
                <a:cxnLst/>
                <a:rect l="l" t="t" r="r" b="b"/>
                <a:pathLst>
                  <a:path w="2524" h="71" extrusionOk="0">
                    <a:moveTo>
                      <a:pt x="1" y="0"/>
                    </a:moveTo>
                    <a:lnTo>
                      <a:pt x="58" y="4"/>
                    </a:lnTo>
                    <a:cubicBezTo>
                      <a:pt x="547" y="18"/>
                      <a:pt x="796" y="34"/>
                      <a:pt x="803" y="48"/>
                    </a:cubicBezTo>
                    <a:cubicBezTo>
                      <a:pt x="789" y="55"/>
                      <a:pt x="560" y="62"/>
                      <a:pt x="116" y="67"/>
                    </a:cubicBezTo>
                    <a:cubicBezTo>
                      <a:pt x="204" y="69"/>
                      <a:pt x="290" y="71"/>
                      <a:pt x="376" y="71"/>
                    </a:cubicBezTo>
                    <a:lnTo>
                      <a:pt x="2502" y="58"/>
                    </a:lnTo>
                    <a:lnTo>
                      <a:pt x="2523" y="48"/>
                    </a:lnTo>
                    <a:cubicBezTo>
                      <a:pt x="2516" y="34"/>
                      <a:pt x="1799" y="18"/>
                      <a:pt x="376" y="4"/>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6"/>
              <p:cNvSpPr/>
              <p:nvPr/>
            </p:nvSpPr>
            <p:spPr>
              <a:xfrm>
                <a:off x="7609811" y="3930103"/>
                <a:ext cx="29813" cy="808"/>
              </a:xfrm>
              <a:custGeom>
                <a:avLst/>
                <a:gdLst/>
                <a:ahLst/>
                <a:cxnLst/>
                <a:rect l="l" t="t" r="r" b="b"/>
                <a:pathLst>
                  <a:path w="149" h="4" extrusionOk="0">
                    <a:moveTo>
                      <a:pt x="1" y="0"/>
                    </a:moveTo>
                    <a:cubicBezTo>
                      <a:pt x="33" y="2"/>
                      <a:pt x="62" y="4"/>
                      <a:pt x="90" y="4"/>
                    </a:cubicBezTo>
                    <a:cubicBezTo>
                      <a:pt x="110" y="4"/>
                      <a:pt x="131" y="2"/>
                      <a:pt x="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6"/>
              <p:cNvSpPr/>
              <p:nvPr/>
            </p:nvSpPr>
            <p:spPr>
              <a:xfrm>
                <a:off x="1484660" y="4799785"/>
                <a:ext cx="1245760" cy="23041"/>
              </a:xfrm>
              <a:custGeom>
                <a:avLst/>
                <a:gdLst/>
                <a:ahLst/>
                <a:cxnLst/>
                <a:rect l="l" t="t" r="r" b="b"/>
                <a:pathLst>
                  <a:path w="6226" h="114" extrusionOk="0">
                    <a:moveTo>
                      <a:pt x="67" y="1"/>
                    </a:moveTo>
                    <a:cubicBezTo>
                      <a:pt x="53" y="3"/>
                      <a:pt x="40" y="8"/>
                      <a:pt x="30" y="18"/>
                    </a:cubicBezTo>
                    <a:cubicBezTo>
                      <a:pt x="16" y="27"/>
                      <a:pt x="4" y="41"/>
                      <a:pt x="0" y="57"/>
                    </a:cubicBezTo>
                    <a:cubicBezTo>
                      <a:pt x="9" y="71"/>
                      <a:pt x="214" y="85"/>
                      <a:pt x="617" y="99"/>
                    </a:cubicBezTo>
                    <a:cubicBezTo>
                      <a:pt x="819" y="104"/>
                      <a:pt x="1019" y="108"/>
                      <a:pt x="1219" y="113"/>
                    </a:cubicBezTo>
                    <a:lnTo>
                      <a:pt x="5252" y="101"/>
                    </a:lnTo>
                    <a:cubicBezTo>
                      <a:pt x="5877" y="92"/>
                      <a:pt x="6201" y="82"/>
                      <a:pt x="6225" y="68"/>
                    </a:cubicBezTo>
                    <a:cubicBezTo>
                      <a:pt x="6213" y="41"/>
                      <a:pt x="5889" y="24"/>
                      <a:pt x="5252" y="11"/>
                    </a:cubicBezTo>
                    <a:lnTo>
                      <a:pt x="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6"/>
              <p:cNvSpPr/>
              <p:nvPr/>
            </p:nvSpPr>
            <p:spPr>
              <a:xfrm>
                <a:off x="813159" y="3928284"/>
                <a:ext cx="159472" cy="22435"/>
              </a:xfrm>
              <a:custGeom>
                <a:avLst/>
                <a:gdLst/>
                <a:ahLst/>
                <a:cxnLst/>
                <a:rect l="l" t="t" r="r" b="b"/>
                <a:pathLst>
                  <a:path w="797" h="111" extrusionOk="0">
                    <a:moveTo>
                      <a:pt x="45" y="0"/>
                    </a:moveTo>
                    <a:cubicBezTo>
                      <a:pt x="45" y="6"/>
                      <a:pt x="39" y="13"/>
                      <a:pt x="29" y="27"/>
                    </a:cubicBezTo>
                    <a:cubicBezTo>
                      <a:pt x="15" y="37"/>
                      <a:pt x="6" y="51"/>
                      <a:pt x="1" y="67"/>
                    </a:cubicBezTo>
                    <a:lnTo>
                      <a:pt x="22" y="111"/>
                    </a:lnTo>
                    <a:cubicBezTo>
                      <a:pt x="523" y="105"/>
                      <a:pt x="781" y="93"/>
                      <a:pt x="797" y="79"/>
                    </a:cubicBezTo>
                    <a:cubicBezTo>
                      <a:pt x="793" y="65"/>
                      <a:pt x="669" y="49"/>
                      <a:pt x="425" y="32"/>
                    </a:cubicBezTo>
                    <a:cubicBezTo>
                      <a:pt x="176" y="13"/>
                      <a:pt x="48" y="2"/>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6"/>
              <p:cNvSpPr/>
              <p:nvPr/>
            </p:nvSpPr>
            <p:spPr>
              <a:xfrm>
                <a:off x="1298777" y="3985683"/>
                <a:ext cx="1105697" cy="25063"/>
              </a:xfrm>
              <a:custGeom>
                <a:avLst/>
                <a:gdLst/>
                <a:ahLst/>
                <a:cxnLst/>
                <a:rect l="l" t="t" r="r" b="b"/>
                <a:pathLst>
                  <a:path w="5526" h="124" extrusionOk="0">
                    <a:moveTo>
                      <a:pt x="0" y="0"/>
                    </a:moveTo>
                    <a:lnTo>
                      <a:pt x="0" y="69"/>
                    </a:lnTo>
                    <a:lnTo>
                      <a:pt x="1651" y="123"/>
                    </a:lnTo>
                    <a:lnTo>
                      <a:pt x="1820" y="90"/>
                    </a:lnTo>
                    <a:lnTo>
                      <a:pt x="5503" y="79"/>
                    </a:lnTo>
                    <a:lnTo>
                      <a:pt x="5526" y="67"/>
                    </a:lnTo>
                    <a:cubicBezTo>
                      <a:pt x="5517" y="53"/>
                      <a:pt x="5088" y="39"/>
                      <a:pt x="4234" y="23"/>
                    </a:cubicBezTo>
                    <a:lnTo>
                      <a:pt x="2649" y="23"/>
                    </a:lnTo>
                    <a:cubicBezTo>
                      <a:pt x="2159" y="41"/>
                      <a:pt x="1665" y="50"/>
                      <a:pt x="1167" y="50"/>
                    </a:cubicBezTo>
                    <a:cubicBezTo>
                      <a:pt x="795" y="50"/>
                      <a:pt x="421" y="45"/>
                      <a:pt x="44" y="35"/>
                    </a:cubicBezTo>
                    <a:lnTo>
                      <a:pt x="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6"/>
              <p:cNvSpPr/>
              <p:nvPr/>
            </p:nvSpPr>
            <p:spPr>
              <a:xfrm>
                <a:off x="637480" y="4342207"/>
                <a:ext cx="597869" cy="13946"/>
              </a:xfrm>
              <a:custGeom>
                <a:avLst/>
                <a:gdLst/>
                <a:ahLst/>
                <a:cxnLst/>
                <a:rect l="l" t="t" r="r" b="b"/>
                <a:pathLst>
                  <a:path w="2988" h="69" extrusionOk="0">
                    <a:moveTo>
                      <a:pt x="8" y="1"/>
                    </a:moveTo>
                    <a:cubicBezTo>
                      <a:pt x="6" y="1"/>
                      <a:pt x="3" y="1"/>
                      <a:pt x="0" y="2"/>
                    </a:cubicBezTo>
                    <a:lnTo>
                      <a:pt x="0" y="68"/>
                    </a:lnTo>
                    <a:lnTo>
                      <a:pt x="2944" y="46"/>
                    </a:lnTo>
                    <a:lnTo>
                      <a:pt x="2944" y="68"/>
                    </a:lnTo>
                    <a:cubicBezTo>
                      <a:pt x="2963" y="68"/>
                      <a:pt x="2982" y="54"/>
                      <a:pt x="2988" y="35"/>
                    </a:cubicBezTo>
                    <a:cubicBezTo>
                      <a:pt x="2711" y="23"/>
                      <a:pt x="2294" y="17"/>
                      <a:pt x="1738" y="17"/>
                    </a:cubicBezTo>
                    <a:cubicBezTo>
                      <a:pt x="1660" y="17"/>
                      <a:pt x="1579" y="17"/>
                      <a:pt x="1496" y="17"/>
                    </a:cubicBezTo>
                    <a:cubicBezTo>
                      <a:pt x="765" y="21"/>
                      <a:pt x="281" y="23"/>
                      <a:pt x="44" y="23"/>
                    </a:cubicBezTo>
                    <a:cubicBezTo>
                      <a:pt x="37" y="9"/>
                      <a:pt x="23" y="1"/>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5" name="Google Shape;775;p26"/>
            <p:cNvSpPr/>
            <p:nvPr/>
          </p:nvSpPr>
          <p:spPr>
            <a:xfrm rot="10800000" flipH="1">
              <a:off x="238128" y="4102288"/>
              <a:ext cx="6968522" cy="27875"/>
            </a:xfrm>
            <a:custGeom>
              <a:avLst/>
              <a:gdLst/>
              <a:ahLst/>
              <a:cxnLst/>
              <a:rect l="l" t="t" r="r" b="b"/>
              <a:pathLst>
                <a:path w="22783" h="172" extrusionOk="0">
                  <a:moveTo>
                    <a:pt x="13540" y="0"/>
                  </a:moveTo>
                  <a:cubicBezTo>
                    <a:pt x="13540" y="5"/>
                    <a:pt x="13377" y="11"/>
                    <a:pt x="13047" y="19"/>
                  </a:cubicBezTo>
                  <a:cubicBezTo>
                    <a:pt x="12574" y="30"/>
                    <a:pt x="12306" y="37"/>
                    <a:pt x="12244" y="39"/>
                  </a:cubicBezTo>
                  <a:lnTo>
                    <a:pt x="53" y="67"/>
                  </a:lnTo>
                  <a:cubicBezTo>
                    <a:pt x="48" y="53"/>
                    <a:pt x="36" y="44"/>
                    <a:pt x="22" y="40"/>
                  </a:cubicBezTo>
                  <a:lnTo>
                    <a:pt x="1" y="39"/>
                  </a:lnTo>
                  <a:lnTo>
                    <a:pt x="1" y="119"/>
                  </a:lnTo>
                  <a:lnTo>
                    <a:pt x="12244" y="172"/>
                  </a:lnTo>
                  <a:lnTo>
                    <a:pt x="22288" y="158"/>
                  </a:lnTo>
                  <a:cubicBezTo>
                    <a:pt x="22300" y="153"/>
                    <a:pt x="22386" y="146"/>
                    <a:pt x="22540" y="139"/>
                  </a:cubicBezTo>
                  <a:cubicBezTo>
                    <a:pt x="22695" y="130"/>
                    <a:pt x="22775" y="123"/>
                    <a:pt x="22782" y="119"/>
                  </a:cubicBezTo>
                  <a:cubicBezTo>
                    <a:pt x="22779" y="107"/>
                    <a:pt x="22700" y="95"/>
                    <a:pt x="22546" y="81"/>
                  </a:cubicBezTo>
                  <a:cubicBezTo>
                    <a:pt x="22381" y="65"/>
                    <a:pt x="22295" y="56"/>
                    <a:pt x="22288" y="53"/>
                  </a:cubicBezTo>
                  <a:lnTo>
                    <a:pt x="13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6" name="Google Shape;776;p26"/>
          <p:cNvGrpSpPr/>
          <p:nvPr/>
        </p:nvGrpSpPr>
        <p:grpSpPr>
          <a:xfrm flipH="1">
            <a:off x="-560692" y="2762602"/>
            <a:ext cx="2547825" cy="2374555"/>
            <a:chOff x="3126365" y="119206"/>
            <a:chExt cx="375177" cy="256992"/>
          </a:xfrm>
        </p:grpSpPr>
        <p:sp>
          <p:nvSpPr>
            <p:cNvPr id="777" name="Google Shape;777;p26"/>
            <p:cNvSpPr/>
            <p:nvPr/>
          </p:nvSpPr>
          <p:spPr>
            <a:xfrm>
              <a:off x="3307281" y="285198"/>
              <a:ext cx="141222" cy="69394"/>
            </a:xfrm>
            <a:custGeom>
              <a:avLst/>
              <a:gdLst/>
              <a:ahLst/>
              <a:cxnLst/>
              <a:rect l="l" t="t" r="r" b="b"/>
              <a:pathLst>
                <a:path w="5059" h="2461" extrusionOk="0">
                  <a:moveTo>
                    <a:pt x="4697" y="1"/>
                  </a:moveTo>
                  <a:lnTo>
                    <a:pt x="3755" y="890"/>
                  </a:lnTo>
                  <a:lnTo>
                    <a:pt x="1331" y="1515"/>
                  </a:lnTo>
                  <a:lnTo>
                    <a:pt x="0" y="1507"/>
                  </a:lnTo>
                  <a:lnTo>
                    <a:pt x="0" y="1507"/>
                  </a:lnTo>
                  <a:lnTo>
                    <a:pt x="525" y="2082"/>
                  </a:lnTo>
                  <a:lnTo>
                    <a:pt x="3755" y="2460"/>
                  </a:lnTo>
                  <a:lnTo>
                    <a:pt x="3528" y="2210"/>
                  </a:lnTo>
                  <a:lnTo>
                    <a:pt x="5058" y="2082"/>
                  </a:lnTo>
                  <a:lnTo>
                    <a:pt x="5014" y="348"/>
                  </a:lnTo>
                  <a:lnTo>
                    <a:pt x="46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6"/>
            <p:cNvSpPr/>
            <p:nvPr/>
          </p:nvSpPr>
          <p:spPr>
            <a:xfrm>
              <a:off x="3347256" y="119206"/>
              <a:ext cx="101248" cy="155566"/>
            </a:xfrm>
            <a:custGeom>
              <a:avLst/>
              <a:gdLst/>
              <a:ahLst/>
              <a:cxnLst/>
              <a:rect l="l" t="t" r="r" b="b"/>
              <a:pathLst>
                <a:path w="3627" h="5517" extrusionOk="0">
                  <a:moveTo>
                    <a:pt x="6" y="1"/>
                  </a:moveTo>
                  <a:lnTo>
                    <a:pt x="1" y="246"/>
                  </a:lnTo>
                  <a:lnTo>
                    <a:pt x="1130" y="4454"/>
                  </a:lnTo>
                  <a:lnTo>
                    <a:pt x="1347" y="4363"/>
                  </a:lnTo>
                  <a:lnTo>
                    <a:pt x="2962" y="4552"/>
                  </a:lnTo>
                  <a:lnTo>
                    <a:pt x="3626" y="5516"/>
                  </a:lnTo>
                  <a:lnTo>
                    <a:pt x="854" y="1493"/>
                  </a:lnTo>
                  <a:lnTo>
                    <a:pt x="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6"/>
            <p:cNvSpPr/>
            <p:nvPr/>
          </p:nvSpPr>
          <p:spPr>
            <a:xfrm>
              <a:off x="3288243" y="119206"/>
              <a:ext cx="60743" cy="89301"/>
            </a:xfrm>
            <a:custGeom>
              <a:avLst/>
              <a:gdLst/>
              <a:ahLst/>
              <a:cxnLst/>
              <a:rect l="l" t="t" r="r" b="b"/>
              <a:pathLst>
                <a:path w="2176" h="3167" extrusionOk="0">
                  <a:moveTo>
                    <a:pt x="0" y="1"/>
                  </a:moveTo>
                  <a:lnTo>
                    <a:pt x="148" y="2983"/>
                  </a:lnTo>
                  <a:lnTo>
                    <a:pt x="682" y="2660"/>
                  </a:lnTo>
                  <a:lnTo>
                    <a:pt x="1266" y="2892"/>
                  </a:lnTo>
                  <a:lnTo>
                    <a:pt x="1673" y="2930"/>
                  </a:lnTo>
                  <a:lnTo>
                    <a:pt x="2111" y="3146"/>
                  </a:lnTo>
                  <a:lnTo>
                    <a:pt x="2176" y="3167"/>
                  </a:lnTo>
                  <a:lnTo>
                    <a:pt x="2176" y="3167"/>
                  </a:lnTo>
                  <a:lnTo>
                    <a:pt x="1962" y="1710"/>
                  </a:lnTo>
                  <a:lnTo>
                    <a:pt x="1839" y="2403"/>
                  </a:lnTo>
                  <a:lnTo>
                    <a:pt x="1387" y="24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6"/>
            <p:cNvSpPr/>
            <p:nvPr/>
          </p:nvSpPr>
          <p:spPr>
            <a:xfrm>
              <a:off x="3193835" y="119206"/>
              <a:ext cx="94436" cy="183989"/>
            </a:xfrm>
            <a:custGeom>
              <a:avLst/>
              <a:gdLst/>
              <a:ahLst/>
              <a:cxnLst/>
              <a:rect l="l" t="t" r="r" b="b"/>
              <a:pathLst>
                <a:path w="3383" h="6525" extrusionOk="0">
                  <a:moveTo>
                    <a:pt x="3382" y="1"/>
                  </a:moveTo>
                  <a:lnTo>
                    <a:pt x="888" y="4810"/>
                  </a:lnTo>
                  <a:lnTo>
                    <a:pt x="1" y="6524"/>
                  </a:lnTo>
                  <a:lnTo>
                    <a:pt x="33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6"/>
            <p:cNvSpPr/>
            <p:nvPr/>
          </p:nvSpPr>
          <p:spPr>
            <a:xfrm>
              <a:off x="3326961" y="126143"/>
              <a:ext cx="51838" cy="121588"/>
            </a:xfrm>
            <a:custGeom>
              <a:avLst/>
              <a:gdLst/>
              <a:ahLst/>
              <a:cxnLst/>
              <a:rect l="l" t="t" r="r" b="b"/>
              <a:pathLst>
                <a:path w="1857" h="4312" extrusionOk="0">
                  <a:moveTo>
                    <a:pt x="0" y="0"/>
                  </a:moveTo>
                  <a:lnTo>
                    <a:pt x="452" y="2157"/>
                  </a:lnTo>
                  <a:lnTo>
                    <a:pt x="575" y="1464"/>
                  </a:lnTo>
                  <a:lnTo>
                    <a:pt x="789" y="2921"/>
                  </a:lnTo>
                  <a:lnTo>
                    <a:pt x="1003" y="2989"/>
                  </a:lnTo>
                  <a:lnTo>
                    <a:pt x="1397" y="3243"/>
                  </a:lnTo>
                  <a:lnTo>
                    <a:pt x="1611" y="4311"/>
                  </a:lnTo>
                  <a:lnTo>
                    <a:pt x="1857" y="4208"/>
                  </a:lnTo>
                  <a:lnTo>
                    <a:pt x="7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6"/>
            <p:cNvSpPr/>
            <p:nvPr/>
          </p:nvSpPr>
          <p:spPr>
            <a:xfrm>
              <a:off x="3126365" y="119206"/>
              <a:ext cx="180945" cy="256992"/>
            </a:xfrm>
            <a:custGeom>
              <a:avLst/>
              <a:gdLst/>
              <a:ahLst/>
              <a:cxnLst/>
              <a:rect l="l" t="t" r="r" b="b"/>
              <a:pathLst>
                <a:path w="6482" h="9114" extrusionOk="0">
                  <a:moveTo>
                    <a:pt x="5848" y="983"/>
                  </a:moveTo>
                  <a:lnTo>
                    <a:pt x="5848" y="984"/>
                  </a:lnTo>
                  <a:lnTo>
                    <a:pt x="5947" y="2983"/>
                  </a:lnTo>
                  <a:lnTo>
                    <a:pt x="5848" y="983"/>
                  </a:lnTo>
                  <a:close/>
                  <a:moveTo>
                    <a:pt x="5799" y="1"/>
                  </a:moveTo>
                  <a:lnTo>
                    <a:pt x="2418" y="6524"/>
                  </a:lnTo>
                  <a:lnTo>
                    <a:pt x="3384" y="7504"/>
                  </a:lnTo>
                  <a:lnTo>
                    <a:pt x="2672" y="7394"/>
                  </a:lnTo>
                  <a:lnTo>
                    <a:pt x="3242" y="8282"/>
                  </a:lnTo>
                  <a:lnTo>
                    <a:pt x="889" y="7129"/>
                  </a:lnTo>
                  <a:lnTo>
                    <a:pt x="0" y="9101"/>
                  </a:lnTo>
                  <a:lnTo>
                    <a:pt x="1906" y="9113"/>
                  </a:lnTo>
                  <a:lnTo>
                    <a:pt x="5719" y="7849"/>
                  </a:lnTo>
                  <a:lnTo>
                    <a:pt x="4956" y="7394"/>
                  </a:lnTo>
                  <a:lnTo>
                    <a:pt x="6481" y="6642"/>
                  </a:lnTo>
                  <a:lnTo>
                    <a:pt x="6481" y="2660"/>
                  </a:lnTo>
                  <a:lnTo>
                    <a:pt x="5947" y="2983"/>
                  </a:lnTo>
                  <a:lnTo>
                    <a:pt x="5799" y="3640"/>
                  </a:lnTo>
                  <a:lnTo>
                    <a:pt x="5719" y="2043"/>
                  </a:lnTo>
                  <a:lnTo>
                    <a:pt x="5514" y="2126"/>
                  </a:lnTo>
                  <a:lnTo>
                    <a:pt x="5514" y="2126"/>
                  </a:lnTo>
                  <a:lnTo>
                    <a:pt x="5848" y="984"/>
                  </a:lnTo>
                  <a:lnTo>
                    <a:pt x="57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6"/>
            <p:cNvSpPr/>
            <p:nvPr/>
          </p:nvSpPr>
          <p:spPr>
            <a:xfrm>
              <a:off x="3179543" y="327662"/>
              <a:ext cx="142394" cy="48528"/>
            </a:xfrm>
            <a:custGeom>
              <a:avLst/>
              <a:gdLst/>
              <a:ahLst/>
              <a:cxnLst/>
              <a:rect l="l" t="t" r="r" b="b"/>
              <a:pathLst>
                <a:path w="5101" h="1721" extrusionOk="0">
                  <a:moveTo>
                    <a:pt x="4576" y="1"/>
                  </a:moveTo>
                  <a:lnTo>
                    <a:pt x="3998" y="132"/>
                  </a:lnTo>
                  <a:lnTo>
                    <a:pt x="4415" y="576"/>
                  </a:lnTo>
                  <a:lnTo>
                    <a:pt x="3814" y="456"/>
                  </a:lnTo>
                  <a:lnTo>
                    <a:pt x="1" y="1720"/>
                  </a:lnTo>
                  <a:lnTo>
                    <a:pt x="3609" y="1720"/>
                  </a:lnTo>
                  <a:lnTo>
                    <a:pt x="5101" y="576"/>
                  </a:lnTo>
                  <a:lnTo>
                    <a:pt x="45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6"/>
            <p:cNvSpPr/>
            <p:nvPr/>
          </p:nvSpPr>
          <p:spPr>
            <a:xfrm>
              <a:off x="3307281" y="194209"/>
              <a:ext cx="104849" cy="133741"/>
            </a:xfrm>
            <a:custGeom>
              <a:avLst/>
              <a:gdLst/>
              <a:ahLst/>
              <a:cxnLst/>
              <a:rect l="l" t="t" r="r" b="b"/>
              <a:pathLst>
                <a:path w="3756" h="4743" extrusionOk="0">
                  <a:moveTo>
                    <a:pt x="0" y="0"/>
                  </a:moveTo>
                  <a:lnTo>
                    <a:pt x="0" y="3982"/>
                  </a:lnTo>
                  <a:lnTo>
                    <a:pt x="0" y="4734"/>
                  </a:lnTo>
                  <a:lnTo>
                    <a:pt x="1331" y="4742"/>
                  </a:lnTo>
                  <a:lnTo>
                    <a:pt x="3755" y="4117"/>
                  </a:lnTo>
                  <a:lnTo>
                    <a:pt x="2779" y="1703"/>
                  </a:lnTo>
                  <a:lnTo>
                    <a:pt x="2562" y="1794"/>
                  </a:lnTo>
                  <a:lnTo>
                    <a:pt x="2316" y="1897"/>
                  </a:lnTo>
                  <a:lnTo>
                    <a:pt x="2102" y="829"/>
                  </a:lnTo>
                  <a:lnTo>
                    <a:pt x="1708" y="575"/>
                  </a:lnTo>
                  <a:lnTo>
                    <a:pt x="1540" y="1475"/>
                  </a:lnTo>
                  <a:lnTo>
                    <a:pt x="1429" y="486"/>
                  </a:lnTo>
                  <a:lnTo>
                    <a:pt x="991" y="270"/>
                  </a:lnTo>
                  <a:lnTo>
                    <a:pt x="833" y="2474"/>
                  </a:lnTo>
                  <a:lnTo>
                    <a:pt x="584" y="232"/>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6"/>
            <p:cNvSpPr/>
            <p:nvPr/>
          </p:nvSpPr>
          <p:spPr>
            <a:xfrm>
              <a:off x="3280260" y="343875"/>
              <a:ext cx="142283" cy="32314"/>
            </a:xfrm>
            <a:custGeom>
              <a:avLst/>
              <a:gdLst/>
              <a:ahLst/>
              <a:cxnLst/>
              <a:rect l="l" t="t" r="r" b="b"/>
              <a:pathLst>
                <a:path w="5097" h="1146" extrusionOk="0">
                  <a:moveTo>
                    <a:pt x="1493" y="1"/>
                  </a:moveTo>
                  <a:lnTo>
                    <a:pt x="1" y="1145"/>
                  </a:lnTo>
                  <a:lnTo>
                    <a:pt x="4157" y="1145"/>
                  </a:lnTo>
                  <a:lnTo>
                    <a:pt x="5097" y="784"/>
                  </a:lnTo>
                  <a:lnTo>
                    <a:pt x="4496" y="129"/>
                  </a:lnTo>
                  <a:lnTo>
                    <a:pt x="4723" y="379"/>
                  </a:lnTo>
                  <a:lnTo>
                    <a:pt x="14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6"/>
            <p:cNvSpPr/>
            <p:nvPr/>
          </p:nvSpPr>
          <p:spPr>
            <a:xfrm>
              <a:off x="3384857" y="242199"/>
              <a:ext cx="63646" cy="68097"/>
            </a:xfrm>
            <a:custGeom>
              <a:avLst/>
              <a:gdLst/>
              <a:ahLst/>
              <a:cxnLst/>
              <a:rect l="l" t="t" r="r" b="b"/>
              <a:pathLst>
                <a:path w="2280" h="2415" extrusionOk="0">
                  <a:moveTo>
                    <a:pt x="0" y="1"/>
                  </a:moveTo>
                  <a:lnTo>
                    <a:pt x="976" y="2415"/>
                  </a:lnTo>
                  <a:lnTo>
                    <a:pt x="1918" y="1526"/>
                  </a:lnTo>
                  <a:lnTo>
                    <a:pt x="2235" y="1873"/>
                  </a:lnTo>
                  <a:lnTo>
                    <a:pt x="2279" y="1154"/>
                  </a:lnTo>
                  <a:lnTo>
                    <a:pt x="1615" y="190"/>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6"/>
            <p:cNvSpPr/>
            <p:nvPr/>
          </p:nvSpPr>
          <p:spPr>
            <a:xfrm>
              <a:off x="3396302" y="274738"/>
              <a:ext cx="105240" cy="101455"/>
            </a:xfrm>
            <a:custGeom>
              <a:avLst/>
              <a:gdLst/>
              <a:ahLst/>
              <a:cxnLst/>
              <a:rect l="l" t="t" r="r" b="b"/>
              <a:pathLst>
                <a:path w="3770" h="3598" extrusionOk="0">
                  <a:moveTo>
                    <a:pt x="1869" y="0"/>
                  </a:moveTo>
                  <a:lnTo>
                    <a:pt x="1825" y="719"/>
                  </a:lnTo>
                  <a:lnTo>
                    <a:pt x="1869" y="2453"/>
                  </a:lnTo>
                  <a:lnTo>
                    <a:pt x="339" y="2581"/>
                  </a:lnTo>
                  <a:lnTo>
                    <a:pt x="2428" y="3089"/>
                  </a:lnTo>
                  <a:lnTo>
                    <a:pt x="1077" y="3184"/>
                  </a:lnTo>
                  <a:lnTo>
                    <a:pt x="940" y="3236"/>
                  </a:lnTo>
                  <a:lnTo>
                    <a:pt x="0" y="3597"/>
                  </a:lnTo>
                  <a:lnTo>
                    <a:pt x="3769" y="3585"/>
                  </a:lnTo>
                  <a:lnTo>
                    <a:pt x="2462" y="2369"/>
                  </a:lnTo>
                  <a:lnTo>
                    <a:pt x="18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6"/>
            <p:cNvSpPr/>
            <p:nvPr/>
          </p:nvSpPr>
          <p:spPr>
            <a:xfrm>
              <a:off x="3288243" y="119206"/>
              <a:ext cx="59180" cy="6965"/>
            </a:xfrm>
            <a:custGeom>
              <a:avLst/>
              <a:gdLst/>
              <a:ahLst/>
              <a:cxnLst/>
              <a:rect l="l" t="t" r="r" b="b"/>
              <a:pathLst>
                <a:path w="2120" h="247" extrusionOk="0">
                  <a:moveTo>
                    <a:pt x="0" y="1"/>
                  </a:moveTo>
                  <a:lnTo>
                    <a:pt x="1387" y="246"/>
                  </a:lnTo>
                  <a:lnTo>
                    <a:pt x="2115" y="246"/>
                  </a:lnTo>
                  <a:lnTo>
                    <a:pt x="21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6"/>
            <p:cNvSpPr/>
            <p:nvPr/>
          </p:nvSpPr>
          <p:spPr>
            <a:xfrm>
              <a:off x="3264711" y="306459"/>
              <a:ext cx="42598" cy="37446"/>
            </a:xfrm>
            <a:custGeom>
              <a:avLst/>
              <a:gdLst/>
              <a:ahLst/>
              <a:cxnLst/>
              <a:rect l="l" t="t" r="r" b="b"/>
              <a:pathLst>
                <a:path w="1526" h="1328" extrusionOk="0">
                  <a:moveTo>
                    <a:pt x="1525" y="1"/>
                  </a:moveTo>
                  <a:lnTo>
                    <a:pt x="0" y="753"/>
                  </a:lnTo>
                  <a:lnTo>
                    <a:pt x="763" y="1208"/>
                  </a:lnTo>
                  <a:lnTo>
                    <a:pt x="1364" y="1328"/>
                  </a:lnTo>
                  <a:lnTo>
                    <a:pt x="947" y="884"/>
                  </a:lnTo>
                  <a:lnTo>
                    <a:pt x="1525" y="753"/>
                  </a:lnTo>
                  <a:lnTo>
                    <a:pt x="15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6"/>
            <p:cNvSpPr/>
            <p:nvPr/>
          </p:nvSpPr>
          <p:spPr>
            <a:xfrm>
              <a:off x="3151153" y="303160"/>
              <a:ext cx="69676" cy="49599"/>
            </a:xfrm>
            <a:custGeom>
              <a:avLst/>
              <a:gdLst/>
              <a:ahLst/>
              <a:cxnLst/>
              <a:rect l="l" t="t" r="r" b="b"/>
              <a:pathLst>
                <a:path w="2496" h="1759" extrusionOk="0">
                  <a:moveTo>
                    <a:pt x="1530" y="0"/>
                  </a:moveTo>
                  <a:lnTo>
                    <a:pt x="1" y="605"/>
                  </a:lnTo>
                  <a:lnTo>
                    <a:pt x="2354" y="1758"/>
                  </a:lnTo>
                  <a:lnTo>
                    <a:pt x="1784" y="870"/>
                  </a:lnTo>
                  <a:lnTo>
                    <a:pt x="2496" y="980"/>
                  </a:lnTo>
                  <a:lnTo>
                    <a:pt x="15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6"/>
            <p:cNvSpPr/>
            <p:nvPr/>
          </p:nvSpPr>
          <p:spPr>
            <a:xfrm>
              <a:off x="3323584" y="200722"/>
              <a:ext cx="11361" cy="63247"/>
            </a:xfrm>
            <a:custGeom>
              <a:avLst/>
              <a:gdLst/>
              <a:ahLst/>
              <a:cxnLst/>
              <a:rect l="l" t="t" r="r" b="b"/>
              <a:pathLst>
                <a:path w="407" h="2243" extrusionOk="0">
                  <a:moveTo>
                    <a:pt x="0" y="1"/>
                  </a:moveTo>
                  <a:lnTo>
                    <a:pt x="249" y="2243"/>
                  </a:lnTo>
                  <a:lnTo>
                    <a:pt x="407" y="39"/>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6"/>
            <p:cNvSpPr/>
            <p:nvPr/>
          </p:nvSpPr>
          <p:spPr>
            <a:xfrm>
              <a:off x="3347172" y="207884"/>
              <a:ext cx="7788" cy="27916"/>
            </a:xfrm>
            <a:custGeom>
              <a:avLst/>
              <a:gdLst/>
              <a:ahLst/>
              <a:cxnLst/>
              <a:rect l="l" t="t" r="r" b="b"/>
              <a:pathLst>
                <a:path w="279" h="990" extrusionOk="0">
                  <a:moveTo>
                    <a:pt x="0" y="1"/>
                  </a:moveTo>
                  <a:lnTo>
                    <a:pt x="111" y="990"/>
                  </a:lnTo>
                  <a:lnTo>
                    <a:pt x="279" y="90"/>
                  </a:lnTo>
                  <a:lnTo>
                    <a:pt x="65" y="22"/>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6"/>
            <p:cNvSpPr/>
            <p:nvPr/>
          </p:nvSpPr>
          <p:spPr>
            <a:xfrm>
              <a:off x="3405737" y="347484"/>
              <a:ext cx="58370" cy="18526"/>
            </a:xfrm>
            <a:custGeom>
              <a:avLst/>
              <a:gdLst/>
              <a:ahLst/>
              <a:cxnLst/>
              <a:rect l="l" t="t" r="r" b="b"/>
              <a:pathLst>
                <a:path w="2091" h="657" extrusionOk="0">
                  <a:moveTo>
                    <a:pt x="1" y="1"/>
                  </a:moveTo>
                  <a:lnTo>
                    <a:pt x="602" y="656"/>
                  </a:lnTo>
                  <a:lnTo>
                    <a:pt x="739" y="604"/>
                  </a:lnTo>
                  <a:lnTo>
                    <a:pt x="2090" y="509"/>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6"/>
            <p:cNvSpPr/>
            <p:nvPr/>
          </p:nvSpPr>
          <p:spPr>
            <a:xfrm>
              <a:off x="3280260" y="146895"/>
              <a:ext cx="12115" cy="74977"/>
            </a:xfrm>
            <a:custGeom>
              <a:avLst/>
              <a:gdLst/>
              <a:ahLst/>
              <a:cxnLst/>
              <a:rect l="l" t="t" r="r" b="b"/>
              <a:pathLst>
                <a:path w="434" h="2659" extrusionOk="0">
                  <a:moveTo>
                    <a:pt x="335" y="1"/>
                  </a:moveTo>
                  <a:lnTo>
                    <a:pt x="1" y="1144"/>
                  </a:lnTo>
                  <a:lnTo>
                    <a:pt x="1" y="1144"/>
                  </a:lnTo>
                  <a:lnTo>
                    <a:pt x="206" y="1061"/>
                  </a:lnTo>
                  <a:lnTo>
                    <a:pt x="286" y="2658"/>
                  </a:lnTo>
                  <a:lnTo>
                    <a:pt x="434" y="2001"/>
                  </a:lnTo>
                  <a:lnTo>
                    <a:pt x="3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26"/>
          <p:cNvGrpSpPr/>
          <p:nvPr/>
        </p:nvGrpSpPr>
        <p:grpSpPr>
          <a:xfrm>
            <a:off x="5813468" y="4143010"/>
            <a:ext cx="2910590" cy="767260"/>
            <a:chOff x="9641789" y="4060422"/>
            <a:chExt cx="3261531" cy="859771"/>
          </a:xfrm>
        </p:grpSpPr>
        <p:sp>
          <p:nvSpPr>
            <p:cNvPr id="796" name="Google Shape;796;p26"/>
            <p:cNvSpPr/>
            <p:nvPr/>
          </p:nvSpPr>
          <p:spPr>
            <a:xfrm>
              <a:off x="12828373" y="4326413"/>
              <a:ext cx="672" cy="6620"/>
            </a:xfrm>
            <a:custGeom>
              <a:avLst/>
              <a:gdLst/>
              <a:ahLst/>
              <a:cxnLst/>
              <a:rect l="l" t="t" r="r" b="b"/>
              <a:pathLst>
                <a:path w="4" h="39" extrusionOk="0">
                  <a:moveTo>
                    <a:pt x="4" y="0"/>
                  </a:moveTo>
                  <a:lnTo>
                    <a:pt x="0" y="39"/>
                  </a:lnTo>
                  <a:lnTo>
                    <a:pt x="4" y="35"/>
                  </a:lnTo>
                  <a:lnTo>
                    <a:pt x="4" y="0"/>
                  </a:lnTo>
                  <a:close/>
                </a:path>
              </a:pathLst>
            </a:custGeom>
            <a:solidFill>
              <a:srgbClr val="3DB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6"/>
            <p:cNvSpPr/>
            <p:nvPr/>
          </p:nvSpPr>
          <p:spPr>
            <a:xfrm>
              <a:off x="9792019" y="4540122"/>
              <a:ext cx="3697" cy="19522"/>
            </a:xfrm>
            <a:custGeom>
              <a:avLst/>
              <a:gdLst/>
              <a:ahLst/>
              <a:cxnLst/>
              <a:rect l="l" t="t" r="r" b="b"/>
              <a:pathLst>
                <a:path w="22" h="115" extrusionOk="0">
                  <a:moveTo>
                    <a:pt x="0" y="0"/>
                  </a:moveTo>
                  <a:cubicBezTo>
                    <a:pt x="0" y="28"/>
                    <a:pt x="2" y="65"/>
                    <a:pt x="5" y="112"/>
                  </a:cubicBezTo>
                  <a:lnTo>
                    <a:pt x="21" y="114"/>
                  </a:lnTo>
                  <a:lnTo>
                    <a:pt x="11" y="0"/>
                  </a:lnTo>
                  <a:close/>
                </a:path>
              </a:pathLst>
            </a:custGeom>
            <a:solidFill>
              <a:srgbClr val="3DB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6"/>
            <p:cNvSpPr/>
            <p:nvPr/>
          </p:nvSpPr>
          <p:spPr>
            <a:xfrm>
              <a:off x="9794372" y="4569827"/>
              <a:ext cx="222320" cy="226620"/>
            </a:xfrm>
            <a:custGeom>
              <a:avLst/>
              <a:gdLst/>
              <a:ahLst/>
              <a:cxnLst/>
              <a:rect l="l" t="t" r="r" b="b"/>
              <a:pathLst>
                <a:path w="1323" h="1335" extrusionOk="0">
                  <a:moveTo>
                    <a:pt x="598" y="0"/>
                  </a:moveTo>
                  <a:cubicBezTo>
                    <a:pt x="628" y="6"/>
                    <a:pt x="656" y="9"/>
                    <a:pt x="682" y="14"/>
                  </a:cubicBezTo>
                  <a:cubicBezTo>
                    <a:pt x="784" y="35"/>
                    <a:pt x="845" y="53"/>
                    <a:pt x="866" y="69"/>
                  </a:cubicBezTo>
                  <a:cubicBezTo>
                    <a:pt x="847" y="72"/>
                    <a:pt x="798" y="78"/>
                    <a:pt x="721" y="86"/>
                  </a:cubicBezTo>
                  <a:cubicBezTo>
                    <a:pt x="640" y="97"/>
                    <a:pt x="589" y="100"/>
                    <a:pt x="568" y="100"/>
                  </a:cubicBezTo>
                  <a:cubicBezTo>
                    <a:pt x="548" y="101"/>
                    <a:pt x="528" y="101"/>
                    <a:pt x="508" y="101"/>
                  </a:cubicBezTo>
                  <a:cubicBezTo>
                    <a:pt x="367" y="101"/>
                    <a:pt x="227" y="90"/>
                    <a:pt x="88" y="69"/>
                  </a:cubicBezTo>
                  <a:cubicBezTo>
                    <a:pt x="62" y="63"/>
                    <a:pt x="32" y="56"/>
                    <a:pt x="0" y="48"/>
                  </a:cubicBezTo>
                  <a:lnTo>
                    <a:pt x="0" y="48"/>
                  </a:lnTo>
                  <a:cubicBezTo>
                    <a:pt x="7" y="121"/>
                    <a:pt x="18" y="207"/>
                    <a:pt x="28" y="309"/>
                  </a:cubicBezTo>
                  <a:cubicBezTo>
                    <a:pt x="137" y="326"/>
                    <a:pt x="237" y="346"/>
                    <a:pt x="326" y="362"/>
                  </a:cubicBezTo>
                  <a:cubicBezTo>
                    <a:pt x="247" y="383"/>
                    <a:pt x="165" y="397"/>
                    <a:pt x="83" y="400"/>
                  </a:cubicBezTo>
                  <a:lnTo>
                    <a:pt x="39" y="400"/>
                  </a:lnTo>
                  <a:cubicBezTo>
                    <a:pt x="48" y="467"/>
                    <a:pt x="56" y="537"/>
                    <a:pt x="65" y="614"/>
                  </a:cubicBezTo>
                  <a:cubicBezTo>
                    <a:pt x="93" y="828"/>
                    <a:pt x="121" y="1014"/>
                    <a:pt x="147" y="1173"/>
                  </a:cubicBezTo>
                  <a:cubicBezTo>
                    <a:pt x="332" y="1228"/>
                    <a:pt x="600" y="1271"/>
                    <a:pt x="950" y="1305"/>
                  </a:cubicBezTo>
                  <a:cubicBezTo>
                    <a:pt x="1078" y="1315"/>
                    <a:pt x="1203" y="1326"/>
                    <a:pt x="1322" y="1334"/>
                  </a:cubicBezTo>
                  <a:cubicBezTo>
                    <a:pt x="1313" y="1254"/>
                    <a:pt x="1301" y="1166"/>
                    <a:pt x="1282" y="1070"/>
                  </a:cubicBezTo>
                  <a:cubicBezTo>
                    <a:pt x="1248" y="882"/>
                    <a:pt x="1219" y="696"/>
                    <a:pt x="1189" y="511"/>
                  </a:cubicBezTo>
                  <a:cubicBezTo>
                    <a:pt x="1099" y="489"/>
                    <a:pt x="1056" y="465"/>
                    <a:pt x="1056" y="439"/>
                  </a:cubicBezTo>
                  <a:cubicBezTo>
                    <a:pt x="1056" y="418"/>
                    <a:pt x="1084" y="402"/>
                    <a:pt x="1140" y="398"/>
                  </a:cubicBezTo>
                  <a:lnTo>
                    <a:pt x="1096" y="0"/>
                  </a:lnTo>
                  <a:close/>
                </a:path>
              </a:pathLst>
            </a:custGeom>
            <a:solidFill>
              <a:srgbClr val="317EAF">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6"/>
            <p:cNvSpPr/>
            <p:nvPr/>
          </p:nvSpPr>
          <p:spPr>
            <a:xfrm>
              <a:off x="12595131" y="4363587"/>
              <a:ext cx="233075" cy="331696"/>
            </a:xfrm>
            <a:custGeom>
              <a:avLst/>
              <a:gdLst/>
              <a:ahLst/>
              <a:cxnLst/>
              <a:rect l="l" t="t" r="r" b="b"/>
              <a:pathLst>
                <a:path w="1387" h="1954" extrusionOk="0">
                  <a:moveTo>
                    <a:pt x="1387" y="0"/>
                  </a:moveTo>
                  <a:lnTo>
                    <a:pt x="1387" y="0"/>
                  </a:lnTo>
                  <a:cubicBezTo>
                    <a:pt x="1248" y="125"/>
                    <a:pt x="1029" y="283"/>
                    <a:pt x="729" y="472"/>
                  </a:cubicBezTo>
                  <a:cubicBezTo>
                    <a:pt x="714" y="467"/>
                    <a:pt x="705" y="463"/>
                    <a:pt x="705" y="462"/>
                  </a:cubicBezTo>
                  <a:cubicBezTo>
                    <a:pt x="698" y="455"/>
                    <a:pt x="694" y="441"/>
                    <a:pt x="694" y="419"/>
                  </a:cubicBezTo>
                  <a:cubicBezTo>
                    <a:pt x="694" y="407"/>
                    <a:pt x="791" y="318"/>
                    <a:pt x="984" y="151"/>
                  </a:cubicBezTo>
                  <a:lnTo>
                    <a:pt x="984" y="151"/>
                  </a:lnTo>
                  <a:cubicBezTo>
                    <a:pt x="934" y="188"/>
                    <a:pt x="882" y="228"/>
                    <a:pt x="822" y="274"/>
                  </a:cubicBezTo>
                  <a:cubicBezTo>
                    <a:pt x="540" y="369"/>
                    <a:pt x="277" y="453"/>
                    <a:pt x="32" y="526"/>
                  </a:cubicBezTo>
                  <a:lnTo>
                    <a:pt x="23" y="916"/>
                  </a:lnTo>
                  <a:lnTo>
                    <a:pt x="0" y="933"/>
                  </a:lnTo>
                  <a:lnTo>
                    <a:pt x="0" y="942"/>
                  </a:lnTo>
                  <a:cubicBezTo>
                    <a:pt x="46" y="913"/>
                    <a:pt x="82" y="897"/>
                    <a:pt x="109" y="897"/>
                  </a:cubicBezTo>
                  <a:cubicBezTo>
                    <a:pt x="114" y="897"/>
                    <a:pt x="120" y="898"/>
                    <a:pt x="124" y="900"/>
                  </a:cubicBezTo>
                  <a:cubicBezTo>
                    <a:pt x="82" y="954"/>
                    <a:pt x="42" y="1003"/>
                    <a:pt x="0" y="1049"/>
                  </a:cubicBezTo>
                  <a:cubicBezTo>
                    <a:pt x="2" y="1275"/>
                    <a:pt x="2" y="1415"/>
                    <a:pt x="4" y="1470"/>
                  </a:cubicBezTo>
                  <a:cubicBezTo>
                    <a:pt x="9" y="1633"/>
                    <a:pt x="25" y="1794"/>
                    <a:pt x="47" y="1953"/>
                  </a:cubicBezTo>
                  <a:cubicBezTo>
                    <a:pt x="321" y="1740"/>
                    <a:pt x="538" y="1578"/>
                    <a:pt x="703" y="1470"/>
                  </a:cubicBezTo>
                  <a:cubicBezTo>
                    <a:pt x="912" y="1329"/>
                    <a:pt x="1134" y="1210"/>
                    <a:pt x="1366" y="1110"/>
                  </a:cubicBezTo>
                  <a:cubicBezTo>
                    <a:pt x="1353" y="1093"/>
                    <a:pt x="1353" y="896"/>
                    <a:pt x="1367" y="521"/>
                  </a:cubicBezTo>
                  <a:lnTo>
                    <a:pt x="1367" y="521"/>
                  </a:lnTo>
                  <a:cubicBezTo>
                    <a:pt x="1311" y="556"/>
                    <a:pt x="1250" y="584"/>
                    <a:pt x="1187" y="609"/>
                  </a:cubicBezTo>
                  <a:cubicBezTo>
                    <a:pt x="1182" y="619"/>
                    <a:pt x="1178" y="624"/>
                    <a:pt x="1175" y="624"/>
                  </a:cubicBezTo>
                  <a:cubicBezTo>
                    <a:pt x="1170" y="624"/>
                    <a:pt x="1168" y="613"/>
                    <a:pt x="1168" y="591"/>
                  </a:cubicBezTo>
                  <a:cubicBezTo>
                    <a:pt x="1168" y="588"/>
                    <a:pt x="1203" y="567"/>
                    <a:pt x="1273" y="526"/>
                  </a:cubicBezTo>
                  <a:cubicBezTo>
                    <a:pt x="1306" y="505"/>
                    <a:pt x="1338" y="484"/>
                    <a:pt x="1371" y="462"/>
                  </a:cubicBezTo>
                  <a:lnTo>
                    <a:pt x="1371" y="442"/>
                  </a:lnTo>
                  <a:cubicBezTo>
                    <a:pt x="1378" y="256"/>
                    <a:pt x="1383" y="107"/>
                    <a:pt x="1387" y="0"/>
                  </a:cubicBezTo>
                  <a:close/>
                </a:path>
              </a:pathLst>
            </a:custGeom>
            <a:solidFill>
              <a:srgbClr val="317EAF">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6"/>
            <p:cNvSpPr/>
            <p:nvPr/>
          </p:nvSpPr>
          <p:spPr>
            <a:xfrm>
              <a:off x="12515479" y="4521959"/>
              <a:ext cx="79820" cy="58734"/>
            </a:xfrm>
            <a:custGeom>
              <a:avLst/>
              <a:gdLst/>
              <a:ahLst/>
              <a:cxnLst/>
              <a:rect l="l" t="t" r="r" b="b"/>
              <a:pathLst>
                <a:path w="475" h="346" extrusionOk="0">
                  <a:moveTo>
                    <a:pt x="474" y="0"/>
                  </a:moveTo>
                  <a:cubicBezTo>
                    <a:pt x="343" y="98"/>
                    <a:pt x="185" y="214"/>
                    <a:pt x="1" y="345"/>
                  </a:cubicBezTo>
                  <a:cubicBezTo>
                    <a:pt x="67" y="312"/>
                    <a:pt x="134" y="277"/>
                    <a:pt x="202" y="244"/>
                  </a:cubicBezTo>
                  <a:cubicBezTo>
                    <a:pt x="295" y="156"/>
                    <a:pt x="362" y="95"/>
                    <a:pt x="402" y="63"/>
                  </a:cubicBezTo>
                  <a:cubicBezTo>
                    <a:pt x="428" y="40"/>
                    <a:pt x="453" y="25"/>
                    <a:pt x="474" y="11"/>
                  </a:cubicBezTo>
                  <a:lnTo>
                    <a:pt x="474" y="0"/>
                  </a:lnTo>
                  <a:close/>
                </a:path>
              </a:pathLst>
            </a:custGeom>
            <a:solidFill>
              <a:srgbClr val="6E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6"/>
            <p:cNvSpPr/>
            <p:nvPr/>
          </p:nvSpPr>
          <p:spPr>
            <a:xfrm>
              <a:off x="12426585" y="4541819"/>
              <a:ext cx="183670" cy="262437"/>
            </a:xfrm>
            <a:custGeom>
              <a:avLst/>
              <a:gdLst/>
              <a:ahLst/>
              <a:cxnLst/>
              <a:rect l="l" t="t" r="r" b="b"/>
              <a:pathLst>
                <a:path w="1093" h="1546" extrusionOk="0">
                  <a:moveTo>
                    <a:pt x="936" y="434"/>
                  </a:moveTo>
                  <a:cubicBezTo>
                    <a:pt x="940" y="438"/>
                    <a:pt x="944" y="440"/>
                    <a:pt x="947" y="440"/>
                  </a:cubicBezTo>
                  <a:cubicBezTo>
                    <a:pt x="949" y="440"/>
                    <a:pt x="950" y="439"/>
                    <a:pt x="950" y="439"/>
                  </a:cubicBezTo>
                  <a:cubicBezTo>
                    <a:pt x="954" y="439"/>
                    <a:pt x="956" y="449"/>
                    <a:pt x="956" y="472"/>
                  </a:cubicBezTo>
                  <a:cubicBezTo>
                    <a:pt x="956" y="493"/>
                    <a:pt x="921" y="527"/>
                    <a:pt x="850" y="572"/>
                  </a:cubicBezTo>
                  <a:cubicBezTo>
                    <a:pt x="775" y="621"/>
                    <a:pt x="728" y="651"/>
                    <a:pt x="712" y="662"/>
                  </a:cubicBezTo>
                  <a:cubicBezTo>
                    <a:pt x="701" y="660"/>
                    <a:pt x="691" y="656"/>
                    <a:pt x="682" y="653"/>
                  </a:cubicBezTo>
                  <a:cubicBezTo>
                    <a:pt x="672" y="646"/>
                    <a:pt x="668" y="630"/>
                    <a:pt x="668" y="609"/>
                  </a:cubicBezTo>
                  <a:cubicBezTo>
                    <a:pt x="668" y="593"/>
                    <a:pt x="707" y="558"/>
                    <a:pt x="782" y="507"/>
                  </a:cubicBezTo>
                  <a:cubicBezTo>
                    <a:pt x="859" y="456"/>
                    <a:pt x="910" y="434"/>
                    <a:pt x="936" y="434"/>
                  </a:cubicBezTo>
                  <a:close/>
                  <a:moveTo>
                    <a:pt x="1003" y="1"/>
                  </a:moveTo>
                  <a:cubicBezTo>
                    <a:pt x="945" y="65"/>
                    <a:pt x="884" y="127"/>
                    <a:pt x="815" y="183"/>
                  </a:cubicBezTo>
                  <a:cubicBezTo>
                    <a:pt x="652" y="318"/>
                    <a:pt x="444" y="434"/>
                    <a:pt x="191" y="530"/>
                  </a:cubicBezTo>
                  <a:cubicBezTo>
                    <a:pt x="179" y="530"/>
                    <a:pt x="167" y="527"/>
                    <a:pt x="156" y="521"/>
                  </a:cubicBezTo>
                  <a:cubicBezTo>
                    <a:pt x="149" y="516"/>
                    <a:pt x="146" y="509"/>
                    <a:pt x="144" y="502"/>
                  </a:cubicBezTo>
                  <a:lnTo>
                    <a:pt x="5" y="602"/>
                  </a:lnTo>
                  <a:cubicBezTo>
                    <a:pt x="2" y="669"/>
                    <a:pt x="2" y="733"/>
                    <a:pt x="0" y="796"/>
                  </a:cubicBezTo>
                  <a:lnTo>
                    <a:pt x="153" y="777"/>
                  </a:lnTo>
                  <a:lnTo>
                    <a:pt x="153" y="777"/>
                  </a:lnTo>
                  <a:cubicBezTo>
                    <a:pt x="104" y="798"/>
                    <a:pt x="53" y="821"/>
                    <a:pt x="0" y="842"/>
                  </a:cubicBezTo>
                  <a:lnTo>
                    <a:pt x="0" y="1117"/>
                  </a:lnTo>
                  <a:cubicBezTo>
                    <a:pt x="21" y="1098"/>
                    <a:pt x="70" y="1077"/>
                    <a:pt x="146" y="1054"/>
                  </a:cubicBezTo>
                  <a:cubicBezTo>
                    <a:pt x="231" y="1027"/>
                    <a:pt x="293" y="1014"/>
                    <a:pt x="332" y="1014"/>
                  </a:cubicBezTo>
                  <a:cubicBezTo>
                    <a:pt x="341" y="1014"/>
                    <a:pt x="348" y="1014"/>
                    <a:pt x="354" y="1016"/>
                  </a:cubicBezTo>
                  <a:cubicBezTo>
                    <a:pt x="354" y="1017"/>
                    <a:pt x="355" y="1017"/>
                    <a:pt x="356" y="1017"/>
                  </a:cubicBezTo>
                  <a:cubicBezTo>
                    <a:pt x="357" y="1017"/>
                    <a:pt x="359" y="1017"/>
                    <a:pt x="361" y="1016"/>
                  </a:cubicBezTo>
                  <a:cubicBezTo>
                    <a:pt x="367" y="1017"/>
                    <a:pt x="367" y="1030"/>
                    <a:pt x="367" y="1051"/>
                  </a:cubicBezTo>
                  <a:cubicBezTo>
                    <a:pt x="367" y="1096"/>
                    <a:pt x="328" y="1135"/>
                    <a:pt x="247" y="1166"/>
                  </a:cubicBezTo>
                  <a:cubicBezTo>
                    <a:pt x="183" y="1194"/>
                    <a:pt x="112" y="1208"/>
                    <a:pt x="42" y="1210"/>
                  </a:cubicBezTo>
                  <a:cubicBezTo>
                    <a:pt x="27" y="1210"/>
                    <a:pt x="13" y="1205"/>
                    <a:pt x="2" y="1194"/>
                  </a:cubicBezTo>
                  <a:lnTo>
                    <a:pt x="2" y="1194"/>
                  </a:lnTo>
                  <a:cubicBezTo>
                    <a:pt x="5" y="1321"/>
                    <a:pt x="11" y="1438"/>
                    <a:pt x="20" y="1545"/>
                  </a:cubicBezTo>
                  <a:cubicBezTo>
                    <a:pt x="72" y="1521"/>
                    <a:pt x="198" y="1484"/>
                    <a:pt x="398" y="1440"/>
                  </a:cubicBezTo>
                  <a:cubicBezTo>
                    <a:pt x="607" y="1391"/>
                    <a:pt x="766" y="1352"/>
                    <a:pt x="880" y="1321"/>
                  </a:cubicBezTo>
                  <a:lnTo>
                    <a:pt x="1092" y="1226"/>
                  </a:lnTo>
                  <a:lnTo>
                    <a:pt x="1052" y="917"/>
                  </a:lnTo>
                  <a:lnTo>
                    <a:pt x="1052" y="914"/>
                  </a:lnTo>
                  <a:lnTo>
                    <a:pt x="1049" y="905"/>
                  </a:lnTo>
                  <a:cubicBezTo>
                    <a:pt x="1026" y="744"/>
                    <a:pt x="1012" y="583"/>
                    <a:pt x="1005" y="421"/>
                  </a:cubicBezTo>
                  <a:cubicBezTo>
                    <a:pt x="1005" y="367"/>
                    <a:pt x="1005" y="227"/>
                    <a:pt x="1003" y="1"/>
                  </a:cubicBezTo>
                  <a:close/>
                </a:path>
              </a:pathLst>
            </a:custGeom>
            <a:solidFill>
              <a:srgbClr val="317EAF">
                <a:alpha val="35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6"/>
            <p:cNvSpPr/>
            <p:nvPr/>
          </p:nvSpPr>
          <p:spPr>
            <a:xfrm>
              <a:off x="9994006" y="4643836"/>
              <a:ext cx="2443842" cy="276357"/>
            </a:xfrm>
            <a:custGeom>
              <a:avLst/>
              <a:gdLst/>
              <a:ahLst/>
              <a:cxnLst/>
              <a:rect l="l" t="t" r="r" b="b"/>
              <a:pathLst>
                <a:path w="14543" h="1628" extrusionOk="0">
                  <a:moveTo>
                    <a:pt x="2858" y="711"/>
                  </a:moveTo>
                  <a:cubicBezTo>
                    <a:pt x="2986" y="711"/>
                    <a:pt x="3155" y="715"/>
                    <a:pt x="3365" y="723"/>
                  </a:cubicBezTo>
                  <a:cubicBezTo>
                    <a:pt x="3908" y="744"/>
                    <a:pt x="4231" y="778"/>
                    <a:pt x="4331" y="828"/>
                  </a:cubicBezTo>
                  <a:cubicBezTo>
                    <a:pt x="4236" y="856"/>
                    <a:pt x="4173" y="870"/>
                    <a:pt x="4140" y="870"/>
                  </a:cubicBezTo>
                  <a:lnTo>
                    <a:pt x="4140" y="869"/>
                  </a:lnTo>
                  <a:cubicBezTo>
                    <a:pt x="3730" y="869"/>
                    <a:pt x="3442" y="862"/>
                    <a:pt x="3277" y="846"/>
                  </a:cubicBezTo>
                  <a:cubicBezTo>
                    <a:pt x="2883" y="811"/>
                    <a:pt x="2646" y="790"/>
                    <a:pt x="2567" y="786"/>
                  </a:cubicBezTo>
                  <a:cubicBezTo>
                    <a:pt x="2567" y="785"/>
                    <a:pt x="2566" y="781"/>
                    <a:pt x="2562" y="778"/>
                  </a:cubicBezTo>
                  <a:cubicBezTo>
                    <a:pt x="2557" y="767"/>
                    <a:pt x="2555" y="753"/>
                    <a:pt x="2557" y="742"/>
                  </a:cubicBezTo>
                  <a:cubicBezTo>
                    <a:pt x="2557" y="721"/>
                    <a:pt x="2657" y="711"/>
                    <a:pt x="2858" y="711"/>
                  </a:cubicBezTo>
                  <a:close/>
                  <a:moveTo>
                    <a:pt x="14481" y="1"/>
                  </a:moveTo>
                  <a:lnTo>
                    <a:pt x="14469" y="10"/>
                  </a:lnTo>
                  <a:cubicBezTo>
                    <a:pt x="13607" y="85"/>
                    <a:pt x="12744" y="146"/>
                    <a:pt x="11883" y="195"/>
                  </a:cubicBezTo>
                  <a:cubicBezTo>
                    <a:pt x="11847" y="204"/>
                    <a:pt x="11796" y="217"/>
                    <a:pt x="11727" y="229"/>
                  </a:cubicBezTo>
                  <a:cubicBezTo>
                    <a:pt x="11636" y="245"/>
                    <a:pt x="11584" y="255"/>
                    <a:pt x="11566" y="259"/>
                  </a:cubicBezTo>
                  <a:lnTo>
                    <a:pt x="10411" y="267"/>
                  </a:lnTo>
                  <a:lnTo>
                    <a:pt x="10300" y="267"/>
                  </a:lnTo>
                  <a:cubicBezTo>
                    <a:pt x="10043" y="278"/>
                    <a:pt x="9783" y="287"/>
                    <a:pt x="9524" y="294"/>
                  </a:cubicBezTo>
                  <a:cubicBezTo>
                    <a:pt x="9466" y="297"/>
                    <a:pt x="9408" y="301"/>
                    <a:pt x="9354" y="306"/>
                  </a:cubicBezTo>
                  <a:cubicBezTo>
                    <a:pt x="9138" y="334"/>
                    <a:pt x="9019" y="348"/>
                    <a:pt x="8993" y="350"/>
                  </a:cubicBezTo>
                  <a:lnTo>
                    <a:pt x="8041" y="350"/>
                  </a:lnTo>
                  <a:cubicBezTo>
                    <a:pt x="7979" y="366"/>
                    <a:pt x="7821" y="383"/>
                    <a:pt x="7565" y="404"/>
                  </a:cubicBezTo>
                  <a:lnTo>
                    <a:pt x="6068" y="404"/>
                  </a:lnTo>
                  <a:lnTo>
                    <a:pt x="5986" y="392"/>
                  </a:lnTo>
                  <a:lnTo>
                    <a:pt x="5022" y="385"/>
                  </a:lnTo>
                  <a:cubicBezTo>
                    <a:pt x="4911" y="360"/>
                    <a:pt x="4718" y="347"/>
                    <a:pt x="4441" y="347"/>
                  </a:cubicBezTo>
                  <a:cubicBezTo>
                    <a:pt x="4314" y="347"/>
                    <a:pt x="4168" y="349"/>
                    <a:pt x="4005" y="355"/>
                  </a:cubicBezTo>
                  <a:lnTo>
                    <a:pt x="3989" y="308"/>
                  </a:lnTo>
                  <a:cubicBezTo>
                    <a:pt x="4010" y="292"/>
                    <a:pt x="4031" y="276"/>
                    <a:pt x="4056" y="264"/>
                  </a:cubicBezTo>
                  <a:cubicBezTo>
                    <a:pt x="3116" y="229"/>
                    <a:pt x="2176" y="176"/>
                    <a:pt x="1237" y="110"/>
                  </a:cubicBezTo>
                  <a:cubicBezTo>
                    <a:pt x="1186" y="115"/>
                    <a:pt x="1121" y="122"/>
                    <a:pt x="1042" y="131"/>
                  </a:cubicBezTo>
                  <a:cubicBezTo>
                    <a:pt x="919" y="145"/>
                    <a:pt x="846" y="152"/>
                    <a:pt x="823" y="152"/>
                  </a:cubicBezTo>
                  <a:cubicBezTo>
                    <a:pt x="614" y="152"/>
                    <a:pt x="408" y="138"/>
                    <a:pt x="201" y="110"/>
                  </a:cubicBezTo>
                  <a:cubicBezTo>
                    <a:pt x="134" y="103"/>
                    <a:pt x="67" y="90"/>
                    <a:pt x="1" y="75"/>
                  </a:cubicBezTo>
                  <a:lnTo>
                    <a:pt x="1" y="75"/>
                  </a:lnTo>
                  <a:cubicBezTo>
                    <a:pt x="31" y="260"/>
                    <a:pt x="60" y="446"/>
                    <a:pt x="94" y="632"/>
                  </a:cubicBezTo>
                  <a:cubicBezTo>
                    <a:pt x="111" y="730"/>
                    <a:pt x="125" y="818"/>
                    <a:pt x="136" y="897"/>
                  </a:cubicBezTo>
                  <a:cubicBezTo>
                    <a:pt x="152" y="1007"/>
                    <a:pt x="159" y="1118"/>
                    <a:pt x="157" y="1230"/>
                  </a:cubicBezTo>
                  <a:cubicBezTo>
                    <a:pt x="777" y="1403"/>
                    <a:pt x="1461" y="1505"/>
                    <a:pt x="2206" y="1535"/>
                  </a:cubicBezTo>
                  <a:cubicBezTo>
                    <a:pt x="2557" y="1549"/>
                    <a:pt x="3059" y="1556"/>
                    <a:pt x="3709" y="1556"/>
                  </a:cubicBezTo>
                  <a:cubicBezTo>
                    <a:pt x="3970" y="1556"/>
                    <a:pt x="4256" y="1555"/>
                    <a:pt x="4566" y="1552"/>
                  </a:cubicBezTo>
                  <a:cubicBezTo>
                    <a:pt x="6678" y="1600"/>
                    <a:pt x="8233" y="1626"/>
                    <a:pt x="9227" y="1628"/>
                  </a:cubicBezTo>
                  <a:cubicBezTo>
                    <a:pt x="9717" y="1551"/>
                    <a:pt x="10488" y="1479"/>
                    <a:pt x="11540" y="1414"/>
                  </a:cubicBezTo>
                  <a:cubicBezTo>
                    <a:pt x="12374" y="1361"/>
                    <a:pt x="13375" y="1202"/>
                    <a:pt x="14543" y="935"/>
                  </a:cubicBezTo>
                  <a:cubicBezTo>
                    <a:pt x="14543" y="935"/>
                    <a:pt x="14542" y="935"/>
                    <a:pt x="14540" y="935"/>
                  </a:cubicBezTo>
                  <a:cubicBezTo>
                    <a:pt x="14535" y="935"/>
                    <a:pt x="14520" y="937"/>
                    <a:pt x="14497" y="944"/>
                  </a:cubicBezTo>
                  <a:cubicBezTo>
                    <a:pt x="14489" y="837"/>
                    <a:pt x="14483" y="720"/>
                    <a:pt x="14480" y="593"/>
                  </a:cubicBezTo>
                  <a:cubicBezTo>
                    <a:pt x="14466" y="579"/>
                    <a:pt x="14460" y="560"/>
                    <a:pt x="14462" y="541"/>
                  </a:cubicBezTo>
                  <a:cubicBezTo>
                    <a:pt x="14464" y="530"/>
                    <a:pt x="14469" y="522"/>
                    <a:pt x="14478" y="516"/>
                  </a:cubicBezTo>
                  <a:cubicBezTo>
                    <a:pt x="14476" y="429"/>
                    <a:pt x="14476" y="336"/>
                    <a:pt x="14478" y="241"/>
                  </a:cubicBezTo>
                  <a:lnTo>
                    <a:pt x="14478" y="241"/>
                  </a:lnTo>
                  <a:cubicBezTo>
                    <a:pt x="14205" y="346"/>
                    <a:pt x="13922" y="425"/>
                    <a:pt x="13633" y="472"/>
                  </a:cubicBezTo>
                  <a:cubicBezTo>
                    <a:pt x="13314" y="529"/>
                    <a:pt x="12777" y="586"/>
                    <a:pt x="12025" y="648"/>
                  </a:cubicBezTo>
                  <a:cubicBezTo>
                    <a:pt x="12018" y="630"/>
                    <a:pt x="12013" y="613"/>
                    <a:pt x="12011" y="595"/>
                  </a:cubicBezTo>
                  <a:cubicBezTo>
                    <a:pt x="12565" y="481"/>
                    <a:pt x="13068" y="392"/>
                    <a:pt x="13524" y="323"/>
                  </a:cubicBezTo>
                  <a:cubicBezTo>
                    <a:pt x="13607" y="311"/>
                    <a:pt x="13924" y="269"/>
                    <a:pt x="14478" y="195"/>
                  </a:cubicBezTo>
                  <a:cubicBezTo>
                    <a:pt x="14478" y="132"/>
                    <a:pt x="14480" y="68"/>
                    <a:pt x="14481" y="1"/>
                  </a:cubicBezTo>
                  <a:close/>
                </a:path>
              </a:pathLst>
            </a:custGeom>
            <a:solidFill>
              <a:srgbClr val="317EAF">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6"/>
            <p:cNvSpPr/>
            <p:nvPr/>
          </p:nvSpPr>
          <p:spPr>
            <a:xfrm>
              <a:off x="12733430" y="4186882"/>
              <a:ext cx="108387" cy="223225"/>
            </a:xfrm>
            <a:custGeom>
              <a:avLst/>
              <a:gdLst/>
              <a:ahLst/>
              <a:cxnLst/>
              <a:rect l="l" t="t" r="r" b="b"/>
              <a:pathLst>
                <a:path w="645" h="1315" extrusionOk="0">
                  <a:moveTo>
                    <a:pt x="644" y="0"/>
                  </a:moveTo>
                  <a:cubicBezTo>
                    <a:pt x="639" y="2"/>
                    <a:pt x="450" y="144"/>
                    <a:pt x="80" y="424"/>
                  </a:cubicBezTo>
                  <a:lnTo>
                    <a:pt x="1" y="1315"/>
                  </a:lnTo>
                  <a:cubicBezTo>
                    <a:pt x="59" y="1271"/>
                    <a:pt x="111" y="1229"/>
                    <a:pt x="162" y="1192"/>
                  </a:cubicBezTo>
                  <a:cubicBezTo>
                    <a:pt x="206" y="1154"/>
                    <a:pt x="255" y="1112"/>
                    <a:pt x="310" y="1066"/>
                  </a:cubicBezTo>
                  <a:cubicBezTo>
                    <a:pt x="413" y="978"/>
                    <a:pt x="497" y="910"/>
                    <a:pt x="564" y="861"/>
                  </a:cubicBezTo>
                  <a:lnTo>
                    <a:pt x="569" y="822"/>
                  </a:lnTo>
                  <a:lnTo>
                    <a:pt x="644" y="0"/>
                  </a:lnTo>
                  <a:close/>
                </a:path>
              </a:pathLst>
            </a:custGeom>
            <a:solidFill>
              <a:srgbClr val="9FDCF4">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6"/>
            <p:cNvSpPr/>
            <p:nvPr/>
          </p:nvSpPr>
          <p:spPr>
            <a:xfrm>
              <a:off x="9779584" y="4366642"/>
              <a:ext cx="391035" cy="203363"/>
            </a:xfrm>
            <a:custGeom>
              <a:avLst/>
              <a:gdLst/>
              <a:ahLst/>
              <a:cxnLst/>
              <a:rect l="l" t="t" r="r" b="b"/>
              <a:pathLst>
                <a:path w="2327" h="1198" extrusionOk="0">
                  <a:moveTo>
                    <a:pt x="526" y="267"/>
                  </a:moveTo>
                  <a:cubicBezTo>
                    <a:pt x="569" y="267"/>
                    <a:pt x="621" y="288"/>
                    <a:pt x="682" y="328"/>
                  </a:cubicBezTo>
                  <a:cubicBezTo>
                    <a:pt x="765" y="384"/>
                    <a:pt x="837" y="454"/>
                    <a:pt x="895" y="535"/>
                  </a:cubicBezTo>
                  <a:cubicBezTo>
                    <a:pt x="958" y="621"/>
                    <a:pt x="989" y="684"/>
                    <a:pt x="989" y="728"/>
                  </a:cubicBezTo>
                  <a:cubicBezTo>
                    <a:pt x="989" y="785"/>
                    <a:pt x="977" y="827"/>
                    <a:pt x="954" y="856"/>
                  </a:cubicBezTo>
                  <a:cubicBezTo>
                    <a:pt x="909" y="910"/>
                    <a:pt x="817" y="936"/>
                    <a:pt x="681" y="936"/>
                  </a:cubicBezTo>
                  <a:cubicBezTo>
                    <a:pt x="511" y="936"/>
                    <a:pt x="409" y="884"/>
                    <a:pt x="376" y="778"/>
                  </a:cubicBezTo>
                  <a:cubicBezTo>
                    <a:pt x="374" y="670"/>
                    <a:pt x="374" y="612"/>
                    <a:pt x="374" y="603"/>
                  </a:cubicBezTo>
                  <a:cubicBezTo>
                    <a:pt x="374" y="379"/>
                    <a:pt x="425" y="267"/>
                    <a:pt x="526" y="267"/>
                  </a:cubicBezTo>
                  <a:close/>
                  <a:moveTo>
                    <a:pt x="1" y="0"/>
                  </a:moveTo>
                  <a:lnTo>
                    <a:pt x="85" y="1020"/>
                  </a:lnTo>
                  <a:lnTo>
                    <a:pt x="95" y="1136"/>
                  </a:lnTo>
                  <a:cubicBezTo>
                    <a:pt x="137" y="1140"/>
                    <a:pt x="197" y="1145"/>
                    <a:pt x="278" y="1154"/>
                  </a:cubicBezTo>
                  <a:cubicBezTo>
                    <a:pt x="434" y="1164"/>
                    <a:pt x="569" y="1178"/>
                    <a:pt x="686" y="1197"/>
                  </a:cubicBezTo>
                  <a:lnTo>
                    <a:pt x="1184" y="1197"/>
                  </a:lnTo>
                  <a:lnTo>
                    <a:pt x="1119" y="454"/>
                  </a:lnTo>
                  <a:lnTo>
                    <a:pt x="1664" y="338"/>
                  </a:lnTo>
                  <a:lnTo>
                    <a:pt x="2327" y="202"/>
                  </a:lnTo>
                  <a:lnTo>
                    <a:pt x="2320" y="202"/>
                  </a:lnTo>
                  <a:lnTo>
                    <a:pt x="1"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6"/>
            <p:cNvSpPr/>
            <p:nvPr/>
          </p:nvSpPr>
          <p:spPr>
            <a:xfrm>
              <a:off x="12425072" y="4365284"/>
              <a:ext cx="182494" cy="280261"/>
            </a:xfrm>
            <a:custGeom>
              <a:avLst/>
              <a:gdLst/>
              <a:ahLst/>
              <a:cxnLst/>
              <a:rect l="l" t="t" r="r" b="b"/>
              <a:pathLst>
                <a:path w="1086" h="1651" extrusionOk="0">
                  <a:moveTo>
                    <a:pt x="1082" y="1"/>
                  </a:moveTo>
                  <a:cubicBezTo>
                    <a:pt x="693" y="296"/>
                    <a:pt x="384" y="525"/>
                    <a:pt x="158" y="690"/>
                  </a:cubicBezTo>
                  <a:cubicBezTo>
                    <a:pt x="127" y="715"/>
                    <a:pt x="95" y="739"/>
                    <a:pt x="65" y="760"/>
                  </a:cubicBezTo>
                  <a:lnTo>
                    <a:pt x="0" y="1651"/>
                  </a:lnTo>
                  <a:lnTo>
                    <a:pt x="0" y="1651"/>
                  </a:lnTo>
                  <a:lnTo>
                    <a:pt x="13" y="1642"/>
                  </a:lnTo>
                  <a:lnTo>
                    <a:pt x="153" y="1542"/>
                  </a:lnTo>
                  <a:cubicBezTo>
                    <a:pt x="151" y="1535"/>
                    <a:pt x="151" y="1526"/>
                    <a:pt x="151" y="1517"/>
                  </a:cubicBezTo>
                  <a:cubicBezTo>
                    <a:pt x="151" y="1488"/>
                    <a:pt x="246" y="1423"/>
                    <a:pt x="439" y="1321"/>
                  </a:cubicBezTo>
                  <a:cubicBezTo>
                    <a:pt x="472" y="1304"/>
                    <a:pt x="505" y="1286"/>
                    <a:pt x="539" y="1268"/>
                  </a:cubicBezTo>
                  <a:cubicBezTo>
                    <a:pt x="723" y="1137"/>
                    <a:pt x="881" y="1023"/>
                    <a:pt x="1012" y="923"/>
                  </a:cubicBezTo>
                  <a:lnTo>
                    <a:pt x="1035" y="906"/>
                  </a:lnTo>
                  <a:lnTo>
                    <a:pt x="1044" y="516"/>
                  </a:lnTo>
                  <a:lnTo>
                    <a:pt x="1086" y="1"/>
                  </a:lnTo>
                  <a:close/>
                </a:path>
              </a:pathLst>
            </a:custGeom>
            <a:solidFill>
              <a:srgbClr val="9FDCF4">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6"/>
            <p:cNvSpPr/>
            <p:nvPr/>
          </p:nvSpPr>
          <p:spPr>
            <a:xfrm>
              <a:off x="9967287" y="4439463"/>
              <a:ext cx="2468880" cy="254289"/>
            </a:xfrm>
            <a:custGeom>
              <a:avLst/>
              <a:gdLst/>
              <a:ahLst/>
              <a:cxnLst/>
              <a:rect l="l" t="t" r="r" b="b"/>
              <a:pathLst>
                <a:path w="14692" h="1498" extrusionOk="0">
                  <a:moveTo>
                    <a:pt x="1753" y="331"/>
                  </a:moveTo>
                  <a:cubicBezTo>
                    <a:pt x="1842" y="331"/>
                    <a:pt x="1885" y="393"/>
                    <a:pt x="1883" y="516"/>
                  </a:cubicBezTo>
                  <a:cubicBezTo>
                    <a:pt x="1885" y="574"/>
                    <a:pt x="1873" y="632"/>
                    <a:pt x="1850" y="684"/>
                  </a:cubicBezTo>
                  <a:cubicBezTo>
                    <a:pt x="1820" y="754"/>
                    <a:pt x="1769" y="789"/>
                    <a:pt x="1701" y="789"/>
                  </a:cubicBezTo>
                  <a:cubicBezTo>
                    <a:pt x="1627" y="789"/>
                    <a:pt x="1576" y="761"/>
                    <a:pt x="1548" y="709"/>
                  </a:cubicBezTo>
                  <a:cubicBezTo>
                    <a:pt x="1536" y="653"/>
                    <a:pt x="1531" y="623"/>
                    <a:pt x="1531" y="619"/>
                  </a:cubicBezTo>
                  <a:cubicBezTo>
                    <a:pt x="1531" y="451"/>
                    <a:pt x="1589" y="356"/>
                    <a:pt x="1708" y="335"/>
                  </a:cubicBezTo>
                  <a:cubicBezTo>
                    <a:pt x="1724" y="332"/>
                    <a:pt x="1739" y="331"/>
                    <a:pt x="1753" y="331"/>
                  </a:cubicBezTo>
                  <a:close/>
                  <a:moveTo>
                    <a:pt x="12677" y="453"/>
                  </a:moveTo>
                  <a:cubicBezTo>
                    <a:pt x="12760" y="453"/>
                    <a:pt x="12801" y="512"/>
                    <a:pt x="12800" y="628"/>
                  </a:cubicBezTo>
                  <a:cubicBezTo>
                    <a:pt x="12800" y="667"/>
                    <a:pt x="12782" y="719"/>
                    <a:pt x="12745" y="786"/>
                  </a:cubicBezTo>
                  <a:cubicBezTo>
                    <a:pt x="12698" y="868"/>
                    <a:pt x="12645" y="910"/>
                    <a:pt x="12586" y="910"/>
                  </a:cubicBezTo>
                  <a:cubicBezTo>
                    <a:pt x="12519" y="910"/>
                    <a:pt x="12472" y="882"/>
                    <a:pt x="12447" y="828"/>
                  </a:cubicBezTo>
                  <a:cubicBezTo>
                    <a:pt x="12435" y="770"/>
                    <a:pt x="12430" y="740"/>
                    <a:pt x="12430" y="735"/>
                  </a:cubicBezTo>
                  <a:cubicBezTo>
                    <a:pt x="12430" y="584"/>
                    <a:pt x="12493" y="493"/>
                    <a:pt x="12616" y="462"/>
                  </a:cubicBezTo>
                  <a:cubicBezTo>
                    <a:pt x="12638" y="456"/>
                    <a:pt x="12658" y="453"/>
                    <a:pt x="12677" y="453"/>
                  </a:cubicBezTo>
                  <a:close/>
                  <a:moveTo>
                    <a:pt x="5213" y="502"/>
                  </a:moveTo>
                  <a:cubicBezTo>
                    <a:pt x="5242" y="502"/>
                    <a:pt x="5275" y="507"/>
                    <a:pt x="5312" y="516"/>
                  </a:cubicBezTo>
                  <a:cubicBezTo>
                    <a:pt x="5484" y="562"/>
                    <a:pt x="5570" y="637"/>
                    <a:pt x="5570" y="742"/>
                  </a:cubicBezTo>
                  <a:cubicBezTo>
                    <a:pt x="5568" y="777"/>
                    <a:pt x="5556" y="814"/>
                    <a:pt x="5533" y="842"/>
                  </a:cubicBezTo>
                  <a:lnTo>
                    <a:pt x="5535" y="842"/>
                  </a:lnTo>
                  <a:cubicBezTo>
                    <a:pt x="5506" y="884"/>
                    <a:pt x="5459" y="910"/>
                    <a:pt x="5408" y="910"/>
                  </a:cubicBezTo>
                  <a:cubicBezTo>
                    <a:pt x="5407" y="910"/>
                    <a:pt x="5405" y="910"/>
                    <a:pt x="5403" y="910"/>
                  </a:cubicBezTo>
                  <a:cubicBezTo>
                    <a:pt x="5170" y="910"/>
                    <a:pt x="5054" y="835"/>
                    <a:pt x="5054" y="682"/>
                  </a:cubicBezTo>
                  <a:cubicBezTo>
                    <a:pt x="5054" y="563"/>
                    <a:pt x="5107" y="502"/>
                    <a:pt x="5213" y="502"/>
                  </a:cubicBezTo>
                  <a:close/>
                  <a:moveTo>
                    <a:pt x="3641" y="211"/>
                  </a:moveTo>
                  <a:cubicBezTo>
                    <a:pt x="3762" y="223"/>
                    <a:pt x="3973" y="281"/>
                    <a:pt x="4274" y="383"/>
                  </a:cubicBezTo>
                  <a:cubicBezTo>
                    <a:pt x="4646" y="507"/>
                    <a:pt x="4830" y="614"/>
                    <a:pt x="4830" y="704"/>
                  </a:cubicBezTo>
                  <a:cubicBezTo>
                    <a:pt x="4834" y="788"/>
                    <a:pt x="4783" y="865"/>
                    <a:pt x="4704" y="896"/>
                  </a:cubicBezTo>
                  <a:cubicBezTo>
                    <a:pt x="4606" y="942"/>
                    <a:pt x="4429" y="965"/>
                    <a:pt x="4173" y="965"/>
                  </a:cubicBezTo>
                  <a:cubicBezTo>
                    <a:pt x="3485" y="965"/>
                    <a:pt x="2974" y="921"/>
                    <a:pt x="2637" y="837"/>
                  </a:cubicBezTo>
                  <a:cubicBezTo>
                    <a:pt x="2334" y="758"/>
                    <a:pt x="2183" y="649"/>
                    <a:pt x="2183" y="511"/>
                  </a:cubicBezTo>
                  <a:cubicBezTo>
                    <a:pt x="2183" y="411"/>
                    <a:pt x="2242" y="342"/>
                    <a:pt x="2363" y="306"/>
                  </a:cubicBezTo>
                  <a:cubicBezTo>
                    <a:pt x="2437" y="281"/>
                    <a:pt x="2642" y="249"/>
                    <a:pt x="2977" y="211"/>
                  </a:cubicBezTo>
                  <a:close/>
                  <a:moveTo>
                    <a:pt x="11624" y="329"/>
                  </a:moveTo>
                  <a:cubicBezTo>
                    <a:pt x="11807" y="329"/>
                    <a:pt x="11960" y="350"/>
                    <a:pt x="12084" y="395"/>
                  </a:cubicBezTo>
                  <a:cubicBezTo>
                    <a:pt x="12262" y="456"/>
                    <a:pt x="12351" y="553"/>
                    <a:pt x="12351" y="686"/>
                  </a:cubicBezTo>
                  <a:cubicBezTo>
                    <a:pt x="12351" y="763"/>
                    <a:pt x="12326" y="821"/>
                    <a:pt x="12277" y="863"/>
                  </a:cubicBezTo>
                  <a:cubicBezTo>
                    <a:pt x="12193" y="930"/>
                    <a:pt x="12034" y="965"/>
                    <a:pt x="11800" y="965"/>
                  </a:cubicBezTo>
                  <a:cubicBezTo>
                    <a:pt x="11418" y="965"/>
                    <a:pt x="11129" y="935"/>
                    <a:pt x="10933" y="877"/>
                  </a:cubicBezTo>
                  <a:cubicBezTo>
                    <a:pt x="10750" y="826"/>
                    <a:pt x="10659" y="754"/>
                    <a:pt x="10659" y="661"/>
                  </a:cubicBezTo>
                  <a:cubicBezTo>
                    <a:pt x="10659" y="581"/>
                    <a:pt x="10747" y="507"/>
                    <a:pt x="10924" y="442"/>
                  </a:cubicBezTo>
                  <a:cubicBezTo>
                    <a:pt x="11111" y="377"/>
                    <a:pt x="11306" y="341"/>
                    <a:pt x="11504" y="332"/>
                  </a:cubicBezTo>
                  <a:cubicBezTo>
                    <a:pt x="11545" y="330"/>
                    <a:pt x="11585" y="329"/>
                    <a:pt x="11624" y="329"/>
                  </a:cubicBezTo>
                  <a:close/>
                  <a:moveTo>
                    <a:pt x="2813" y="1"/>
                  </a:moveTo>
                  <a:cubicBezTo>
                    <a:pt x="2162" y="1"/>
                    <a:pt x="1224" y="10"/>
                    <a:pt x="0" y="27"/>
                  </a:cubicBezTo>
                  <a:lnTo>
                    <a:pt x="65" y="768"/>
                  </a:lnTo>
                  <a:lnTo>
                    <a:pt x="109" y="1166"/>
                  </a:lnTo>
                  <a:cubicBezTo>
                    <a:pt x="126" y="1165"/>
                    <a:pt x="146" y="1164"/>
                    <a:pt x="168" y="1164"/>
                  </a:cubicBezTo>
                  <a:cubicBezTo>
                    <a:pt x="231" y="1164"/>
                    <a:pt x="314" y="1171"/>
                    <a:pt x="419" y="1184"/>
                  </a:cubicBezTo>
                  <a:cubicBezTo>
                    <a:pt x="1003" y="1256"/>
                    <a:pt x="1350" y="1296"/>
                    <a:pt x="1459" y="1305"/>
                  </a:cubicBezTo>
                  <a:cubicBezTo>
                    <a:pt x="1441" y="1308"/>
                    <a:pt x="1419" y="1312"/>
                    <a:pt x="1394" y="1314"/>
                  </a:cubicBezTo>
                  <a:cubicBezTo>
                    <a:pt x="2334" y="1382"/>
                    <a:pt x="3273" y="1433"/>
                    <a:pt x="4213" y="1470"/>
                  </a:cubicBezTo>
                  <a:cubicBezTo>
                    <a:pt x="4277" y="1439"/>
                    <a:pt x="4346" y="1423"/>
                    <a:pt x="4415" y="1423"/>
                  </a:cubicBezTo>
                  <a:cubicBezTo>
                    <a:pt x="4425" y="1423"/>
                    <a:pt x="4434" y="1423"/>
                    <a:pt x="4444" y="1424"/>
                  </a:cubicBezTo>
                  <a:cubicBezTo>
                    <a:pt x="4518" y="1429"/>
                    <a:pt x="4592" y="1438"/>
                    <a:pt x="4664" y="1450"/>
                  </a:cubicBezTo>
                  <a:cubicBezTo>
                    <a:pt x="4690" y="1450"/>
                    <a:pt x="4772" y="1456"/>
                    <a:pt x="4912" y="1463"/>
                  </a:cubicBezTo>
                  <a:cubicBezTo>
                    <a:pt x="5053" y="1471"/>
                    <a:pt x="5135" y="1475"/>
                    <a:pt x="5160" y="1478"/>
                  </a:cubicBezTo>
                  <a:lnTo>
                    <a:pt x="6119" y="1484"/>
                  </a:lnTo>
                  <a:lnTo>
                    <a:pt x="6198" y="1498"/>
                  </a:lnTo>
                  <a:lnTo>
                    <a:pt x="7733" y="1498"/>
                  </a:lnTo>
                  <a:cubicBezTo>
                    <a:pt x="7788" y="1482"/>
                    <a:pt x="7945" y="1464"/>
                    <a:pt x="8208" y="1442"/>
                  </a:cubicBezTo>
                  <a:lnTo>
                    <a:pt x="9286" y="1442"/>
                  </a:lnTo>
                  <a:cubicBezTo>
                    <a:pt x="9464" y="1421"/>
                    <a:pt x="9581" y="1407"/>
                    <a:pt x="9641" y="1401"/>
                  </a:cubicBezTo>
                  <a:cubicBezTo>
                    <a:pt x="9865" y="1385"/>
                    <a:pt x="10179" y="1375"/>
                    <a:pt x="10586" y="1373"/>
                  </a:cubicBezTo>
                  <a:lnTo>
                    <a:pt x="11744" y="1371"/>
                  </a:lnTo>
                  <a:cubicBezTo>
                    <a:pt x="11759" y="1368"/>
                    <a:pt x="11787" y="1367"/>
                    <a:pt x="11827" y="1367"/>
                  </a:cubicBezTo>
                  <a:cubicBezTo>
                    <a:pt x="11879" y="1367"/>
                    <a:pt x="11952" y="1369"/>
                    <a:pt x="12044" y="1373"/>
                  </a:cubicBezTo>
                  <a:lnTo>
                    <a:pt x="12058" y="1377"/>
                  </a:lnTo>
                  <a:cubicBezTo>
                    <a:pt x="12065" y="1378"/>
                    <a:pt x="12070" y="1382"/>
                    <a:pt x="12072" y="1389"/>
                  </a:cubicBezTo>
                  <a:cubicBezTo>
                    <a:pt x="12063" y="1392"/>
                    <a:pt x="12051" y="1396"/>
                    <a:pt x="12039" y="1399"/>
                  </a:cubicBezTo>
                  <a:cubicBezTo>
                    <a:pt x="12900" y="1350"/>
                    <a:pt x="13762" y="1289"/>
                    <a:pt x="14625" y="1214"/>
                  </a:cubicBezTo>
                  <a:lnTo>
                    <a:pt x="14691" y="323"/>
                  </a:lnTo>
                  <a:lnTo>
                    <a:pt x="11667" y="127"/>
                  </a:lnTo>
                  <a:lnTo>
                    <a:pt x="7556" y="376"/>
                  </a:lnTo>
                  <a:cubicBezTo>
                    <a:pt x="6215" y="248"/>
                    <a:pt x="4930" y="127"/>
                    <a:pt x="3699" y="11"/>
                  </a:cubicBezTo>
                  <a:cubicBezTo>
                    <a:pt x="3516" y="4"/>
                    <a:pt x="3220" y="1"/>
                    <a:pt x="2813" y="1"/>
                  </a:cubicBezTo>
                  <a:close/>
                </a:path>
              </a:pathLst>
            </a:custGeom>
            <a:solidFill>
              <a:srgbClr val="9FDCF4">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6"/>
            <p:cNvSpPr/>
            <p:nvPr/>
          </p:nvSpPr>
          <p:spPr>
            <a:xfrm>
              <a:off x="11593767" y="4689158"/>
              <a:ext cx="130905" cy="4583"/>
            </a:xfrm>
            <a:custGeom>
              <a:avLst/>
              <a:gdLst/>
              <a:ahLst/>
              <a:cxnLst/>
              <a:rect l="l" t="t" r="r" b="b"/>
              <a:pathLst>
                <a:path w="779" h="27" extrusionOk="0">
                  <a:moveTo>
                    <a:pt x="779" y="0"/>
                  </a:moveTo>
                  <a:cubicBezTo>
                    <a:pt x="486" y="2"/>
                    <a:pt x="226" y="11"/>
                    <a:pt x="0" y="27"/>
                  </a:cubicBezTo>
                  <a:cubicBezTo>
                    <a:pt x="260" y="20"/>
                    <a:pt x="519" y="11"/>
                    <a:pt x="779" y="0"/>
                  </a:cubicBezTo>
                  <a:close/>
                </a:path>
              </a:pathLst>
            </a:custGeom>
            <a:solidFill>
              <a:srgbClr val="9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6"/>
            <p:cNvSpPr/>
            <p:nvPr/>
          </p:nvSpPr>
          <p:spPr>
            <a:xfrm>
              <a:off x="9967287" y="4421300"/>
              <a:ext cx="2484676" cy="81990"/>
            </a:xfrm>
            <a:custGeom>
              <a:avLst/>
              <a:gdLst/>
              <a:ahLst/>
              <a:cxnLst/>
              <a:rect l="l" t="t" r="r" b="b"/>
              <a:pathLst>
                <a:path w="14786" h="483" extrusionOk="0">
                  <a:moveTo>
                    <a:pt x="2767" y="1"/>
                  </a:moveTo>
                  <a:cubicBezTo>
                    <a:pt x="2220" y="1"/>
                    <a:pt x="1479" y="6"/>
                    <a:pt x="544" y="18"/>
                  </a:cubicBezTo>
                  <a:lnTo>
                    <a:pt x="0" y="134"/>
                  </a:lnTo>
                  <a:cubicBezTo>
                    <a:pt x="1224" y="117"/>
                    <a:pt x="2162" y="108"/>
                    <a:pt x="2814" y="108"/>
                  </a:cubicBezTo>
                  <a:cubicBezTo>
                    <a:pt x="3221" y="108"/>
                    <a:pt x="3517" y="111"/>
                    <a:pt x="3701" y="118"/>
                  </a:cubicBezTo>
                  <a:cubicBezTo>
                    <a:pt x="4930" y="232"/>
                    <a:pt x="6215" y="355"/>
                    <a:pt x="7558" y="483"/>
                  </a:cubicBezTo>
                  <a:lnTo>
                    <a:pt x="11669" y="234"/>
                  </a:lnTo>
                  <a:lnTo>
                    <a:pt x="14693" y="430"/>
                  </a:lnTo>
                  <a:cubicBezTo>
                    <a:pt x="14723" y="407"/>
                    <a:pt x="14754" y="385"/>
                    <a:pt x="14786" y="358"/>
                  </a:cubicBezTo>
                  <a:lnTo>
                    <a:pt x="11667" y="127"/>
                  </a:lnTo>
                  <a:lnTo>
                    <a:pt x="7556" y="376"/>
                  </a:lnTo>
                  <a:cubicBezTo>
                    <a:pt x="6215" y="248"/>
                    <a:pt x="4930" y="127"/>
                    <a:pt x="3699" y="11"/>
                  </a:cubicBezTo>
                  <a:cubicBezTo>
                    <a:pt x="3509" y="4"/>
                    <a:pt x="3198" y="1"/>
                    <a:pt x="2767" y="1"/>
                  </a:cubicBezTo>
                  <a:close/>
                </a:path>
              </a:pathLst>
            </a:custGeom>
            <a:solidFill>
              <a:srgbClr val="EF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6"/>
            <p:cNvSpPr/>
            <p:nvPr/>
          </p:nvSpPr>
          <p:spPr>
            <a:xfrm>
              <a:off x="9779584" y="4060422"/>
              <a:ext cx="3062238" cy="424721"/>
            </a:xfrm>
            <a:custGeom>
              <a:avLst/>
              <a:gdLst/>
              <a:ahLst/>
              <a:cxnLst/>
              <a:rect l="l" t="t" r="r" b="b"/>
              <a:pathLst>
                <a:path w="18223" h="2502" extrusionOk="0">
                  <a:moveTo>
                    <a:pt x="11515" y="0"/>
                  </a:moveTo>
                  <a:lnTo>
                    <a:pt x="9094" y="42"/>
                  </a:lnTo>
                  <a:cubicBezTo>
                    <a:pt x="8601" y="30"/>
                    <a:pt x="8149" y="25"/>
                    <a:pt x="7732" y="25"/>
                  </a:cubicBezTo>
                  <a:cubicBezTo>
                    <a:pt x="6124" y="188"/>
                    <a:pt x="4631" y="344"/>
                    <a:pt x="3254" y="489"/>
                  </a:cubicBezTo>
                  <a:cubicBezTo>
                    <a:pt x="2839" y="535"/>
                    <a:pt x="2448" y="577"/>
                    <a:pt x="2085" y="615"/>
                  </a:cubicBezTo>
                  <a:lnTo>
                    <a:pt x="1" y="1806"/>
                  </a:lnTo>
                  <a:lnTo>
                    <a:pt x="2320" y="2007"/>
                  </a:lnTo>
                  <a:lnTo>
                    <a:pt x="2327" y="2007"/>
                  </a:lnTo>
                  <a:lnTo>
                    <a:pt x="1664" y="2142"/>
                  </a:lnTo>
                  <a:cubicBezTo>
                    <a:pt x="2582" y="2132"/>
                    <a:pt x="3313" y="2126"/>
                    <a:pt x="3858" y="2126"/>
                  </a:cubicBezTo>
                  <a:cubicBezTo>
                    <a:pt x="4303" y="2126"/>
                    <a:pt x="4623" y="2130"/>
                    <a:pt x="4818" y="2137"/>
                  </a:cubicBezTo>
                  <a:cubicBezTo>
                    <a:pt x="6047" y="2253"/>
                    <a:pt x="7334" y="2374"/>
                    <a:pt x="8675" y="2502"/>
                  </a:cubicBezTo>
                  <a:lnTo>
                    <a:pt x="12788" y="2253"/>
                  </a:lnTo>
                  <a:lnTo>
                    <a:pt x="15903" y="2484"/>
                  </a:lnTo>
                  <a:cubicBezTo>
                    <a:pt x="16129" y="2321"/>
                    <a:pt x="16436" y="2092"/>
                    <a:pt x="16827" y="1795"/>
                  </a:cubicBezTo>
                  <a:cubicBezTo>
                    <a:pt x="16632" y="1764"/>
                    <a:pt x="16350" y="1720"/>
                    <a:pt x="15984" y="1669"/>
                  </a:cubicBezTo>
                  <a:cubicBezTo>
                    <a:pt x="16143" y="1623"/>
                    <a:pt x="16401" y="1546"/>
                    <a:pt x="16759" y="1439"/>
                  </a:cubicBezTo>
                  <a:cubicBezTo>
                    <a:pt x="17156" y="1320"/>
                    <a:pt x="17458" y="1231"/>
                    <a:pt x="17660" y="1169"/>
                  </a:cubicBezTo>
                  <a:cubicBezTo>
                    <a:pt x="18030" y="889"/>
                    <a:pt x="18217" y="749"/>
                    <a:pt x="18222" y="745"/>
                  </a:cubicBezTo>
                  <a:cubicBezTo>
                    <a:pt x="17300" y="598"/>
                    <a:pt x="16043" y="387"/>
                    <a:pt x="14450" y="112"/>
                  </a:cubicBezTo>
                  <a:cubicBezTo>
                    <a:pt x="14425" y="107"/>
                    <a:pt x="14401" y="102"/>
                    <a:pt x="14376" y="98"/>
                  </a:cubicBezTo>
                  <a:cubicBezTo>
                    <a:pt x="14188" y="89"/>
                    <a:pt x="13724" y="72"/>
                    <a:pt x="12986" y="42"/>
                  </a:cubicBezTo>
                  <a:cubicBezTo>
                    <a:pt x="12314" y="14"/>
                    <a:pt x="11825" y="0"/>
                    <a:pt x="11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6"/>
            <p:cNvSpPr/>
            <p:nvPr/>
          </p:nvSpPr>
          <p:spPr>
            <a:xfrm>
              <a:off x="12465066" y="4258854"/>
              <a:ext cx="281807" cy="194197"/>
            </a:xfrm>
            <a:custGeom>
              <a:avLst/>
              <a:gdLst/>
              <a:ahLst/>
              <a:cxnLst/>
              <a:rect l="l" t="t" r="r" b="b"/>
              <a:pathLst>
                <a:path w="1677" h="1144" extrusionOk="0">
                  <a:moveTo>
                    <a:pt x="1271" y="263"/>
                  </a:moveTo>
                  <a:cubicBezTo>
                    <a:pt x="1393" y="263"/>
                    <a:pt x="1454" y="382"/>
                    <a:pt x="1454" y="619"/>
                  </a:cubicBezTo>
                  <a:cubicBezTo>
                    <a:pt x="1454" y="658"/>
                    <a:pt x="1428" y="714"/>
                    <a:pt x="1372" y="784"/>
                  </a:cubicBezTo>
                  <a:cubicBezTo>
                    <a:pt x="1305" y="872"/>
                    <a:pt x="1230" y="916"/>
                    <a:pt x="1147" y="916"/>
                  </a:cubicBezTo>
                  <a:cubicBezTo>
                    <a:pt x="1067" y="916"/>
                    <a:pt x="1011" y="852"/>
                    <a:pt x="981" y="726"/>
                  </a:cubicBezTo>
                  <a:cubicBezTo>
                    <a:pt x="967" y="600"/>
                    <a:pt x="960" y="533"/>
                    <a:pt x="960" y="526"/>
                  </a:cubicBezTo>
                  <a:cubicBezTo>
                    <a:pt x="960" y="481"/>
                    <a:pt x="984" y="432"/>
                    <a:pt x="1035" y="379"/>
                  </a:cubicBezTo>
                  <a:cubicBezTo>
                    <a:pt x="1083" y="326"/>
                    <a:pt x="1142" y="290"/>
                    <a:pt x="1209" y="272"/>
                  </a:cubicBezTo>
                  <a:cubicBezTo>
                    <a:pt x="1231" y="266"/>
                    <a:pt x="1252" y="263"/>
                    <a:pt x="1271" y="263"/>
                  </a:cubicBezTo>
                  <a:close/>
                  <a:moveTo>
                    <a:pt x="1677" y="0"/>
                  </a:moveTo>
                  <a:cubicBezTo>
                    <a:pt x="1475" y="62"/>
                    <a:pt x="1174" y="151"/>
                    <a:pt x="776" y="270"/>
                  </a:cubicBezTo>
                  <a:cubicBezTo>
                    <a:pt x="418" y="377"/>
                    <a:pt x="160" y="454"/>
                    <a:pt x="1" y="500"/>
                  </a:cubicBezTo>
                  <a:cubicBezTo>
                    <a:pt x="367" y="551"/>
                    <a:pt x="650" y="595"/>
                    <a:pt x="844" y="626"/>
                  </a:cubicBezTo>
                  <a:cubicBezTo>
                    <a:pt x="845" y="627"/>
                    <a:pt x="845" y="628"/>
                    <a:pt x="846" y="628"/>
                  </a:cubicBezTo>
                  <a:cubicBezTo>
                    <a:pt x="846" y="628"/>
                    <a:pt x="847" y="627"/>
                    <a:pt x="848" y="626"/>
                  </a:cubicBezTo>
                  <a:lnTo>
                    <a:pt x="848" y="626"/>
                  </a:lnTo>
                  <a:lnTo>
                    <a:pt x="806" y="1143"/>
                  </a:lnTo>
                  <a:cubicBezTo>
                    <a:pt x="1051" y="1070"/>
                    <a:pt x="1314" y="986"/>
                    <a:pt x="1598" y="891"/>
                  </a:cubicBezTo>
                  <a:lnTo>
                    <a:pt x="1677"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6"/>
            <p:cNvSpPr/>
            <p:nvPr/>
          </p:nvSpPr>
          <p:spPr>
            <a:xfrm>
              <a:off x="9842264" y="4411964"/>
              <a:ext cx="103682" cy="113734"/>
            </a:xfrm>
            <a:custGeom>
              <a:avLst/>
              <a:gdLst/>
              <a:ahLst/>
              <a:cxnLst/>
              <a:rect l="l" t="t" r="r" b="b"/>
              <a:pathLst>
                <a:path w="617" h="670" extrusionOk="0">
                  <a:moveTo>
                    <a:pt x="154" y="1"/>
                  </a:moveTo>
                  <a:cubicBezTo>
                    <a:pt x="52" y="1"/>
                    <a:pt x="1" y="113"/>
                    <a:pt x="1" y="336"/>
                  </a:cubicBezTo>
                  <a:cubicBezTo>
                    <a:pt x="1" y="345"/>
                    <a:pt x="1" y="403"/>
                    <a:pt x="3" y="511"/>
                  </a:cubicBezTo>
                  <a:cubicBezTo>
                    <a:pt x="36" y="617"/>
                    <a:pt x="138" y="667"/>
                    <a:pt x="308" y="669"/>
                  </a:cubicBezTo>
                  <a:cubicBezTo>
                    <a:pt x="444" y="669"/>
                    <a:pt x="536" y="643"/>
                    <a:pt x="581" y="589"/>
                  </a:cubicBezTo>
                  <a:cubicBezTo>
                    <a:pt x="606" y="560"/>
                    <a:pt x="616" y="518"/>
                    <a:pt x="616" y="461"/>
                  </a:cubicBezTo>
                  <a:cubicBezTo>
                    <a:pt x="616" y="417"/>
                    <a:pt x="585" y="354"/>
                    <a:pt x="522" y="268"/>
                  </a:cubicBezTo>
                  <a:cubicBezTo>
                    <a:pt x="464" y="187"/>
                    <a:pt x="392" y="117"/>
                    <a:pt x="309" y="61"/>
                  </a:cubicBezTo>
                  <a:cubicBezTo>
                    <a:pt x="249" y="21"/>
                    <a:pt x="197" y="1"/>
                    <a:pt x="154"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6"/>
            <p:cNvSpPr/>
            <p:nvPr/>
          </p:nvSpPr>
          <p:spPr>
            <a:xfrm>
              <a:off x="12626219" y="4303158"/>
              <a:ext cx="83349" cy="111188"/>
            </a:xfrm>
            <a:custGeom>
              <a:avLst/>
              <a:gdLst/>
              <a:ahLst/>
              <a:cxnLst/>
              <a:rect l="l" t="t" r="r" b="b"/>
              <a:pathLst>
                <a:path w="496" h="655" extrusionOk="0">
                  <a:moveTo>
                    <a:pt x="313" y="0"/>
                  </a:moveTo>
                  <a:cubicBezTo>
                    <a:pt x="293" y="0"/>
                    <a:pt x="272" y="3"/>
                    <a:pt x="250" y="9"/>
                  </a:cubicBezTo>
                  <a:cubicBezTo>
                    <a:pt x="183" y="29"/>
                    <a:pt x="124" y="65"/>
                    <a:pt x="78" y="116"/>
                  </a:cubicBezTo>
                  <a:cubicBezTo>
                    <a:pt x="25" y="171"/>
                    <a:pt x="1" y="220"/>
                    <a:pt x="1" y="265"/>
                  </a:cubicBezTo>
                  <a:cubicBezTo>
                    <a:pt x="1" y="271"/>
                    <a:pt x="8" y="337"/>
                    <a:pt x="22" y="463"/>
                  </a:cubicBezTo>
                  <a:cubicBezTo>
                    <a:pt x="52" y="591"/>
                    <a:pt x="108" y="655"/>
                    <a:pt x="190" y="655"/>
                  </a:cubicBezTo>
                  <a:cubicBezTo>
                    <a:pt x="273" y="655"/>
                    <a:pt x="346" y="611"/>
                    <a:pt x="415" y="523"/>
                  </a:cubicBezTo>
                  <a:cubicBezTo>
                    <a:pt x="469" y="451"/>
                    <a:pt x="495" y="395"/>
                    <a:pt x="495" y="356"/>
                  </a:cubicBezTo>
                  <a:cubicBezTo>
                    <a:pt x="495" y="119"/>
                    <a:pt x="435" y="0"/>
                    <a:pt x="313"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6"/>
            <p:cNvSpPr/>
            <p:nvPr/>
          </p:nvSpPr>
          <p:spPr>
            <a:xfrm>
              <a:off x="10224055" y="4495479"/>
              <a:ext cx="59823" cy="78086"/>
            </a:xfrm>
            <a:custGeom>
              <a:avLst/>
              <a:gdLst/>
              <a:ahLst/>
              <a:cxnLst/>
              <a:rect l="l" t="t" r="r" b="b"/>
              <a:pathLst>
                <a:path w="356" h="460" extrusionOk="0">
                  <a:moveTo>
                    <a:pt x="224" y="1"/>
                  </a:moveTo>
                  <a:cubicBezTo>
                    <a:pt x="211" y="1"/>
                    <a:pt x="196" y="2"/>
                    <a:pt x="180" y="5"/>
                  </a:cubicBezTo>
                  <a:cubicBezTo>
                    <a:pt x="61" y="26"/>
                    <a:pt x="1" y="121"/>
                    <a:pt x="1" y="289"/>
                  </a:cubicBezTo>
                  <a:cubicBezTo>
                    <a:pt x="1" y="293"/>
                    <a:pt x="8" y="323"/>
                    <a:pt x="20" y="379"/>
                  </a:cubicBezTo>
                  <a:cubicBezTo>
                    <a:pt x="48" y="431"/>
                    <a:pt x="99" y="459"/>
                    <a:pt x="171" y="459"/>
                  </a:cubicBezTo>
                  <a:cubicBezTo>
                    <a:pt x="241" y="459"/>
                    <a:pt x="292" y="424"/>
                    <a:pt x="322" y="354"/>
                  </a:cubicBezTo>
                  <a:cubicBezTo>
                    <a:pt x="345" y="302"/>
                    <a:pt x="355" y="244"/>
                    <a:pt x="355" y="186"/>
                  </a:cubicBezTo>
                  <a:cubicBezTo>
                    <a:pt x="355" y="63"/>
                    <a:pt x="312" y="1"/>
                    <a:pt x="224"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6"/>
            <p:cNvSpPr/>
            <p:nvPr/>
          </p:nvSpPr>
          <p:spPr>
            <a:xfrm>
              <a:off x="11758113" y="4495139"/>
              <a:ext cx="284664" cy="107793"/>
            </a:xfrm>
            <a:custGeom>
              <a:avLst/>
              <a:gdLst/>
              <a:ahLst/>
              <a:cxnLst/>
              <a:rect l="l" t="t" r="r" b="b"/>
              <a:pathLst>
                <a:path w="1694" h="635" extrusionOk="0">
                  <a:moveTo>
                    <a:pt x="973" y="0"/>
                  </a:moveTo>
                  <a:cubicBezTo>
                    <a:pt x="933" y="0"/>
                    <a:pt x="891" y="2"/>
                    <a:pt x="847" y="4"/>
                  </a:cubicBezTo>
                  <a:cubicBezTo>
                    <a:pt x="649" y="11"/>
                    <a:pt x="453" y="48"/>
                    <a:pt x="267" y="113"/>
                  </a:cubicBezTo>
                  <a:cubicBezTo>
                    <a:pt x="88" y="179"/>
                    <a:pt x="0" y="251"/>
                    <a:pt x="0" y="332"/>
                  </a:cubicBezTo>
                  <a:cubicBezTo>
                    <a:pt x="0" y="425"/>
                    <a:pt x="92" y="498"/>
                    <a:pt x="274" y="549"/>
                  </a:cubicBezTo>
                  <a:cubicBezTo>
                    <a:pt x="472" y="607"/>
                    <a:pt x="761" y="635"/>
                    <a:pt x="1143" y="635"/>
                  </a:cubicBezTo>
                  <a:cubicBezTo>
                    <a:pt x="1377" y="635"/>
                    <a:pt x="1534" y="602"/>
                    <a:pt x="1619" y="535"/>
                  </a:cubicBezTo>
                  <a:cubicBezTo>
                    <a:pt x="1668" y="493"/>
                    <a:pt x="1694" y="433"/>
                    <a:pt x="1694" y="356"/>
                  </a:cubicBezTo>
                  <a:cubicBezTo>
                    <a:pt x="1694" y="225"/>
                    <a:pt x="1605" y="127"/>
                    <a:pt x="1427" y="65"/>
                  </a:cubicBezTo>
                  <a:cubicBezTo>
                    <a:pt x="1303" y="22"/>
                    <a:pt x="1152" y="0"/>
                    <a:pt x="973"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6"/>
            <p:cNvSpPr/>
            <p:nvPr/>
          </p:nvSpPr>
          <p:spPr>
            <a:xfrm>
              <a:off x="12055884" y="4516358"/>
              <a:ext cx="62344" cy="77747"/>
            </a:xfrm>
            <a:custGeom>
              <a:avLst/>
              <a:gdLst/>
              <a:ahLst/>
              <a:cxnLst/>
              <a:rect l="l" t="t" r="r" b="b"/>
              <a:pathLst>
                <a:path w="371" h="458" extrusionOk="0">
                  <a:moveTo>
                    <a:pt x="247" y="0"/>
                  </a:moveTo>
                  <a:cubicBezTo>
                    <a:pt x="229" y="0"/>
                    <a:pt x="209" y="3"/>
                    <a:pt x="187" y="9"/>
                  </a:cubicBezTo>
                  <a:cubicBezTo>
                    <a:pt x="64" y="40"/>
                    <a:pt x="1" y="131"/>
                    <a:pt x="1" y="282"/>
                  </a:cubicBezTo>
                  <a:cubicBezTo>
                    <a:pt x="1" y="286"/>
                    <a:pt x="6" y="317"/>
                    <a:pt x="17" y="375"/>
                  </a:cubicBezTo>
                  <a:cubicBezTo>
                    <a:pt x="43" y="429"/>
                    <a:pt x="90" y="457"/>
                    <a:pt x="157" y="457"/>
                  </a:cubicBezTo>
                  <a:cubicBezTo>
                    <a:pt x="215" y="457"/>
                    <a:pt x="269" y="415"/>
                    <a:pt x="316" y="333"/>
                  </a:cubicBezTo>
                  <a:cubicBezTo>
                    <a:pt x="353" y="266"/>
                    <a:pt x="371" y="214"/>
                    <a:pt x="371" y="175"/>
                  </a:cubicBezTo>
                  <a:cubicBezTo>
                    <a:pt x="371" y="59"/>
                    <a:pt x="330" y="0"/>
                    <a:pt x="247"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6"/>
            <p:cNvSpPr/>
            <p:nvPr/>
          </p:nvSpPr>
          <p:spPr>
            <a:xfrm>
              <a:off x="10333787" y="4475109"/>
              <a:ext cx="445817" cy="128163"/>
            </a:xfrm>
            <a:custGeom>
              <a:avLst/>
              <a:gdLst/>
              <a:ahLst/>
              <a:cxnLst/>
              <a:rect l="l" t="t" r="r" b="b"/>
              <a:pathLst>
                <a:path w="2653" h="755" extrusionOk="0">
                  <a:moveTo>
                    <a:pt x="794" y="1"/>
                  </a:moveTo>
                  <a:cubicBezTo>
                    <a:pt x="461" y="39"/>
                    <a:pt x="256" y="71"/>
                    <a:pt x="181" y="96"/>
                  </a:cubicBezTo>
                  <a:cubicBezTo>
                    <a:pt x="61" y="132"/>
                    <a:pt x="0" y="201"/>
                    <a:pt x="0" y="301"/>
                  </a:cubicBezTo>
                  <a:cubicBezTo>
                    <a:pt x="0" y="439"/>
                    <a:pt x="153" y="548"/>
                    <a:pt x="456" y="627"/>
                  </a:cubicBezTo>
                  <a:cubicBezTo>
                    <a:pt x="793" y="711"/>
                    <a:pt x="1304" y="755"/>
                    <a:pt x="1992" y="755"/>
                  </a:cubicBezTo>
                  <a:cubicBezTo>
                    <a:pt x="2248" y="755"/>
                    <a:pt x="2425" y="732"/>
                    <a:pt x="2523" y="686"/>
                  </a:cubicBezTo>
                  <a:cubicBezTo>
                    <a:pt x="2602" y="655"/>
                    <a:pt x="2653" y="578"/>
                    <a:pt x="2649" y="494"/>
                  </a:cubicBezTo>
                  <a:cubicBezTo>
                    <a:pt x="2649" y="404"/>
                    <a:pt x="2463" y="297"/>
                    <a:pt x="2093" y="173"/>
                  </a:cubicBezTo>
                  <a:cubicBezTo>
                    <a:pt x="1792" y="71"/>
                    <a:pt x="1581" y="13"/>
                    <a:pt x="1460"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6"/>
            <p:cNvSpPr/>
            <p:nvPr/>
          </p:nvSpPr>
          <p:spPr>
            <a:xfrm>
              <a:off x="10816908" y="4524505"/>
              <a:ext cx="86374" cy="69599"/>
            </a:xfrm>
            <a:custGeom>
              <a:avLst/>
              <a:gdLst/>
              <a:ahLst/>
              <a:cxnLst/>
              <a:rect l="l" t="t" r="r" b="b"/>
              <a:pathLst>
                <a:path w="514" h="410" extrusionOk="0">
                  <a:moveTo>
                    <a:pt x="156" y="0"/>
                  </a:moveTo>
                  <a:cubicBezTo>
                    <a:pt x="53" y="0"/>
                    <a:pt x="0" y="61"/>
                    <a:pt x="0" y="181"/>
                  </a:cubicBezTo>
                  <a:cubicBezTo>
                    <a:pt x="0" y="334"/>
                    <a:pt x="113" y="409"/>
                    <a:pt x="340" y="409"/>
                  </a:cubicBezTo>
                  <a:cubicBezTo>
                    <a:pt x="342" y="409"/>
                    <a:pt x="345" y="409"/>
                    <a:pt x="347" y="409"/>
                  </a:cubicBezTo>
                  <a:cubicBezTo>
                    <a:pt x="349" y="409"/>
                    <a:pt x="351" y="409"/>
                    <a:pt x="352" y="409"/>
                  </a:cubicBezTo>
                  <a:cubicBezTo>
                    <a:pt x="403" y="409"/>
                    <a:pt x="452" y="383"/>
                    <a:pt x="479" y="341"/>
                  </a:cubicBezTo>
                  <a:cubicBezTo>
                    <a:pt x="502" y="313"/>
                    <a:pt x="514" y="276"/>
                    <a:pt x="514" y="241"/>
                  </a:cubicBezTo>
                  <a:cubicBezTo>
                    <a:pt x="514" y="136"/>
                    <a:pt x="428" y="61"/>
                    <a:pt x="256" y="15"/>
                  </a:cubicBezTo>
                  <a:cubicBezTo>
                    <a:pt x="219" y="5"/>
                    <a:pt x="186" y="0"/>
                    <a:pt x="156"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6"/>
            <p:cNvSpPr/>
            <p:nvPr/>
          </p:nvSpPr>
          <p:spPr>
            <a:xfrm>
              <a:off x="12791236" y="4385824"/>
              <a:ext cx="112084" cy="84027"/>
            </a:xfrm>
            <a:custGeom>
              <a:avLst/>
              <a:gdLst/>
              <a:ahLst/>
              <a:cxnLst/>
              <a:rect l="l" t="t" r="r" b="b"/>
              <a:pathLst>
                <a:path w="667" h="495" extrusionOk="0">
                  <a:moveTo>
                    <a:pt x="647" y="1"/>
                  </a:moveTo>
                  <a:cubicBezTo>
                    <a:pt x="621" y="3"/>
                    <a:pt x="570" y="31"/>
                    <a:pt x="500" y="83"/>
                  </a:cubicBezTo>
                  <a:cubicBezTo>
                    <a:pt x="446" y="125"/>
                    <a:pt x="392" y="169"/>
                    <a:pt x="341" y="215"/>
                  </a:cubicBezTo>
                  <a:cubicBezTo>
                    <a:pt x="299" y="257"/>
                    <a:pt x="253" y="297"/>
                    <a:pt x="204" y="332"/>
                  </a:cubicBezTo>
                  <a:cubicBezTo>
                    <a:pt x="172" y="353"/>
                    <a:pt x="139" y="376"/>
                    <a:pt x="106" y="397"/>
                  </a:cubicBezTo>
                  <a:cubicBezTo>
                    <a:pt x="36" y="436"/>
                    <a:pt x="1" y="459"/>
                    <a:pt x="1" y="462"/>
                  </a:cubicBezTo>
                  <a:cubicBezTo>
                    <a:pt x="1" y="483"/>
                    <a:pt x="3" y="494"/>
                    <a:pt x="8" y="494"/>
                  </a:cubicBezTo>
                  <a:cubicBezTo>
                    <a:pt x="11" y="494"/>
                    <a:pt x="15" y="489"/>
                    <a:pt x="20" y="480"/>
                  </a:cubicBezTo>
                  <a:cubicBezTo>
                    <a:pt x="83" y="457"/>
                    <a:pt x="144" y="427"/>
                    <a:pt x="200" y="392"/>
                  </a:cubicBezTo>
                  <a:cubicBezTo>
                    <a:pt x="255" y="362"/>
                    <a:pt x="316" y="324"/>
                    <a:pt x="388" y="278"/>
                  </a:cubicBezTo>
                  <a:cubicBezTo>
                    <a:pt x="572" y="164"/>
                    <a:pt x="665" y="90"/>
                    <a:pt x="663" y="55"/>
                  </a:cubicBezTo>
                  <a:cubicBezTo>
                    <a:pt x="667" y="41"/>
                    <a:pt x="663" y="26"/>
                    <a:pt x="656" y="13"/>
                  </a:cubicBezTo>
                  <a:cubicBezTo>
                    <a:pt x="651" y="6"/>
                    <a:pt x="647" y="3"/>
                    <a:pt x="647"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6"/>
            <p:cNvSpPr/>
            <p:nvPr/>
          </p:nvSpPr>
          <p:spPr>
            <a:xfrm>
              <a:off x="12840809" y="4490556"/>
              <a:ext cx="44531" cy="30046"/>
            </a:xfrm>
            <a:custGeom>
              <a:avLst/>
              <a:gdLst/>
              <a:ahLst/>
              <a:cxnLst/>
              <a:rect l="l" t="t" r="r" b="b"/>
              <a:pathLst>
                <a:path w="265" h="177" extrusionOk="0">
                  <a:moveTo>
                    <a:pt x="169" y="0"/>
                  </a:moveTo>
                  <a:cubicBezTo>
                    <a:pt x="122" y="0"/>
                    <a:pt x="84" y="9"/>
                    <a:pt x="54" y="26"/>
                  </a:cubicBezTo>
                  <a:cubicBezTo>
                    <a:pt x="21" y="40"/>
                    <a:pt x="0" y="73"/>
                    <a:pt x="0" y="108"/>
                  </a:cubicBezTo>
                  <a:cubicBezTo>
                    <a:pt x="0" y="138"/>
                    <a:pt x="1" y="153"/>
                    <a:pt x="4" y="153"/>
                  </a:cubicBezTo>
                  <a:cubicBezTo>
                    <a:pt x="4" y="153"/>
                    <a:pt x="5" y="153"/>
                    <a:pt x="5" y="152"/>
                  </a:cubicBezTo>
                  <a:lnTo>
                    <a:pt x="68" y="176"/>
                  </a:lnTo>
                  <a:cubicBezTo>
                    <a:pt x="119" y="173"/>
                    <a:pt x="168" y="154"/>
                    <a:pt x="207" y="120"/>
                  </a:cubicBezTo>
                  <a:cubicBezTo>
                    <a:pt x="246" y="87"/>
                    <a:pt x="265" y="61"/>
                    <a:pt x="265" y="43"/>
                  </a:cubicBezTo>
                  <a:cubicBezTo>
                    <a:pt x="265" y="20"/>
                    <a:pt x="263" y="10"/>
                    <a:pt x="260" y="6"/>
                  </a:cubicBezTo>
                  <a:cubicBezTo>
                    <a:pt x="258" y="8"/>
                    <a:pt x="256" y="9"/>
                    <a:pt x="255" y="9"/>
                  </a:cubicBezTo>
                  <a:cubicBezTo>
                    <a:pt x="255" y="9"/>
                    <a:pt x="254" y="9"/>
                    <a:pt x="254" y="8"/>
                  </a:cubicBezTo>
                  <a:cubicBezTo>
                    <a:pt x="224" y="3"/>
                    <a:pt x="195" y="0"/>
                    <a:pt x="16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6"/>
            <p:cNvSpPr/>
            <p:nvPr/>
          </p:nvSpPr>
          <p:spPr>
            <a:xfrm>
              <a:off x="9641789" y="4641969"/>
              <a:ext cx="60999" cy="28349"/>
            </a:xfrm>
            <a:custGeom>
              <a:avLst/>
              <a:gdLst/>
              <a:ahLst/>
              <a:cxnLst/>
              <a:rect l="l" t="t" r="r" b="b"/>
              <a:pathLst>
                <a:path w="363" h="167" extrusionOk="0">
                  <a:moveTo>
                    <a:pt x="63" y="1"/>
                  </a:moveTo>
                  <a:cubicBezTo>
                    <a:pt x="21" y="1"/>
                    <a:pt x="0" y="25"/>
                    <a:pt x="0" y="73"/>
                  </a:cubicBezTo>
                  <a:cubicBezTo>
                    <a:pt x="0" y="94"/>
                    <a:pt x="33" y="114"/>
                    <a:pt x="100" y="136"/>
                  </a:cubicBezTo>
                  <a:cubicBezTo>
                    <a:pt x="149" y="154"/>
                    <a:pt x="200" y="164"/>
                    <a:pt x="251" y="166"/>
                  </a:cubicBezTo>
                  <a:cubicBezTo>
                    <a:pt x="295" y="164"/>
                    <a:pt x="335" y="145"/>
                    <a:pt x="363" y="112"/>
                  </a:cubicBezTo>
                  <a:cubicBezTo>
                    <a:pt x="242" y="59"/>
                    <a:pt x="158" y="24"/>
                    <a:pt x="112" y="8"/>
                  </a:cubicBezTo>
                  <a:cubicBezTo>
                    <a:pt x="94" y="3"/>
                    <a:pt x="77" y="1"/>
                    <a:pt x="63"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6"/>
            <p:cNvSpPr/>
            <p:nvPr/>
          </p:nvSpPr>
          <p:spPr>
            <a:xfrm>
              <a:off x="9692034" y="4604625"/>
              <a:ext cx="157288" cy="33271"/>
            </a:xfrm>
            <a:custGeom>
              <a:avLst/>
              <a:gdLst/>
              <a:ahLst/>
              <a:cxnLst/>
              <a:rect l="l" t="t" r="r" b="b"/>
              <a:pathLst>
                <a:path w="936" h="196" extrusionOk="0">
                  <a:moveTo>
                    <a:pt x="8" y="0"/>
                  </a:moveTo>
                  <a:lnTo>
                    <a:pt x="1" y="32"/>
                  </a:lnTo>
                  <a:lnTo>
                    <a:pt x="8" y="53"/>
                  </a:lnTo>
                  <a:cubicBezTo>
                    <a:pt x="10" y="55"/>
                    <a:pt x="73" y="79"/>
                    <a:pt x="195" y="125"/>
                  </a:cubicBezTo>
                  <a:cubicBezTo>
                    <a:pt x="343" y="169"/>
                    <a:pt x="495" y="192"/>
                    <a:pt x="650" y="195"/>
                  </a:cubicBezTo>
                  <a:lnTo>
                    <a:pt x="693" y="195"/>
                  </a:lnTo>
                  <a:cubicBezTo>
                    <a:pt x="774" y="192"/>
                    <a:pt x="856" y="178"/>
                    <a:pt x="935" y="157"/>
                  </a:cubicBezTo>
                  <a:cubicBezTo>
                    <a:pt x="846" y="141"/>
                    <a:pt x="746" y="121"/>
                    <a:pt x="637" y="104"/>
                  </a:cubicBezTo>
                  <a:cubicBezTo>
                    <a:pt x="546" y="88"/>
                    <a:pt x="448" y="71"/>
                    <a:pt x="341" y="53"/>
                  </a:cubicBezTo>
                  <a:cubicBezTo>
                    <a:pt x="127" y="20"/>
                    <a:pt x="17" y="2"/>
                    <a:pt x="8"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6"/>
            <p:cNvSpPr/>
            <p:nvPr/>
          </p:nvSpPr>
          <p:spPr>
            <a:xfrm>
              <a:off x="9769501" y="4558794"/>
              <a:ext cx="170563" cy="28179"/>
            </a:xfrm>
            <a:custGeom>
              <a:avLst/>
              <a:gdLst/>
              <a:ahLst/>
              <a:cxnLst/>
              <a:rect l="l" t="t" r="r" b="b"/>
              <a:pathLst>
                <a:path w="1015" h="166" extrusionOk="0">
                  <a:moveTo>
                    <a:pt x="98" y="0"/>
                  </a:moveTo>
                  <a:cubicBezTo>
                    <a:pt x="55" y="0"/>
                    <a:pt x="16" y="26"/>
                    <a:pt x="1" y="67"/>
                  </a:cubicBezTo>
                  <a:cubicBezTo>
                    <a:pt x="54" y="85"/>
                    <a:pt x="103" y="100"/>
                    <a:pt x="150" y="114"/>
                  </a:cubicBezTo>
                  <a:cubicBezTo>
                    <a:pt x="180" y="121"/>
                    <a:pt x="208" y="128"/>
                    <a:pt x="238" y="134"/>
                  </a:cubicBezTo>
                  <a:cubicBezTo>
                    <a:pt x="376" y="155"/>
                    <a:pt x="515" y="166"/>
                    <a:pt x="656" y="166"/>
                  </a:cubicBezTo>
                  <a:cubicBezTo>
                    <a:pt x="676" y="166"/>
                    <a:pt x="696" y="166"/>
                    <a:pt x="716" y="165"/>
                  </a:cubicBezTo>
                  <a:cubicBezTo>
                    <a:pt x="737" y="165"/>
                    <a:pt x="788" y="162"/>
                    <a:pt x="869" y="151"/>
                  </a:cubicBezTo>
                  <a:cubicBezTo>
                    <a:pt x="946" y="143"/>
                    <a:pt x="993" y="137"/>
                    <a:pt x="1014" y="134"/>
                  </a:cubicBezTo>
                  <a:cubicBezTo>
                    <a:pt x="991" y="118"/>
                    <a:pt x="932" y="100"/>
                    <a:pt x="830" y="79"/>
                  </a:cubicBezTo>
                  <a:cubicBezTo>
                    <a:pt x="804" y="74"/>
                    <a:pt x="776" y="71"/>
                    <a:pt x="746" y="65"/>
                  </a:cubicBezTo>
                  <a:cubicBezTo>
                    <a:pt x="629" y="46"/>
                    <a:pt x="494" y="32"/>
                    <a:pt x="338" y="22"/>
                  </a:cubicBezTo>
                  <a:cubicBezTo>
                    <a:pt x="257" y="15"/>
                    <a:pt x="197" y="8"/>
                    <a:pt x="155" y="4"/>
                  </a:cubicBezTo>
                  <a:lnTo>
                    <a:pt x="139" y="2"/>
                  </a:lnTo>
                  <a:lnTo>
                    <a:pt x="103" y="1"/>
                  </a:lnTo>
                  <a:cubicBezTo>
                    <a:pt x="101" y="0"/>
                    <a:pt x="100" y="0"/>
                    <a:pt x="98"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6"/>
            <p:cNvSpPr/>
            <p:nvPr/>
          </p:nvSpPr>
          <p:spPr>
            <a:xfrm>
              <a:off x="12450447" y="4515848"/>
              <a:ext cx="165690" cy="116111"/>
            </a:xfrm>
            <a:custGeom>
              <a:avLst/>
              <a:gdLst/>
              <a:ahLst/>
              <a:cxnLst/>
              <a:rect l="l" t="t" r="r" b="b"/>
              <a:pathLst>
                <a:path w="986" h="684" extrusionOk="0">
                  <a:moveTo>
                    <a:pt x="970" y="0"/>
                  </a:moveTo>
                  <a:cubicBezTo>
                    <a:pt x="944" y="0"/>
                    <a:pt x="908" y="16"/>
                    <a:pt x="861" y="47"/>
                  </a:cubicBezTo>
                  <a:cubicBezTo>
                    <a:pt x="840" y="61"/>
                    <a:pt x="815" y="76"/>
                    <a:pt x="789" y="99"/>
                  </a:cubicBezTo>
                  <a:cubicBezTo>
                    <a:pt x="749" y="133"/>
                    <a:pt x="682" y="192"/>
                    <a:pt x="589" y="280"/>
                  </a:cubicBezTo>
                  <a:cubicBezTo>
                    <a:pt x="521" y="313"/>
                    <a:pt x="454" y="348"/>
                    <a:pt x="388" y="381"/>
                  </a:cubicBezTo>
                  <a:cubicBezTo>
                    <a:pt x="354" y="399"/>
                    <a:pt x="321" y="417"/>
                    <a:pt x="288" y="434"/>
                  </a:cubicBezTo>
                  <a:cubicBezTo>
                    <a:pt x="97" y="534"/>
                    <a:pt x="0" y="601"/>
                    <a:pt x="0" y="630"/>
                  </a:cubicBezTo>
                  <a:cubicBezTo>
                    <a:pt x="0" y="637"/>
                    <a:pt x="0" y="646"/>
                    <a:pt x="2" y="655"/>
                  </a:cubicBezTo>
                  <a:cubicBezTo>
                    <a:pt x="4" y="662"/>
                    <a:pt x="7" y="669"/>
                    <a:pt x="14" y="674"/>
                  </a:cubicBezTo>
                  <a:cubicBezTo>
                    <a:pt x="25" y="680"/>
                    <a:pt x="37" y="683"/>
                    <a:pt x="49" y="683"/>
                  </a:cubicBezTo>
                  <a:cubicBezTo>
                    <a:pt x="302" y="587"/>
                    <a:pt x="510" y="471"/>
                    <a:pt x="673" y="336"/>
                  </a:cubicBezTo>
                  <a:cubicBezTo>
                    <a:pt x="742" y="280"/>
                    <a:pt x="803" y="218"/>
                    <a:pt x="861" y="154"/>
                  </a:cubicBezTo>
                  <a:cubicBezTo>
                    <a:pt x="903" y="108"/>
                    <a:pt x="943" y="59"/>
                    <a:pt x="985" y="3"/>
                  </a:cubicBezTo>
                  <a:cubicBezTo>
                    <a:pt x="981" y="1"/>
                    <a:pt x="976" y="0"/>
                    <a:pt x="970"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6"/>
            <p:cNvSpPr/>
            <p:nvPr/>
          </p:nvSpPr>
          <p:spPr>
            <a:xfrm>
              <a:off x="12538837" y="4614980"/>
              <a:ext cx="48396" cy="38873"/>
            </a:xfrm>
            <a:custGeom>
              <a:avLst/>
              <a:gdLst/>
              <a:ahLst/>
              <a:cxnLst/>
              <a:rect l="l" t="t" r="r" b="b"/>
              <a:pathLst>
                <a:path w="288" h="229" extrusionOk="0">
                  <a:moveTo>
                    <a:pt x="268" y="1"/>
                  </a:moveTo>
                  <a:cubicBezTo>
                    <a:pt x="242" y="1"/>
                    <a:pt x="191" y="25"/>
                    <a:pt x="114" y="76"/>
                  </a:cubicBezTo>
                  <a:cubicBezTo>
                    <a:pt x="39" y="125"/>
                    <a:pt x="0" y="160"/>
                    <a:pt x="0" y="176"/>
                  </a:cubicBezTo>
                  <a:cubicBezTo>
                    <a:pt x="0" y="201"/>
                    <a:pt x="4" y="215"/>
                    <a:pt x="14" y="220"/>
                  </a:cubicBezTo>
                  <a:cubicBezTo>
                    <a:pt x="23" y="225"/>
                    <a:pt x="33" y="229"/>
                    <a:pt x="44" y="229"/>
                  </a:cubicBezTo>
                  <a:cubicBezTo>
                    <a:pt x="60" y="220"/>
                    <a:pt x="107" y="190"/>
                    <a:pt x="182" y="139"/>
                  </a:cubicBezTo>
                  <a:cubicBezTo>
                    <a:pt x="253" y="96"/>
                    <a:pt x="288" y="60"/>
                    <a:pt x="288" y="39"/>
                  </a:cubicBezTo>
                  <a:cubicBezTo>
                    <a:pt x="288" y="17"/>
                    <a:pt x="286" y="8"/>
                    <a:pt x="282" y="8"/>
                  </a:cubicBezTo>
                  <a:cubicBezTo>
                    <a:pt x="282" y="8"/>
                    <a:pt x="281" y="8"/>
                    <a:pt x="280" y="8"/>
                  </a:cubicBezTo>
                  <a:cubicBezTo>
                    <a:pt x="276" y="8"/>
                    <a:pt x="272" y="6"/>
                    <a:pt x="268"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6"/>
            <p:cNvSpPr/>
            <p:nvPr/>
          </p:nvSpPr>
          <p:spPr>
            <a:xfrm>
              <a:off x="10423354" y="4764695"/>
              <a:ext cx="298443" cy="26991"/>
            </a:xfrm>
            <a:custGeom>
              <a:avLst/>
              <a:gdLst/>
              <a:ahLst/>
              <a:cxnLst/>
              <a:rect l="l" t="t" r="r" b="b"/>
              <a:pathLst>
                <a:path w="1776" h="159" extrusionOk="0">
                  <a:moveTo>
                    <a:pt x="297" y="0"/>
                  </a:moveTo>
                  <a:cubicBezTo>
                    <a:pt x="100" y="0"/>
                    <a:pt x="2" y="10"/>
                    <a:pt x="2" y="30"/>
                  </a:cubicBezTo>
                  <a:cubicBezTo>
                    <a:pt x="0" y="43"/>
                    <a:pt x="2" y="55"/>
                    <a:pt x="7" y="66"/>
                  </a:cubicBezTo>
                  <a:cubicBezTo>
                    <a:pt x="11" y="71"/>
                    <a:pt x="12" y="73"/>
                    <a:pt x="12" y="74"/>
                  </a:cubicBezTo>
                  <a:cubicBezTo>
                    <a:pt x="91" y="80"/>
                    <a:pt x="328" y="99"/>
                    <a:pt x="722" y="134"/>
                  </a:cubicBezTo>
                  <a:cubicBezTo>
                    <a:pt x="887" y="150"/>
                    <a:pt x="1175" y="158"/>
                    <a:pt x="1585" y="158"/>
                  </a:cubicBezTo>
                  <a:cubicBezTo>
                    <a:pt x="1616" y="158"/>
                    <a:pt x="1681" y="144"/>
                    <a:pt x="1776" y="116"/>
                  </a:cubicBezTo>
                  <a:cubicBezTo>
                    <a:pt x="1676" y="67"/>
                    <a:pt x="1353" y="32"/>
                    <a:pt x="810" y="13"/>
                  </a:cubicBezTo>
                  <a:cubicBezTo>
                    <a:pt x="597" y="5"/>
                    <a:pt x="426" y="0"/>
                    <a:pt x="297"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6"/>
            <p:cNvSpPr/>
            <p:nvPr/>
          </p:nvSpPr>
          <p:spPr>
            <a:xfrm>
              <a:off x="12012361" y="4673372"/>
              <a:ext cx="440271" cy="80463"/>
            </a:xfrm>
            <a:custGeom>
              <a:avLst/>
              <a:gdLst/>
              <a:ahLst/>
              <a:cxnLst/>
              <a:rect l="l" t="t" r="r" b="b"/>
              <a:pathLst>
                <a:path w="2620" h="474" extrusionOk="0">
                  <a:moveTo>
                    <a:pt x="2620" y="0"/>
                  </a:moveTo>
                  <a:lnTo>
                    <a:pt x="2467" y="21"/>
                  </a:lnTo>
                  <a:cubicBezTo>
                    <a:pt x="1913" y="93"/>
                    <a:pt x="1596" y="137"/>
                    <a:pt x="1513" y="149"/>
                  </a:cubicBezTo>
                  <a:cubicBezTo>
                    <a:pt x="1057" y="218"/>
                    <a:pt x="553" y="307"/>
                    <a:pt x="0" y="421"/>
                  </a:cubicBezTo>
                  <a:cubicBezTo>
                    <a:pt x="2" y="439"/>
                    <a:pt x="6" y="458"/>
                    <a:pt x="14" y="474"/>
                  </a:cubicBezTo>
                  <a:cubicBezTo>
                    <a:pt x="766" y="412"/>
                    <a:pt x="1301" y="355"/>
                    <a:pt x="1620" y="298"/>
                  </a:cubicBezTo>
                  <a:cubicBezTo>
                    <a:pt x="1910" y="251"/>
                    <a:pt x="2194" y="174"/>
                    <a:pt x="2465" y="67"/>
                  </a:cubicBezTo>
                  <a:cubicBezTo>
                    <a:pt x="2518" y="46"/>
                    <a:pt x="2569" y="25"/>
                    <a:pt x="2620"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6"/>
            <p:cNvSpPr/>
            <p:nvPr/>
          </p:nvSpPr>
          <p:spPr>
            <a:xfrm>
              <a:off x="12423896" y="4713771"/>
              <a:ext cx="65032" cy="33611"/>
            </a:xfrm>
            <a:custGeom>
              <a:avLst/>
              <a:gdLst/>
              <a:ahLst/>
              <a:cxnLst/>
              <a:rect l="l" t="t" r="r" b="b"/>
              <a:pathLst>
                <a:path w="387" h="198" extrusionOk="0">
                  <a:moveTo>
                    <a:pt x="351" y="1"/>
                  </a:moveTo>
                  <a:cubicBezTo>
                    <a:pt x="312" y="1"/>
                    <a:pt x="249" y="15"/>
                    <a:pt x="163" y="41"/>
                  </a:cubicBezTo>
                  <a:cubicBezTo>
                    <a:pt x="88" y="64"/>
                    <a:pt x="41" y="85"/>
                    <a:pt x="18" y="104"/>
                  </a:cubicBezTo>
                  <a:cubicBezTo>
                    <a:pt x="9" y="111"/>
                    <a:pt x="4" y="118"/>
                    <a:pt x="2" y="129"/>
                  </a:cubicBezTo>
                  <a:cubicBezTo>
                    <a:pt x="0" y="148"/>
                    <a:pt x="7" y="167"/>
                    <a:pt x="20" y="181"/>
                  </a:cubicBezTo>
                  <a:cubicBezTo>
                    <a:pt x="30" y="192"/>
                    <a:pt x="44" y="197"/>
                    <a:pt x="60" y="197"/>
                  </a:cubicBezTo>
                  <a:cubicBezTo>
                    <a:pt x="130" y="195"/>
                    <a:pt x="200" y="181"/>
                    <a:pt x="265" y="153"/>
                  </a:cubicBezTo>
                  <a:cubicBezTo>
                    <a:pt x="346" y="122"/>
                    <a:pt x="386" y="83"/>
                    <a:pt x="384" y="38"/>
                  </a:cubicBezTo>
                  <a:cubicBezTo>
                    <a:pt x="384" y="15"/>
                    <a:pt x="383" y="4"/>
                    <a:pt x="379" y="3"/>
                  </a:cubicBezTo>
                  <a:cubicBezTo>
                    <a:pt x="377" y="4"/>
                    <a:pt x="375" y="4"/>
                    <a:pt x="374" y="4"/>
                  </a:cubicBezTo>
                  <a:cubicBezTo>
                    <a:pt x="373" y="4"/>
                    <a:pt x="372" y="4"/>
                    <a:pt x="372" y="3"/>
                  </a:cubicBezTo>
                  <a:cubicBezTo>
                    <a:pt x="366" y="1"/>
                    <a:pt x="359" y="1"/>
                    <a:pt x="351"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6"/>
            <p:cNvSpPr/>
            <p:nvPr/>
          </p:nvSpPr>
          <p:spPr>
            <a:xfrm>
              <a:off x="12711752" y="4316907"/>
              <a:ext cx="147373" cy="126975"/>
            </a:xfrm>
            <a:custGeom>
              <a:avLst/>
              <a:gdLst/>
              <a:ahLst/>
              <a:cxnLst/>
              <a:rect l="l" t="t" r="r" b="b"/>
              <a:pathLst>
                <a:path w="877" h="748" extrusionOk="0">
                  <a:moveTo>
                    <a:pt x="861" y="0"/>
                  </a:moveTo>
                  <a:cubicBezTo>
                    <a:pt x="836" y="0"/>
                    <a:pt x="781" y="31"/>
                    <a:pt x="698" y="91"/>
                  </a:cubicBezTo>
                  <a:lnTo>
                    <a:pt x="693" y="95"/>
                  </a:lnTo>
                  <a:cubicBezTo>
                    <a:pt x="626" y="144"/>
                    <a:pt x="542" y="212"/>
                    <a:pt x="439" y="300"/>
                  </a:cubicBezTo>
                  <a:cubicBezTo>
                    <a:pt x="384" y="346"/>
                    <a:pt x="335" y="388"/>
                    <a:pt x="291" y="426"/>
                  </a:cubicBezTo>
                  <a:cubicBezTo>
                    <a:pt x="97" y="593"/>
                    <a:pt x="0" y="682"/>
                    <a:pt x="0" y="694"/>
                  </a:cubicBezTo>
                  <a:cubicBezTo>
                    <a:pt x="0" y="717"/>
                    <a:pt x="4" y="730"/>
                    <a:pt x="11" y="737"/>
                  </a:cubicBezTo>
                  <a:cubicBezTo>
                    <a:pt x="11" y="738"/>
                    <a:pt x="20" y="742"/>
                    <a:pt x="35" y="747"/>
                  </a:cubicBezTo>
                  <a:cubicBezTo>
                    <a:pt x="335" y="558"/>
                    <a:pt x="554" y="400"/>
                    <a:pt x="693" y="275"/>
                  </a:cubicBezTo>
                  <a:cubicBezTo>
                    <a:pt x="815" y="165"/>
                    <a:pt x="877" y="79"/>
                    <a:pt x="877" y="18"/>
                  </a:cubicBezTo>
                  <a:cubicBezTo>
                    <a:pt x="877" y="6"/>
                    <a:pt x="871" y="0"/>
                    <a:pt x="861"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6"/>
            <p:cNvSpPr/>
            <p:nvPr/>
          </p:nvSpPr>
          <p:spPr>
            <a:xfrm>
              <a:off x="10664326" y="4671335"/>
              <a:ext cx="1331905" cy="41250"/>
            </a:xfrm>
            <a:custGeom>
              <a:avLst/>
              <a:gdLst/>
              <a:ahLst/>
              <a:cxnLst/>
              <a:rect l="l" t="t" r="r" b="b"/>
              <a:pathLst>
                <a:path w="7926" h="243" extrusionOk="0">
                  <a:moveTo>
                    <a:pt x="7669" y="1"/>
                  </a:moveTo>
                  <a:cubicBezTo>
                    <a:pt x="7635" y="1"/>
                    <a:pt x="7611" y="2"/>
                    <a:pt x="7598" y="4"/>
                  </a:cubicBezTo>
                  <a:lnTo>
                    <a:pt x="6439" y="7"/>
                  </a:lnTo>
                  <a:cubicBezTo>
                    <a:pt x="6033" y="9"/>
                    <a:pt x="5719" y="18"/>
                    <a:pt x="5494" y="33"/>
                  </a:cubicBezTo>
                  <a:cubicBezTo>
                    <a:pt x="5435" y="41"/>
                    <a:pt x="5317" y="55"/>
                    <a:pt x="5140" y="76"/>
                  </a:cubicBezTo>
                  <a:lnTo>
                    <a:pt x="4062" y="76"/>
                  </a:lnTo>
                  <a:cubicBezTo>
                    <a:pt x="3799" y="98"/>
                    <a:pt x="3641" y="116"/>
                    <a:pt x="3587" y="132"/>
                  </a:cubicBezTo>
                  <a:lnTo>
                    <a:pt x="2051" y="132"/>
                  </a:lnTo>
                  <a:lnTo>
                    <a:pt x="1972" y="118"/>
                  </a:lnTo>
                  <a:lnTo>
                    <a:pt x="1013" y="112"/>
                  </a:lnTo>
                  <a:cubicBezTo>
                    <a:pt x="989" y="109"/>
                    <a:pt x="908" y="104"/>
                    <a:pt x="766" y="97"/>
                  </a:cubicBezTo>
                  <a:cubicBezTo>
                    <a:pt x="626" y="88"/>
                    <a:pt x="544" y="84"/>
                    <a:pt x="517" y="84"/>
                  </a:cubicBezTo>
                  <a:cubicBezTo>
                    <a:pt x="445" y="72"/>
                    <a:pt x="372" y="63"/>
                    <a:pt x="298" y="58"/>
                  </a:cubicBezTo>
                  <a:cubicBezTo>
                    <a:pt x="288" y="57"/>
                    <a:pt x="278" y="57"/>
                    <a:pt x="268" y="57"/>
                  </a:cubicBezTo>
                  <a:cubicBezTo>
                    <a:pt x="199" y="57"/>
                    <a:pt x="130" y="73"/>
                    <a:pt x="67" y="104"/>
                  </a:cubicBezTo>
                  <a:cubicBezTo>
                    <a:pt x="44" y="116"/>
                    <a:pt x="21" y="130"/>
                    <a:pt x="0" y="147"/>
                  </a:cubicBezTo>
                  <a:lnTo>
                    <a:pt x="16" y="195"/>
                  </a:lnTo>
                  <a:cubicBezTo>
                    <a:pt x="185" y="189"/>
                    <a:pt x="334" y="186"/>
                    <a:pt x="465" y="186"/>
                  </a:cubicBezTo>
                  <a:cubicBezTo>
                    <a:pt x="735" y="186"/>
                    <a:pt x="924" y="199"/>
                    <a:pt x="1033" y="225"/>
                  </a:cubicBezTo>
                  <a:lnTo>
                    <a:pt x="1997" y="230"/>
                  </a:lnTo>
                  <a:lnTo>
                    <a:pt x="2079" y="242"/>
                  </a:lnTo>
                  <a:lnTo>
                    <a:pt x="3575" y="242"/>
                  </a:lnTo>
                  <a:cubicBezTo>
                    <a:pt x="3831" y="223"/>
                    <a:pt x="3988" y="205"/>
                    <a:pt x="4048" y="188"/>
                  </a:cubicBezTo>
                  <a:lnTo>
                    <a:pt x="5002" y="188"/>
                  </a:lnTo>
                  <a:cubicBezTo>
                    <a:pt x="5026" y="186"/>
                    <a:pt x="5147" y="172"/>
                    <a:pt x="5363" y="144"/>
                  </a:cubicBezTo>
                  <a:cubicBezTo>
                    <a:pt x="5417" y="140"/>
                    <a:pt x="5473" y="135"/>
                    <a:pt x="5531" y="132"/>
                  </a:cubicBezTo>
                  <a:cubicBezTo>
                    <a:pt x="5757" y="118"/>
                    <a:pt x="6017" y="109"/>
                    <a:pt x="6310" y="107"/>
                  </a:cubicBezTo>
                  <a:lnTo>
                    <a:pt x="6418" y="107"/>
                  </a:lnTo>
                  <a:lnTo>
                    <a:pt x="7575" y="98"/>
                  </a:lnTo>
                  <a:cubicBezTo>
                    <a:pt x="7591" y="93"/>
                    <a:pt x="7645" y="84"/>
                    <a:pt x="7737" y="69"/>
                  </a:cubicBezTo>
                  <a:cubicBezTo>
                    <a:pt x="7803" y="55"/>
                    <a:pt x="7854" y="44"/>
                    <a:pt x="7891" y="33"/>
                  </a:cubicBezTo>
                  <a:cubicBezTo>
                    <a:pt x="7905" y="30"/>
                    <a:pt x="7915" y="26"/>
                    <a:pt x="7926" y="23"/>
                  </a:cubicBezTo>
                  <a:cubicBezTo>
                    <a:pt x="7924" y="18"/>
                    <a:pt x="7919" y="12"/>
                    <a:pt x="7912" y="11"/>
                  </a:cubicBezTo>
                  <a:lnTo>
                    <a:pt x="7898" y="7"/>
                  </a:lnTo>
                  <a:cubicBezTo>
                    <a:pt x="7798" y="3"/>
                    <a:pt x="7721" y="1"/>
                    <a:pt x="766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6"/>
            <p:cNvSpPr/>
            <p:nvPr/>
          </p:nvSpPr>
          <p:spPr>
            <a:xfrm>
              <a:off x="9971656" y="4636877"/>
              <a:ext cx="241141" cy="32762"/>
            </a:xfrm>
            <a:custGeom>
              <a:avLst/>
              <a:gdLst/>
              <a:ahLst/>
              <a:cxnLst/>
              <a:rect l="l" t="t" r="r" b="b"/>
              <a:pathLst>
                <a:path w="1435" h="193" extrusionOk="0">
                  <a:moveTo>
                    <a:pt x="143" y="1"/>
                  </a:moveTo>
                  <a:cubicBezTo>
                    <a:pt x="121" y="1"/>
                    <a:pt x="102" y="2"/>
                    <a:pt x="85" y="3"/>
                  </a:cubicBezTo>
                  <a:cubicBezTo>
                    <a:pt x="29" y="7"/>
                    <a:pt x="1" y="21"/>
                    <a:pt x="1" y="44"/>
                  </a:cubicBezTo>
                  <a:cubicBezTo>
                    <a:pt x="1" y="70"/>
                    <a:pt x="44" y="94"/>
                    <a:pt x="134" y="116"/>
                  </a:cubicBezTo>
                  <a:cubicBezTo>
                    <a:pt x="200" y="131"/>
                    <a:pt x="267" y="144"/>
                    <a:pt x="334" y="151"/>
                  </a:cubicBezTo>
                  <a:cubicBezTo>
                    <a:pt x="541" y="179"/>
                    <a:pt x="747" y="193"/>
                    <a:pt x="956" y="193"/>
                  </a:cubicBezTo>
                  <a:cubicBezTo>
                    <a:pt x="979" y="193"/>
                    <a:pt x="1052" y="186"/>
                    <a:pt x="1175" y="172"/>
                  </a:cubicBezTo>
                  <a:cubicBezTo>
                    <a:pt x="1254" y="165"/>
                    <a:pt x="1319" y="158"/>
                    <a:pt x="1370" y="151"/>
                  </a:cubicBezTo>
                  <a:cubicBezTo>
                    <a:pt x="1394" y="147"/>
                    <a:pt x="1417" y="144"/>
                    <a:pt x="1435" y="142"/>
                  </a:cubicBezTo>
                  <a:cubicBezTo>
                    <a:pt x="1326" y="133"/>
                    <a:pt x="979" y="93"/>
                    <a:pt x="395" y="21"/>
                  </a:cubicBezTo>
                  <a:cubicBezTo>
                    <a:pt x="290" y="8"/>
                    <a:pt x="207" y="1"/>
                    <a:pt x="143"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1" name="Google Shape;831;p26"/>
          <p:cNvGrpSpPr/>
          <p:nvPr/>
        </p:nvGrpSpPr>
        <p:grpSpPr>
          <a:xfrm>
            <a:off x="4333675" y="4218020"/>
            <a:ext cx="1623264" cy="427908"/>
            <a:chOff x="9641789" y="4060422"/>
            <a:chExt cx="3261531" cy="859771"/>
          </a:xfrm>
        </p:grpSpPr>
        <p:sp>
          <p:nvSpPr>
            <p:cNvPr id="832" name="Google Shape;832;p26"/>
            <p:cNvSpPr/>
            <p:nvPr/>
          </p:nvSpPr>
          <p:spPr>
            <a:xfrm>
              <a:off x="12828373" y="4326413"/>
              <a:ext cx="672" cy="6620"/>
            </a:xfrm>
            <a:custGeom>
              <a:avLst/>
              <a:gdLst/>
              <a:ahLst/>
              <a:cxnLst/>
              <a:rect l="l" t="t" r="r" b="b"/>
              <a:pathLst>
                <a:path w="4" h="39" extrusionOk="0">
                  <a:moveTo>
                    <a:pt x="4" y="0"/>
                  </a:moveTo>
                  <a:lnTo>
                    <a:pt x="0" y="39"/>
                  </a:lnTo>
                  <a:lnTo>
                    <a:pt x="4" y="35"/>
                  </a:lnTo>
                  <a:lnTo>
                    <a:pt x="4" y="0"/>
                  </a:lnTo>
                  <a:close/>
                </a:path>
              </a:pathLst>
            </a:custGeom>
            <a:solidFill>
              <a:srgbClr val="3DB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6"/>
            <p:cNvSpPr/>
            <p:nvPr/>
          </p:nvSpPr>
          <p:spPr>
            <a:xfrm>
              <a:off x="9792019" y="4540122"/>
              <a:ext cx="3697" cy="19522"/>
            </a:xfrm>
            <a:custGeom>
              <a:avLst/>
              <a:gdLst/>
              <a:ahLst/>
              <a:cxnLst/>
              <a:rect l="l" t="t" r="r" b="b"/>
              <a:pathLst>
                <a:path w="22" h="115" extrusionOk="0">
                  <a:moveTo>
                    <a:pt x="0" y="0"/>
                  </a:moveTo>
                  <a:cubicBezTo>
                    <a:pt x="0" y="28"/>
                    <a:pt x="2" y="65"/>
                    <a:pt x="5" y="112"/>
                  </a:cubicBezTo>
                  <a:lnTo>
                    <a:pt x="21" y="114"/>
                  </a:lnTo>
                  <a:lnTo>
                    <a:pt x="11" y="0"/>
                  </a:lnTo>
                  <a:close/>
                </a:path>
              </a:pathLst>
            </a:custGeom>
            <a:solidFill>
              <a:srgbClr val="3DB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6"/>
            <p:cNvSpPr/>
            <p:nvPr/>
          </p:nvSpPr>
          <p:spPr>
            <a:xfrm>
              <a:off x="9794372" y="4569827"/>
              <a:ext cx="222320" cy="226620"/>
            </a:xfrm>
            <a:custGeom>
              <a:avLst/>
              <a:gdLst/>
              <a:ahLst/>
              <a:cxnLst/>
              <a:rect l="l" t="t" r="r" b="b"/>
              <a:pathLst>
                <a:path w="1323" h="1335" extrusionOk="0">
                  <a:moveTo>
                    <a:pt x="598" y="0"/>
                  </a:moveTo>
                  <a:cubicBezTo>
                    <a:pt x="628" y="6"/>
                    <a:pt x="656" y="9"/>
                    <a:pt x="682" y="14"/>
                  </a:cubicBezTo>
                  <a:cubicBezTo>
                    <a:pt x="784" y="35"/>
                    <a:pt x="845" y="53"/>
                    <a:pt x="866" y="69"/>
                  </a:cubicBezTo>
                  <a:cubicBezTo>
                    <a:pt x="847" y="72"/>
                    <a:pt x="798" y="78"/>
                    <a:pt x="721" y="86"/>
                  </a:cubicBezTo>
                  <a:cubicBezTo>
                    <a:pt x="640" y="97"/>
                    <a:pt x="589" y="100"/>
                    <a:pt x="568" y="100"/>
                  </a:cubicBezTo>
                  <a:cubicBezTo>
                    <a:pt x="548" y="101"/>
                    <a:pt x="528" y="101"/>
                    <a:pt x="508" y="101"/>
                  </a:cubicBezTo>
                  <a:cubicBezTo>
                    <a:pt x="367" y="101"/>
                    <a:pt x="227" y="90"/>
                    <a:pt x="88" y="69"/>
                  </a:cubicBezTo>
                  <a:cubicBezTo>
                    <a:pt x="62" y="63"/>
                    <a:pt x="32" y="56"/>
                    <a:pt x="0" y="48"/>
                  </a:cubicBezTo>
                  <a:lnTo>
                    <a:pt x="0" y="48"/>
                  </a:lnTo>
                  <a:cubicBezTo>
                    <a:pt x="7" y="121"/>
                    <a:pt x="18" y="207"/>
                    <a:pt x="28" y="309"/>
                  </a:cubicBezTo>
                  <a:cubicBezTo>
                    <a:pt x="137" y="326"/>
                    <a:pt x="237" y="346"/>
                    <a:pt x="326" y="362"/>
                  </a:cubicBezTo>
                  <a:cubicBezTo>
                    <a:pt x="247" y="383"/>
                    <a:pt x="165" y="397"/>
                    <a:pt x="83" y="400"/>
                  </a:cubicBezTo>
                  <a:lnTo>
                    <a:pt x="39" y="400"/>
                  </a:lnTo>
                  <a:cubicBezTo>
                    <a:pt x="48" y="467"/>
                    <a:pt x="56" y="537"/>
                    <a:pt x="65" y="614"/>
                  </a:cubicBezTo>
                  <a:cubicBezTo>
                    <a:pt x="93" y="828"/>
                    <a:pt x="121" y="1014"/>
                    <a:pt x="147" y="1173"/>
                  </a:cubicBezTo>
                  <a:cubicBezTo>
                    <a:pt x="332" y="1228"/>
                    <a:pt x="600" y="1271"/>
                    <a:pt x="950" y="1305"/>
                  </a:cubicBezTo>
                  <a:cubicBezTo>
                    <a:pt x="1078" y="1315"/>
                    <a:pt x="1203" y="1326"/>
                    <a:pt x="1322" y="1334"/>
                  </a:cubicBezTo>
                  <a:cubicBezTo>
                    <a:pt x="1313" y="1254"/>
                    <a:pt x="1301" y="1166"/>
                    <a:pt x="1282" y="1070"/>
                  </a:cubicBezTo>
                  <a:cubicBezTo>
                    <a:pt x="1248" y="882"/>
                    <a:pt x="1219" y="696"/>
                    <a:pt x="1189" y="511"/>
                  </a:cubicBezTo>
                  <a:cubicBezTo>
                    <a:pt x="1099" y="489"/>
                    <a:pt x="1056" y="465"/>
                    <a:pt x="1056" y="439"/>
                  </a:cubicBezTo>
                  <a:cubicBezTo>
                    <a:pt x="1056" y="418"/>
                    <a:pt x="1084" y="402"/>
                    <a:pt x="1140" y="398"/>
                  </a:cubicBezTo>
                  <a:lnTo>
                    <a:pt x="1096" y="0"/>
                  </a:lnTo>
                  <a:close/>
                </a:path>
              </a:pathLst>
            </a:custGeom>
            <a:solidFill>
              <a:srgbClr val="317EAF">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6"/>
            <p:cNvSpPr/>
            <p:nvPr/>
          </p:nvSpPr>
          <p:spPr>
            <a:xfrm>
              <a:off x="12595131" y="4363587"/>
              <a:ext cx="233075" cy="331696"/>
            </a:xfrm>
            <a:custGeom>
              <a:avLst/>
              <a:gdLst/>
              <a:ahLst/>
              <a:cxnLst/>
              <a:rect l="l" t="t" r="r" b="b"/>
              <a:pathLst>
                <a:path w="1387" h="1954" extrusionOk="0">
                  <a:moveTo>
                    <a:pt x="1387" y="0"/>
                  </a:moveTo>
                  <a:lnTo>
                    <a:pt x="1387" y="0"/>
                  </a:lnTo>
                  <a:cubicBezTo>
                    <a:pt x="1248" y="125"/>
                    <a:pt x="1029" y="283"/>
                    <a:pt x="729" y="472"/>
                  </a:cubicBezTo>
                  <a:cubicBezTo>
                    <a:pt x="714" y="467"/>
                    <a:pt x="705" y="463"/>
                    <a:pt x="705" y="462"/>
                  </a:cubicBezTo>
                  <a:cubicBezTo>
                    <a:pt x="698" y="455"/>
                    <a:pt x="694" y="441"/>
                    <a:pt x="694" y="419"/>
                  </a:cubicBezTo>
                  <a:cubicBezTo>
                    <a:pt x="694" y="407"/>
                    <a:pt x="791" y="318"/>
                    <a:pt x="984" y="151"/>
                  </a:cubicBezTo>
                  <a:lnTo>
                    <a:pt x="984" y="151"/>
                  </a:lnTo>
                  <a:cubicBezTo>
                    <a:pt x="934" y="188"/>
                    <a:pt x="882" y="228"/>
                    <a:pt x="822" y="274"/>
                  </a:cubicBezTo>
                  <a:cubicBezTo>
                    <a:pt x="540" y="369"/>
                    <a:pt x="277" y="453"/>
                    <a:pt x="32" y="526"/>
                  </a:cubicBezTo>
                  <a:lnTo>
                    <a:pt x="23" y="916"/>
                  </a:lnTo>
                  <a:lnTo>
                    <a:pt x="0" y="933"/>
                  </a:lnTo>
                  <a:lnTo>
                    <a:pt x="0" y="942"/>
                  </a:lnTo>
                  <a:cubicBezTo>
                    <a:pt x="46" y="913"/>
                    <a:pt x="82" y="897"/>
                    <a:pt x="109" y="897"/>
                  </a:cubicBezTo>
                  <a:cubicBezTo>
                    <a:pt x="114" y="897"/>
                    <a:pt x="120" y="898"/>
                    <a:pt x="124" y="900"/>
                  </a:cubicBezTo>
                  <a:cubicBezTo>
                    <a:pt x="82" y="954"/>
                    <a:pt x="42" y="1003"/>
                    <a:pt x="0" y="1049"/>
                  </a:cubicBezTo>
                  <a:cubicBezTo>
                    <a:pt x="2" y="1275"/>
                    <a:pt x="2" y="1415"/>
                    <a:pt x="4" y="1470"/>
                  </a:cubicBezTo>
                  <a:cubicBezTo>
                    <a:pt x="9" y="1633"/>
                    <a:pt x="25" y="1794"/>
                    <a:pt x="47" y="1953"/>
                  </a:cubicBezTo>
                  <a:cubicBezTo>
                    <a:pt x="321" y="1740"/>
                    <a:pt x="538" y="1578"/>
                    <a:pt x="703" y="1470"/>
                  </a:cubicBezTo>
                  <a:cubicBezTo>
                    <a:pt x="912" y="1329"/>
                    <a:pt x="1134" y="1210"/>
                    <a:pt x="1366" y="1110"/>
                  </a:cubicBezTo>
                  <a:cubicBezTo>
                    <a:pt x="1353" y="1093"/>
                    <a:pt x="1353" y="896"/>
                    <a:pt x="1367" y="521"/>
                  </a:cubicBezTo>
                  <a:lnTo>
                    <a:pt x="1367" y="521"/>
                  </a:lnTo>
                  <a:cubicBezTo>
                    <a:pt x="1311" y="556"/>
                    <a:pt x="1250" y="584"/>
                    <a:pt x="1187" y="609"/>
                  </a:cubicBezTo>
                  <a:cubicBezTo>
                    <a:pt x="1182" y="619"/>
                    <a:pt x="1178" y="624"/>
                    <a:pt x="1175" y="624"/>
                  </a:cubicBezTo>
                  <a:cubicBezTo>
                    <a:pt x="1170" y="624"/>
                    <a:pt x="1168" y="613"/>
                    <a:pt x="1168" y="591"/>
                  </a:cubicBezTo>
                  <a:cubicBezTo>
                    <a:pt x="1168" y="588"/>
                    <a:pt x="1203" y="567"/>
                    <a:pt x="1273" y="526"/>
                  </a:cubicBezTo>
                  <a:cubicBezTo>
                    <a:pt x="1306" y="505"/>
                    <a:pt x="1338" y="484"/>
                    <a:pt x="1371" y="462"/>
                  </a:cubicBezTo>
                  <a:lnTo>
                    <a:pt x="1371" y="442"/>
                  </a:lnTo>
                  <a:cubicBezTo>
                    <a:pt x="1378" y="256"/>
                    <a:pt x="1383" y="107"/>
                    <a:pt x="1387" y="0"/>
                  </a:cubicBezTo>
                  <a:close/>
                </a:path>
              </a:pathLst>
            </a:custGeom>
            <a:solidFill>
              <a:srgbClr val="317EAF">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6"/>
            <p:cNvSpPr/>
            <p:nvPr/>
          </p:nvSpPr>
          <p:spPr>
            <a:xfrm>
              <a:off x="12515479" y="4521959"/>
              <a:ext cx="79820" cy="58734"/>
            </a:xfrm>
            <a:custGeom>
              <a:avLst/>
              <a:gdLst/>
              <a:ahLst/>
              <a:cxnLst/>
              <a:rect l="l" t="t" r="r" b="b"/>
              <a:pathLst>
                <a:path w="475" h="346" extrusionOk="0">
                  <a:moveTo>
                    <a:pt x="474" y="0"/>
                  </a:moveTo>
                  <a:cubicBezTo>
                    <a:pt x="343" y="98"/>
                    <a:pt x="185" y="214"/>
                    <a:pt x="1" y="345"/>
                  </a:cubicBezTo>
                  <a:cubicBezTo>
                    <a:pt x="67" y="312"/>
                    <a:pt x="134" y="277"/>
                    <a:pt x="202" y="244"/>
                  </a:cubicBezTo>
                  <a:cubicBezTo>
                    <a:pt x="295" y="156"/>
                    <a:pt x="362" y="95"/>
                    <a:pt x="402" y="63"/>
                  </a:cubicBezTo>
                  <a:cubicBezTo>
                    <a:pt x="428" y="40"/>
                    <a:pt x="453" y="25"/>
                    <a:pt x="474" y="11"/>
                  </a:cubicBezTo>
                  <a:lnTo>
                    <a:pt x="474" y="0"/>
                  </a:lnTo>
                  <a:close/>
                </a:path>
              </a:pathLst>
            </a:custGeom>
            <a:solidFill>
              <a:srgbClr val="6E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6"/>
            <p:cNvSpPr/>
            <p:nvPr/>
          </p:nvSpPr>
          <p:spPr>
            <a:xfrm>
              <a:off x="12426585" y="4541819"/>
              <a:ext cx="183670" cy="262437"/>
            </a:xfrm>
            <a:custGeom>
              <a:avLst/>
              <a:gdLst/>
              <a:ahLst/>
              <a:cxnLst/>
              <a:rect l="l" t="t" r="r" b="b"/>
              <a:pathLst>
                <a:path w="1093" h="1546" extrusionOk="0">
                  <a:moveTo>
                    <a:pt x="936" y="434"/>
                  </a:moveTo>
                  <a:cubicBezTo>
                    <a:pt x="940" y="438"/>
                    <a:pt x="944" y="440"/>
                    <a:pt x="947" y="440"/>
                  </a:cubicBezTo>
                  <a:cubicBezTo>
                    <a:pt x="949" y="440"/>
                    <a:pt x="950" y="439"/>
                    <a:pt x="950" y="439"/>
                  </a:cubicBezTo>
                  <a:cubicBezTo>
                    <a:pt x="954" y="439"/>
                    <a:pt x="956" y="449"/>
                    <a:pt x="956" y="472"/>
                  </a:cubicBezTo>
                  <a:cubicBezTo>
                    <a:pt x="956" y="493"/>
                    <a:pt x="921" y="527"/>
                    <a:pt x="850" y="572"/>
                  </a:cubicBezTo>
                  <a:cubicBezTo>
                    <a:pt x="775" y="621"/>
                    <a:pt x="728" y="651"/>
                    <a:pt x="712" y="662"/>
                  </a:cubicBezTo>
                  <a:cubicBezTo>
                    <a:pt x="701" y="660"/>
                    <a:pt x="691" y="656"/>
                    <a:pt x="682" y="653"/>
                  </a:cubicBezTo>
                  <a:cubicBezTo>
                    <a:pt x="672" y="646"/>
                    <a:pt x="668" y="630"/>
                    <a:pt x="668" y="609"/>
                  </a:cubicBezTo>
                  <a:cubicBezTo>
                    <a:pt x="668" y="593"/>
                    <a:pt x="707" y="558"/>
                    <a:pt x="782" y="507"/>
                  </a:cubicBezTo>
                  <a:cubicBezTo>
                    <a:pt x="859" y="456"/>
                    <a:pt x="910" y="434"/>
                    <a:pt x="936" y="434"/>
                  </a:cubicBezTo>
                  <a:close/>
                  <a:moveTo>
                    <a:pt x="1003" y="1"/>
                  </a:moveTo>
                  <a:cubicBezTo>
                    <a:pt x="945" y="65"/>
                    <a:pt x="884" y="127"/>
                    <a:pt x="815" y="183"/>
                  </a:cubicBezTo>
                  <a:cubicBezTo>
                    <a:pt x="652" y="318"/>
                    <a:pt x="444" y="434"/>
                    <a:pt x="191" y="530"/>
                  </a:cubicBezTo>
                  <a:cubicBezTo>
                    <a:pt x="179" y="530"/>
                    <a:pt x="167" y="527"/>
                    <a:pt x="156" y="521"/>
                  </a:cubicBezTo>
                  <a:cubicBezTo>
                    <a:pt x="149" y="516"/>
                    <a:pt x="146" y="509"/>
                    <a:pt x="144" y="502"/>
                  </a:cubicBezTo>
                  <a:lnTo>
                    <a:pt x="5" y="602"/>
                  </a:lnTo>
                  <a:cubicBezTo>
                    <a:pt x="2" y="669"/>
                    <a:pt x="2" y="733"/>
                    <a:pt x="0" y="796"/>
                  </a:cubicBezTo>
                  <a:lnTo>
                    <a:pt x="153" y="777"/>
                  </a:lnTo>
                  <a:lnTo>
                    <a:pt x="153" y="777"/>
                  </a:lnTo>
                  <a:cubicBezTo>
                    <a:pt x="104" y="798"/>
                    <a:pt x="53" y="821"/>
                    <a:pt x="0" y="842"/>
                  </a:cubicBezTo>
                  <a:lnTo>
                    <a:pt x="0" y="1117"/>
                  </a:lnTo>
                  <a:cubicBezTo>
                    <a:pt x="21" y="1098"/>
                    <a:pt x="70" y="1077"/>
                    <a:pt x="146" y="1054"/>
                  </a:cubicBezTo>
                  <a:cubicBezTo>
                    <a:pt x="231" y="1027"/>
                    <a:pt x="293" y="1014"/>
                    <a:pt x="332" y="1014"/>
                  </a:cubicBezTo>
                  <a:cubicBezTo>
                    <a:pt x="341" y="1014"/>
                    <a:pt x="348" y="1014"/>
                    <a:pt x="354" y="1016"/>
                  </a:cubicBezTo>
                  <a:cubicBezTo>
                    <a:pt x="354" y="1017"/>
                    <a:pt x="355" y="1017"/>
                    <a:pt x="356" y="1017"/>
                  </a:cubicBezTo>
                  <a:cubicBezTo>
                    <a:pt x="357" y="1017"/>
                    <a:pt x="359" y="1017"/>
                    <a:pt x="361" y="1016"/>
                  </a:cubicBezTo>
                  <a:cubicBezTo>
                    <a:pt x="367" y="1017"/>
                    <a:pt x="367" y="1030"/>
                    <a:pt x="367" y="1051"/>
                  </a:cubicBezTo>
                  <a:cubicBezTo>
                    <a:pt x="367" y="1096"/>
                    <a:pt x="328" y="1135"/>
                    <a:pt x="247" y="1166"/>
                  </a:cubicBezTo>
                  <a:cubicBezTo>
                    <a:pt x="183" y="1194"/>
                    <a:pt x="112" y="1208"/>
                    <a:pt x="42" y="1210"/>
                  </a:cubicBezTo>
                  <a:cubicBezTo>
                    <a:pt x="27" y="1210"/>
                    <a:pt x="13" y="1205"/>
                    <a:pt x="2" y="1194"/>
                  </a:cubicBezTo>
                  <a:lnTo>
                    <a:pt x="2" y="1194"/>
                  </a:lnTo>
                  <a:cubicBezTo>
                    <a:pt x="5" y="1321"/>
                    <a:pt x="11" y="1438"/>
                    <a:pt x="20" y="1545"/>
                  </a:cubicBezTo>
                  <a:cubicBezTo>
                    <a:pt x="72" y="1521"/>
                    <a:pt x="198" y="1484"/>
                    <a:pt x="398" y="1440"/>
                  </a:cubicBezTo>
                  <a:cubicBezTo>
                    <a:pt x="607" y="1391"/>
                    <a:pt x="766" y="1352"/>
                    <a:pt x="880" y="1321"/>
                  </a:cubicBezTo>
                  <a:lnTo>
                    <a:pt x="1092" y="1226"/>
                  </a:lnTo>
                  <a:lnTo>
                    <a:pt x="1052" y="917"/>
                  </a:lnTo>
                  <a:lnTo>
                    <a:pt x="1052" y="914"/>
                  </a:lnTo>
                  <a:lnTo>
                    <a:pt x="1049" y="905"/>
                  </a:lnTo>
                  <a:cubicBezTo>
                    <a:pt x="1026" y="744"/>
                    <a:pt x="1012" y="583"/>
                    <a:pt x="1005" y="421"/>
                  </a:cubicBezTo>
                  <a:cubicBezTo>
                    <a:pt x="1005" y="367"/>
                    <a:pt x="1005" y="227"/>
                    <a:pt x="1003" y="1"/>
                  </a:cubicBezTo>
                  <a:close/>
                </a:path>
              </a:pathLst>
            </a:custGeom>
            <a:solidFill>
              <a:srgbClr val="317EAF">
                <a:alpha val="35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6"/>
            <p:cNvSpPr/>
            <p:nvPr/>
          </p:nvSpPr>
          <p:spPr>
            <a:xfrm>
              <a:off x="9994006" y="4643836"/>
              <a:ext cx="2443842" cy="276357"/>
            </a:xfrm>
            <a:custGeom>
              <a:avLst/>
              <a:gdLst/>
              <a:ahLst/>
              <a:cxnLst/>
              <a:rect l="l" t="t" r="r" b="b"/>
              <a:pathLst>
                <a:path w="14543" h="1628" extrusionOk="0">
                  <a:moveTo>
                    <a:pt x="2858" y="711"/>
                  </a:moveTo>
                  <a:cubicBezTo>
                    <a:pt x="2986" y="711"/>
                    <a:pt x="3155" y="715"/>
                    <a:pt x="3365" y="723"/>
                  </a:cubicBezTo>
                  <a:cubicBezTo>
                    <a:pt x="3908" y="744"/>
                    <a:pt x="4231" y="778"/>
                    <a:pt x="4331" y="828"/>
                  </a:cubicBezTo>
                  <a:cubicBezTo>
                    <a:pt x="4236" y="856"/>
                    <a:pt x="4173" y="870"/>
                    <a:pt x="4140" y="870"/>
                  </a:cubicBezTo>
                  <a:lnTo>
                    <a:pt x="4140" y="869"/>
                  </a:lnTo>
                  <a:cubicBezTo>
                    <a:pt x="3730" y="869"/>
                    <a:pt x="3442" y="862"/>
                    <a:pt x="3277" y="846"/>
                  </a:cubicBezTo>
                  <a:cubicBezTo>
                    <a:pt x="2883" y="811"/>
                    <a:pt x="2646" y="790"/>
                    <a:pt x="2567" y="786"/>
                  </a:cubicBezTo>
                  <a:cubicBezTo>
                    <a:pt x="2567" y="785"/>
                    <a:pt x="2566" y="781"/>
                    <a:pt x="2562" y="778"/>
                  </a:cubicBezTo>
                  <a:cubicBezTo>
                    <a:pt x="2557" y="767"/>
                    <a:pt x="2555" y="753"/>
                    <a:pt x="2557" y="742"/>
                  </a:cubicBezTo>
                  <a:cubicBezTo>
                    <a:pt x="2557" y="721"/>
                    <a:pt x="2657" y="711"/>
                    <a:pt x="2858" y="711"/>
                  </a:cubicBezTo>
                  <a:close/>
                  <a:moveTo>
                    <a:pt x="14481" y="1"/>
                  </a:moveTo>
                  <a:lnTo>
                    <a:pt x="14469" y="10"/>
                  </a:lnTo>
                  <a:cubicBezTo>
                    <a:pt x="13607" y="85"/>
                    <a:pt x="12744" y="146"/>
                    <a:pt x="11883" y="195"/>
                  </a:cubicBezTo>
                  <a:cubicBezTo>
                    <a:pt x="11847" y="204"/>
                    <a:pt x="11796" y="217"/>
                    <a:pt x="11727" y="229"/>
                  </a:cubicBezTo>
                  <a:cubicBezTo>
                    <a:pt x="11636" y="245"/>
                    <a:pt x="11584" y="255"/>
                    <a:pt x="11566" y="259"/>
                  </a:cubicBezTo>
                  <a:lnTo>
                    <a:pt x="10411" y="267"/>
                  </a:lnTo>
                  <a:lnTo>
                    <a:pt x="10300" y="267"/>
                  </a:lnTo>
                  <a:cubicBezTo>
                    <a:pt x="10043" y="278"/>
                    <a:pt x="9783" y="287"/>
                    <a:pt x="9524" y="294"/>
                  </a:cubicBezTo>
                  <a:cubicBezTo>
                    <a:pt x="9466" y="297"/>
                    <a:pt x="9408" y="301"/>
                    <a:pt x="9354" y="306"/>
                  </a:cubicBezTo>
                  <a:cubicBezTo>
                    <a:pt x="9138" y="334"/>
                    <a:pt x="9019" y="348"/>
                    <a:pt x="8993" y="350"/>
                  </a:cubicBezTo>
                  <a:lnTo>
                    <a:pt x="8041" y="350"/>
                  </a:lnTo>
                  <a:cubicBezTo>
                    <a:pt x="7979" y="366"/>
                    <a:pt x="7821" y="383"/>
                    <a:pt x="7565" y="404"/>
                  </a:cubicBezTo>
                  <a:lnTo>
                    <a:pt x="6068" y="404"/>
                  </a:lnTo>
                  <a:lnTo>
                    <a:pt x="5986" y="392"/>
                  </a:lnTo>
                  <a:lnTo>
                    <a:pt x="5022" y="385"/>
                  </a:lnTo>
                  <a:cubicBezTo>
                    <a:pt x="4911" y="360"/>
                    <a:pt x="4718" y="347"/>
                    <a:pt x="4441" y="347"/>
                  </a:cubicBezTo>
                  <a:cubicBezTo>
                    <a:pt x="4314" y="347"/>
                    <a:pt x="4168" y="349"/>
                    <a:pt x="4005" y="355"/>
                  </a:cubicBezTo>
                  <a:lnTo>
                    <a:pt x="3989" y="308"/>
                  </a:lnTo>
                  <a:cubicBezTo>
                    <a:pt x="4010" y="292"/>
                    <a:pt x="4031" y="276"/>
                    <a:pt x="4056" y="264"/>
                  </a:cubicBezTo>
                  <a:cubicBezTo>
                    <a:pt x="3116" y="229"/>
                    <a:pt x="2176" y="176"/>
                    <a:pt x="1237" y="110"/>
                  </a:cubicBezTo>
                  <a:cubicBezTo>
                    <a:pt x="1186" y="115"/>
                    <a:pt x="1121" y="122"/>
                    <a:pt x="1042" y="131"/>
                  </a:cubicBezTo>
                  <a:cubicBezTo>
                    <a:pt x="919" y="145"/>
                    <a:pt x="846" y="152"/>
                    <a:pt x="823" y="152"/>
                  </a:cubicBezTo>
                  <a:cubicBezTo>
                    <a:pt x="614" y="152"/>
                    <a:pt x="408" y="138"/>
                    <a:pt x="201" y="110"/>
                  </a:cubicBezTo>
                  <a:cubicBezTo>
                    <a:pt x="134" y="103"/>
                    <a:pt x="67" y="90"/>
                    <a:pt x="1" y="75"/>
                  </a:cubicBezTo>
                  <a:lnTo>
                    <a:pt x="1" y="75"/>
                  </a:lnTo>
                  <a:cubicBezTo>
                    <a:pt x="31" y="260"/>
                    <a:pt x="60" y="446"/>
                    <a:pt x="94" y="632"/>
                  </a:cubicBezTo>
                  <a:cubicBezTo>
                    <a:pt x="111" y="730"/>
                    <a:pt x="125" y="818"/>
                    <a:pt x="136" y="897"/>
                  </a:cubicBezTo>
                  <a:cubicBezTo>
                    <a:pt x="152" y="1007"/>
                    <a:pt x="159" y="1118"/>
                    <a:pt x="157" y="1230"/>
                  </a:cubicBezTo>
                  <a:cubicBezTo>
                    <a:pt x="777" y="1403"/>
                    <a:pt x="1461" y="1505"/>
                    <a:pt x="2206" y="1535"/>
                  </a:cubicBezTo>
                  <a:cubicBezTo>
                    <a:pt x="2557" y="1549"/>
                    <a:pt x="3059" y="1556"/>
                    <a:pt x="3709" y="1556"/>
                  </a:cubicBezTo>
                  <a:cubicBezTo>
                    <a:pt x="3970" y="1556"/>
                    <a:pt x="4256" y="1555"/>
                    <a:pt x="4566" y="1552"/>
                  </a:cubicBezTo>
                  <a:cubicBezTo>
                    <a:pt x="6678" y="1600"/>
                    <a:pt x="8233" y="1626"/>
                    <a:pt x="9227" y="1628"/>
                  </a:cubicBezTo>
                  <a:cubicBezTo>
                    <a:pt x="9717" y="1551"/>
                    <a:pt x="10488" y="1479"/>
                    <a:pt x="11540" y="1414"/>
                  </a:cubicBezTo>
                  <a:cubicBezTo>
                    <a:pt x="12374" y="1361"/>
                    <a:pt x="13375" y="1202"/>
                    <a:pt x="14543" y="935"/>
                  </a:cubicBezTo>
                  <a:cubicBezTo>
                    <a:pt x="14543" y="935"/>
                    <a:pt x="14542" y="935"/>
                    <a:pt x="14540" y="935"/>
                  </a:cubicBezTo>
                  <a:cubicBezTo>
                    <a:pt x="14535" y="935"/>
                    <a:pt x="14520" y="937"/>
                    <a:pt x="14497" y="944"/>
                  </a:cubicBezTo>
                  <a:cubicBezTo>
                    <a:pt x="14489" y="837"/>
                    <a:pt x="14483" y="720"/>
                    <a:pt x="14480" y="593"/>
                  </a:cubicBezTo>
                  <a:cubicBezTo>
                    <a:pt x="14466" y="579"/>
                    <a:pt x="14460" y="560"/>
                    <a:pt x="14462" y="541"/>
                  </a:cubicBezTo>
                  <a:cubicBezTo>
                    <a:pt x="14464" y="530"/>
                    <a:pt x="14469" y="522"/>
                    <a:pt x="14478" y="516"/>
                  </a:cubicBezTo>
                  <a:cubicBezTo>
                    <a:pt x="14476" y="429"/>
                    <a:pt x="14476" y="336"/>
                    <a:pt x="14478" y="241"/>
                  </a:cubicBezTo>
                  <a:lnTo>
                    <a:pt x="14478" y="241"/>
                  </a:lnTo>
                  <a:cubicBezTo>
                    <a:pt x="14205" y="346"/>
                    <a:pt x="13922" y="425"/>
                    <a:pt x="13633" y="472"/>
                  </a:cubicBezTo>
                  <a:cubicBezTo>
                    <a:pt x="13314" y="529"/>
                    <a:pt x="12777" y="586"/>
                    <a:pt x="12025" y="648"/>
                  </a:cubicBezTo>
                  <a:cubicBezTo>
                    <a:pt x="12018" y="630"/>
                    <a:pt x="12013" y="613"/>
                    <a:pt x="12011" y="595"/>
                  </a:cubicBezTo>
                  <a:cubicBezTo>
                    <a:pt x="12565" y="481"/>
                    <a:pt x="13068" y="392"/>
                    <a:pt x="13524" y="323"/>
                  </a:cubicBezTo>
                  <a:cubicBezTo>
                    <a:pt x="13607" y="311"/>
                    <a:pt x="13924" y="269"/>
                    <a:pt x="14478" y="195"/>
                  </a:cubicBezTo>
                  <a:cubicBezTo>
                    <a:pt x="14478" y="132"/>
                    <a:pt x="14480" y="68"/>
                    <a:pt x="14481" y="1"/>
                  </a:cubicBezTo>
                  <a:close/>
                </a:path>
              </a:pathLst>
            </a:custGeom>
            <a:solidFill>
              <a:srgbClr val="317EAF">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6"/>
            <p:cNvSpPr/>
            <p:nvPr/>
          </p:nvSpPr>
          <p:spPr>
            <a:xfrm>
              <a:off x="12733430" y="4186882"/>
              <a:ext cx="108387" cy="223225"/>
            </a:xfrm>
            <a:custGeom>
              <a:avLst/>
              <a:gdLst/>
              <a:ahLst/>
              <a:cxnLst/>
              <a:rect l="l" t="t" r="r" b="b"/>
              <a:pathLst>
                <a:path w="645" h="1315" extrusionOk="0">
                  <a:moveTo>
                    <a:pt x="644" y="0"/>
                  </a:moveTo>
                  <a:cubicBezTo>
                    <a:pt x="639" y="2"/>
                    <a:pt x="450" y="144"/>
                    <a:pt x="80" y="424"/>
                  </a:cubicBezTo>
                  <a:lnTo>
                    <a:pt x="1" y="1315"/>
                  </a:lnTo>
                  <a:cubicBezTo>
                    <a:pt x="59" y="1271"/>
                    <a:pt x="111" y="1229"/>
                    <a:pt x="162" y="1192"/>
                  </a:cubicBezTo>
                  <a:cubicBezTo>
                    <a:pt x="206" y="1154"/>
                    <a:pt x="255" y="1112"/>
                    <a:pt x="310" y="1066"/>
                  </a:cubicBezTo>
                  <a:cubicBezTo>
                    <a:pt x="413" y="978"/>
                    <a:pt x="497" y="910"/>
                    <a:pt x="564" y="861"/>
                  </a:cubicBezTo>
                  <a:lnTo>
                    <a:pt x="569" y="822"/>
                  </a:lnTo>
                  <a:lnTo>
                    <a:pt x="644" y="0"/>
                  </a:lnTo>
                  <a:close/>
                </a:path>
              </a:pathLst>
            </a:custGeom>
            <a:solidFill>
              <a:srgbClr val="9FDCF4">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6"/>
            <p:cNvSpPr/>
            <p:nvPr/>
          </p:nvSpPr>
          <p:spPr>
            <a:xfrm>
              <a:off x="9779584" y="4366642"/>
              <a:ext cx="391035" cy="203363"/>
            </a:xfrm>
            <a:custGeom>
              <a:avLst/>
              <a:gdLst/>
              <a:ahLst/>
              <a:cxnLst/>
              <a:rect l="l" t="t" r="r" b="b"/>
              <a:pathLst>
                <a:path w="2327" h="1198" extrusionOk="0">
                  <a:moveTo>
                    <a:pt x="526" y="267"/>
                  </a:moveTo>
                  <a:cubicBezTo>
                    <a:pt x="569" y="267"/>
                    <a:pt x="621" y="288"/>
                    <a:pt x="682" y="328"/>
                  </a:cubicBezTo>
                  <a:cubicBezTo>
                    <a:pt x="765" y="384"/>
                    <a:pt x="837" y="454"/>
                    <a:pt x="895" y="535"/>
                  </a:cubicBezTo>
                  <a:cubicBezTo>
                    <a:pt x="958" y="621"/>
                    <a:pt x="989" y="684"/>
                    <a:pt x="989" y="728"/>
                  </a:cubicBezTo>
                  <a:cubicBezTo>
                    <a:pt x="989" y="785"/>
                    <a:pt x="977" y="827"/>
                    <a:pt x="954" y="856"/>
                  </a:cubicBezTo>
                  <a:cubicBezTo>
                    <a:pt x="909" y="910"/>
                    <a:pt x="817" y="936"/>
                    <a:pt x="681" y="936"/>
                  </a:cubicBezTo>
                  <a:cubicBezTo>
                    <a:pt x="511" y="936"/>
                    <a:pt x="409" y="884"/>
                    <a:pt x="376" y="778"/>
                  </a:cubicBezTo>
                  <a:cubicBezTo>
                    <a:pt x="374" y="670"/>
                    <a:pt x="374" y="612"/>
                    <a:pt x="374" y="603"/>
                  </a:cubicBezTo>
                  <a:cubicBezTo>
                    <a:pt x="374" y="379"/>
                    <a:pt x="425" y="267"/>
                    <a:pt x="526" y="267"/>
                  </a:cubicBezTo>
                  <a:close/>
                  <a:moveTo>
                    <a:pt x="1" y="0"/>
                  </a:moveTo>
                  <a:lnTo>
                    <a:pt x="85" y="1020"/>
                  </a:lnTo>
                  <a:lnTo>
                    <a:pt x="95" y="1136"/>
                  </a:lnTo>
                  <a:cubicBezTo>
                    <a:pt x="137" y="1140"/>
                    <a:pt x="197" y="1145"/>
                    <a:pt x="278" y="1154"/>
                  </a:cubicBezTo>
                  <a:cubicBezTo>
                    <a:pt x="434" y="1164"/>
                    <a:pt x="569" y="1178"/>
                    <a:pt x="686" y="1197"/>
                  </a:cubicBezTo>
                  <a:lnTo>
                    <a:pt x="1184" y="1197"/>
                  </a:lnTo>
                  <a:lnTo>
                    <a:pt x="1119" y="454"/>
                  </a:lnTo>
                  <a:lnTo>
                    <a:pt x="1664" y="338"/>
                  </a:lnTo>
                  <a:lnTo>
                    <a:pt x="2327" y="202"/>
                  </a:lnTo>
                  <a:lnTo>
                    <a:pt x="2320" y="202"/>
                  </a:lnTo>
                  <a:lnTo>
                    <a:pt x="1"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6"/>
            <p:cNvSpPr/>
            <p:nvPr/>
          </p:nvSpPr>
          <p:spPr>
            <a:xfrm>
              <a:off x="12425072" y="4365284"/>
              <a:ext cx="182494" cy="280261"/>
            </a:xfrm>
            <a:custGeom>
              <a:avLst/>
              <a:gdLst/>
              <a:ahLst/>
              <a:cxnLst/>
              <a:rect l="l" t="t" r="r" b="b"/>
              <a:pathLst>
                <a:path w="1086" h="1651" extrusionOk="0">
                  <a:moveTo>
                    <a:pt x="1082" y="1"/>
                  </a:moveTo>
                  <a:cubicBezTo>
                    <a:pt x="693" y="296"/>
                    <a:pt x="384" y="525"/>
                    <a:pt x="158" y="690"/>
                  </a:cubicBezTo>
                  <a:cubicBezTo>
                    <a:pt x="127" y="715"/>
                    <a:pt x="95" y="739"/>
                    <a:pt x="65" y="760"/>
                  </a:cubicBezTo>
                  <a:lnTo>
                    <a:pt x="0" y="1651"/>
                  </a:lnTo>
                  <a:lnTo>
                    <a:pt x="0" y="1651"/>
                  </a:lnTo>
                  <a:lnTo>
                    <a:pt x="13" y="1642"/>
                  </a:lnTo>
                  <a:lnTo>
                    <a:pt x="153" y="1542"/>
                  </a:lnTo>
                  <a:cubicBezTo>
                    <a:pt x="151" y="1535"/>
                    <a:pt x="151" y="1526"/>
                    <a:pt x="151" y="1517"/>
                  </a:cubicBezTo>
                  <a:cubicBezTo>
                    <a:pt x="151" y="1488"/>
                    <a:pt x="246" y="1423"/>
                    <a:pt x="439" y="1321"/>
                  </a:cubicBezTo>
                  <a:cubicBezTo>
                    <a:pt x="472" y="1304"/>
                    <a:pt x="505" y="1286"/>
                    <a:pt x="539" y="1268"/>
                  </a:cubicBezTo>
                  <a:cubicBezTo>
                    <a:pt x="723" y="1137"/>
                    <a:pt x="881" y="1023"/>
                    <a:pt x="1012" y="923"/>
                  </a:cubicBezTo>
                  <a:lnTo>
                    <a:pt x="1035" y="906"/>
                  </a:lnTo>
                  <a:lnTo>
                    <a:pt x="1044" y="516"/>
                  </a:lnTo>
                  <a:lnTo>
                    <a:pt x="1086" y="1"/>
                  </a:lnTo>
                  <a:close/>
                </a:path>
              </a:pathLst>
            </a:custGeom>
            <a:solidFill>
              <a:srgbClr val="9FDCF4">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6"/>
            <p:cNvSpPr/>
            <p:nvPr/>
          </p:nvSpPr>
          <p:spPr>
            <a:xfrm>
              <a:off x="9967287" y="4439463"/>
              <a:ext cx="2468880" cy="254289"/>
            </a:xfrm>
            <a:custGeom>
              <a:avLst/>
              <a:gdLst/>
              <a:ahLst/>
              <a:cxnLst/>
              <a:rect l="l" t="t" r="r" b="b"/>
              <a:pathLst>
                <a:path w="14692" h="1498" extrusionOk="0">
                  <a:moveTo>
                    <a:pt x="1753" y="331"/>
                  </a:moveTo>
                  <a:cubicBezTo>
                    <a:pt x="1842" y="331"/>
                    <a:pt x="1885" y="393"/>
                    <a:pt x="1883" y="516"/>
                  </a:cubicBezTo>
                  <a:cubicBezTo>
                    <a:pt x="1885" y="574"/>
                    <a:pt x="1873" y="632"/>
                    <a:pt x="1850" y="684"/>
                  </a:cubicBezTo>
                  <a:cubicBezTo>
                    <a:pt x="1820" y="754"/>
                    <a:pt x="1769" y="789"/>
                    <a:pt x="1701" y="789"/>
                  </a:cubicBezTo>
                  <a:cubicBezTo>
                    <a:pt x="1627" y="789"/>
                    <a:pt x="1576" y="761"/>
                    <a:pt x="1548" y="709"/>
                  </a:cubicBezTo>
                  <a:cubicBezTo>
                    <a:pt x="1536" y="653"/>
                    <a:pt x="1531" y="623"/>
                    <a:pt x="1531" y="619"/>
                  </a:cubicBezTo>
                  <a:cubicBezTo>
                    <a:pt x="1531" y="451"/>
                    <a:pt x="1589" y="356"/>
                    <a:pt x="1708" y="335"/>
                  </a:cubicBezTo>
                  <a:cubicBezTo>
                    <a:pt x="1724" y="332"/>
                    <a:pt x="1739" y="331"/>
                    <a:pt x="1753" y="331"/>
                  </a:cubicBezTo>
                  <a:close/>
                  <a:moveTo>
                    <a:pt x="12677" y="453"/>
                  </a:moveTo>
                  <a:cubicBezTo>
                    <a:pt x="12760" y="453"/>
                    <a:pt x="12801" y="512"/>
                    <a:pt x="12800" y="628"/>
                  </a:cubicBezTo>
                  <a:cubicBezTo>
                    <a:pt x="12800" y="667"/>
                    <a:pt x="12782" y="719"/>
                    <a:pt x="12745" y="786"/>
                  </a:cubicBezTo>
                  <a:cubicBezTo>
                    <a:pt x="12698" y="868"/>
                    <a:pt x="12645" y="910"/>
                    <a:pt x="12586" y="910"/>
                  </a:cubicBezTo>
                  <a:cubicBezTo>
                    <a:pt x="12519" y="910"/>
                    <a:pt x="12472" y="882"/>
                    <a:pt x="12447" y="828"/>
                  </a:cubicBezTo>
                  <a:cubicBezTo>
                    <a:pt x="12435" y="770"/>
                    <a:pt x="12430" y="740"/>
                    <a:pt x="12430" y="735"/>
                  </a:cubicBezTo>
                  <a:cubicBezTo>
                    <a:pt x="12430" y="584"/>
                    <a:pt x="12493" y="493"/>
                    <a:pt x="12616" y="462"/>
                  </a:cubicBezTo>
                  <a:cubicBezTo>
                    <a:pt x="12638" y="456"/>
                    <a:pt x="12658" y="453"/>
                    <a:pt x="12677" y="453"/>
                  </a:cubicBezTo>
                  <a:close/>
                  <a:moveTo>
                    <a:pt x="5213" y="502"/>
                  </a:moveTo>
                  <a:cubicBezTo>
                    <a:pt x="5242" y="502"/>
                    <a:pt x="5275" y="507"/>
                    <a:pt x="5312" y="516"/>
                  </a:cubicBezTo>
                  <a:cubicBezTo>
                    <a:pt x="5484" y="562"/>
                    <a:pt x="5570" y="637"/>
                    <a:pt x="5570" y="742"/>
                  </a:cubicBezTo>
                  <a:cubicBezTo>
                    <a:pt x="5568" y="777"/>
                    <a:pt x="5556" y="814"/>
                    <a:pt x="5533" y="842"/>
                  </a:cubicBezTo>
                  <a:lnTo>
                    <a:pt x="5535" y="842"/>
                  </a:lnTo>
                  <a:cubicBezTo>
                    <a:pt x="5506" y="884"/>
                    <a:pt x="5459" y="910"/>
                    <a:pt x="5408" y="910"/>
                  </a:cubicBezTo>
                  <a:cubicBezTo>
                    <a:pt x="5407" y="910"/>
                    <a:pt x="5405" y="910"/>
                    <a:pt x="5403" y="910"/>
                  </a:cubicBezTo>
                  <a:cubicBezTo>
                    <a:pt x="5170" y="910"/>
                    <a:pt x="5054" y="835"/>
                    <a:pt x="5054" y="682"/>
                  </a:cubicBezTo>
                  <a:cubicBezTo>
                    <a:pt x="5054" y="563"/>
                    <a:pt x="5107" y="502"/>
                    <a:pt x="5213" y="502"/>
                  </a:cubicBezTo>
                  <a:close/>
                  <a:moveTo>
                    <a:pt x="3641" y="211"/>
                  </a:moveTo>
                  <a:cubicBezTo>
                    <a:pt x="3762" y="223"/>
                    <a:pt x="3973" y="281"/>
                    <a:pt x="4274" y="383"/>
                  </a:cubicBezTo>
                  <a:cubicBezTo>
                    <a:pt x="4646" y="507"/>
                    <a:pt x="4830" y="614"/>
                    <a:pt x="4830" y="704"/>
                  </a:cubicBezTo>
                  <a:cubicBezTo>
                    <a:pt x="4834" y="788"/>
                    <a:pt x="4783" y="865"/>
                    <a:pt x="4704" y="896"/>
                  </a:cubicBezTo>
                  <a:cubicBezTo>
                    <a:pt x="4606" y="942"/>
                    <a:pt x="4429" y="965"/>
                    <a:pt x="4173" y="965"/>
                  </a:cubicBezTo>
                  <a:cubicBezTo>
                    <a:pt x="3485" y="965"/>
                    <a:pt x="2974" y="921"/>
                    <a:pt x="2637" y="837"/>
                  </a:cubicBezTo>
                  <a:cubicBezTo>
                    <a:pt x="2334" y="758"/>
                    <a:pt x="2183" y="649"/>
                    <a:pt x="2183" y="511"/>
                  </a:cubicBezTo>
                  <a:cubicBezTo>
                    <a:pt x="2183" y="411"/>
                    <a:pt x="2242" y="342"/>
                    <a:pt x="2363" y="306"/>
                  </a:cubicBezTo>
                  <a:cubicBezTo>
                    <a:pt x="2437" y="281"/>
                    <a:pt x="2642" y="249"/>
                    <a:pt x="2977" y="211"/>
                  </a:cubicBezTo>
                  <a:close/>
                  <a:moveTo>
                    <a:pt x="11624" y="329"/>
                  </a:moveTo>
                  <a:cubicBezTo>
                    <a:pt x="11807" y="329"/>
                    <a:pt x="11960" y="350"/>
                    <a:pt x="12084" y="395"/>
                  </a:cubicBezTo>
                  <a:cubicBezTo>
                    <a:pt x="12262" y="456"/>
                    <a:pt x="12351" y="553"/>
                    <a:pt x="12351" y="686"/>
                  </a:cubicBezTo>
                  <a:cubicBezTo>
                    <a:pt x="12351" y="763"/>
                    <a:pt x="12326" y="821"/>
                    <a:pt x="12277" y="863"/>
                  </a:cubicBezTo>
                  <a:cubicBezTo>
                    <a:pt x="12193" y="930"/>
                    <a:pt x="12034" y="965"/>
                    <a:pt x="11800" y="965"/>
                  </a:cubicBezTo>
                  <a:cubicBezTo>
                    <a:pt x="11418" y="965"/>
                    <a:pt x="11129" y="935"/>
                    <a:pt x="10933" y="877"/>
                  </a:cubicBezTo>
                  <a:cubicBezTo>
                    <a:pt x="10750" y="826"/>
                    <a:pt x="10659" y="754"/>
                    <a:pt x="10659" y="661"/>
                  </a:cubicBezTo>
                  <a:cubicBezTo>
                    <a:pt x="10659" y="581"/>
                    <a:pt x="10747" y="507"/>
                    <a:pt x="10924" y="442"/>
                  </a:cubicBezTo>
                  <a:cubicBezTo>
                    <a:pt x="11111" y="377"/>
                    <a:pt x="11306" y="341"/>
                    <a:pt x="11504" y="332"/>
                  </a:cubicBezTo>
                  <a:cubicBezTo>
                    <a:pt x="11545" y="330"/>
                    <a:pt x="11585" y="329"/>
                    <a:pt x="11624" y="329"/>
                  </a:cubicBezTo>
                  <a:close/>
                  <a:moveTo>
                    <a:pt x="2813" y="1"/>
                  </a:moveTo>
                  <a:cubicBezTo>
                    <a:pt x="2162" y="1"/>
                    <a:pt x="1224" y="10"/>
                    <a:pt x="0" y="27"/>
                  </a:cubicBezTo>
                  <a:lnTo>
                    <a:pt x="65" y="768"/>
                  </a:lnTo>
                  <a:lnTo>
                    <a:pt x="109" y="1166"/>
                  </a:lnTo>
                  <a:cubicBezTo>
                    <a:pt x="126" y="1165"/>
                    <a:pt x="146" y="1164"/>
                    <a:pt x="168" y="1164"/>
                  </a:cubicBezTo>
                  <a:cubicBezTo>
                    <a:pt x="231" y="1164"/>
                    <a:pt x="314" y="1171"/>
                    <a:pt x="419" y="1184"/>
                  </a:cubicBezTo>
                  <a:cubicBezTo>
                    <a:pt x="1003" y="1256"/>
                    <a:pt x="1350" y="1296"/>
                    <a:pt x="1459" y="1305"/>
                  </a:cubicBezTo>
                  <a:cubicBezTo>
                    <a:pt x="1441" y="1308"/>
                    <a:pt x="1419" y="1312"/>
                    <a:pt x="1394" y="1314"/>
                  </a:cubicBezTo>
                  <a:cubicBezTo>
                    <a:pt x="2334" y="1382"/>
                    <a:pt x="3273" y="1433"/>
                    <a:pt x="4213" y="1470"/>
                  </a:cubicBezTo>
                  <a:cubicBezTo>
                    <a:pt x="4277" y="1439"/>
                    <a:pt x="4346" y="1423"/>
                    <a:pt x="4415" y="1423"/>
                  </a:cubicBezTo>
                  <a:cubicBezTo>
                    <a:pt x="4425" y="1423"/>
                    <a:pt x="4434" y="1423"/>
                    <a:pt x="4444" y="1424"/>
                  </a:cubicBezTo>
                  <a:cubicBezTo>
                    <a:pt x="4518" y="1429"/>
                    <a:pt x="4592" y="1438"/>
                    <a:pt x="4664" y="1450"/>
                  </a:cubicBezTo>
                  <a:cubicBezTo>
                    <a:pt x="4690" y="1450"/>
                    <a:pt x="4772" y="1456"/>
                    <a:pt x="4912" y="1463"/>
                  </a:cubicBezTo>
                  <a:cubicBezTo>
                    <a:pt x="5053" y="1471"/>
                    <a:pt x="5135" y="1475"/>
                    <a:pt x="5160" y="1478"/>
                  </a:cubicBezTo>
                  <a:lnTo>
                    <a:pt x="6119" y="1484"/>
                  </a:lnTo>
                  <a:lnTo>
                    <a:pt x="6198" y="1498"/>
                  </a:lnTo>
                  <a:lnTo>
                    <a:pt x="7733" y="1498"/>
                  </a:lnTo>
                  <a:cubicBezTo>
                    <a:pt x="7788" y="1482"/>
                    <a:pt x="7945" y="1464"/>
                    <a:pt x="8208" y="1442"/>
                  </a:cubicBezTo>
                  <a:lnTo>
                    <a:pt x="9286" y="1442"/>
                  </a:lnTo>
                  <a:cubicBezTo>
                    <a:pt x="9464" y="1421"/>
                    <a:pt x="9581" y="1407"/>
                    <a:pt x="9641" y="1401"/>
                  </a:cubicBezTo>
                  <a:cubicBezTo>
                    <a:pt x="9865" y="1385"/>
                    <a:pt x="10179" y="1375"/>
                    <a:pt x="10586" y="1373"/>
                  </a:cubicBezTo>
                  <a:lnTo>
                    <a:pt x="11744" y="1371"/>
                  </a:lnTo>
                  <a:cubicBezTo>
                    <a:pt x="11759" y="1368"/>
                    <a:pt x="11787" y="1367"/>
                    <a:pt x="11827" y="1367"/>
                  </a:cubicBezTo>
                  <a:cubicBezTo>
                    <a:pt x="11879" y="1367"/>
                    <a:pt x="11952" y="1369"/>
                    <a:pt x="12044" y="1373"/>
                  </a:cubicBezTo>
                  <a:lnTo>
                    <a:pt x="12058" y="1377"/>
                  </a:lnTo>
                  <a:cubicBezTo>
                    <a:pt x="12065" y="1378"/>
                    <a:pt x="12070" y="1382"/>
                    <a:pt x="12072" y="1389"/>
                  </a:cubicBezTo>
                  <a:cubicBezTo>
                    <a:pt x="12063" y="1392"/>
                    <a:pt x="12051" y="1396"/>
                    <a:pt x="12039" y="1399"/>
                  </a:cubicBezTo>
                  <a:cubicBezTo>
                    <a:pt x="12900" y="1350"/>
                    <a:pt x="13762" y="1289"/>
                    <a:pt x="14625" y="1214"/>
                  </a:cubicBezTo>
                  <a:lnTo>
                    <a:pt x="14691" y="323"/>
                  </a:lnTo>
                  <a:lnTo>
                    <a:pt x="11667" y="127"/>
                  </a:lnTo>
                  <a:lnTo>
                    <a:pt x="7556" y="376"/>
                  </a:lnTo>
                  <a:cubicBezTo>
                    <a:pt x="6215" y="248"/>
                    <a:pt x="4930" y="127"/>
                    <a:pt x="3699" y="11"/>
                  </a:cubicBezTo>
                  <a:cubicBezTo>
                    <a:pt x="3516" y="4"/>
                    <a:pt x="3220" y="1"/>
                    <a:pt x="2813" y="1"/>
                  </a:cubicBezTo>
                  <a:close/>
                </a:path>
              </a:pathLst>
            </a:custGeom>
            <a:solidFill>
              <a:srgbClr val="9FDCF4">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6"/>
            <p:cNvSpPr/>
            <p:nvPr/>
          </p:nvSpPr>
          <p:spPr>
            <a:xfrm>
              <a:off x="11593767" y="4689158"/>
              <a:ext cx="130905" cy="4583"/>
            </a:xfrm>
            <a:custGeom>
              <a:avLst/>
              <a:gdLst/>
              <a:ahLst/>
              <a:cxnLst/>
              <a:rect l="l" t="t" r="r" b="b"/>
              <a:pathLst>
                <a:path w="779" h="27" extrusionOk="0">
                  <a:moveTo>
                    <a:pt x="779" y="0"/>
                  </a:moveTo>
                  <a:cubicBezTo>
                    <a:pt x="486" y="2"/>
                    <a:pt x="226" y="11"/>
                    <a:pt x="0" y="27"/>
                  </a:cubicBezTo>
                  <a:cubicBezTo>
                    <a:pt x="260" y="20"/>
                    <a:pt x="519" y="11"/>
                    <a:pt x="779" y="0"/>
                  </a:cubicBezTo>
                  <a:close/>
                </a:path>
              </a:pathLst>
            </a:custGeom>
            <a:solidFill>
              <a:srgbClr val="9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6"/>
            <p:cNvSpPr/>
            <p:nvPr/>
          </p:nvSpPr>
          <p:spPr>
            <a:xfrm>
              <a:off x="9967287" y="4421300"/>
              <a:ext cx="2484676" cy="81990"/>
            </a:xfrm>
            <a:custGeom>
              <a:avLst/>
              <a:gdLst/>
              <a:ahLst/>
              <a:cxnLst/>
              <a:rect l="l" t="t" r="r" b="b"/>
              <a:pathLst>
                <a:path w="14786" h="483" extrusionOk="0">
                  <a:moveTo>
                    <a:pt x="2767" y="1"/>
                  </a:moveTo>
                  <a:cubicBezTo>
                    <a:pt x="2220" y="1"/>
                    <a:pt x="1479" y="6"/>
                    <a:pt x="544" y="18"/>
                  </a:cubicBezTo>
                  <a:lnTo>
                    <a:pt x="0" y="134"/>
                  </a:lnTo>
                  <a:cubicBezTo>
                    <a:pt x="1224" y="117"/>
                    <a:pt x="2162" y="108"/>
                    <a:pt x="2814" y="108"/>
                  </a:cubicBezTo>
                  <a:cubicBezTo>
                    <a:pt x="3221" y="108"/>
                    <a:pt x="3517" y="111"/>
                    <a:pt x="3701" y="118"/>
                  </a:cubicBezTo>
                  <a:cubicBezTo>
                    <a:pt x="4930" y="232"/>
                    <a:pt x="6215" y="355"/>
                    <a:pt x="7558" y="483"/>
                  </a:cubicBezTo>
                  <a:lnTo>
                    <a:pt x="11669" y="234"/>
                  </a:lnTo>
                  <a:lnTo>
                    <a:pt x="14693" y="430"/>
                  </a:lnTo>
                  <a:cubicBezTo>
                    <a:pt x="14723" y="407"/>
                    <a:pt x="14754" y="385"/>
                    <a:pt x="14786" y="358"/>
                  </a:cubicBezTo>
                  <a:lnTo>
                    <a:pt x="11667" y="127"/>
                  </a:lnTo>
                  <a:lnTo>
                    <a:pt x="7556" y="376"/>
                  </a:lnTo>
                  <a:cubicBezTo>
                    <a:pt x="6215" y="248"/>
                    <a:pt x="4930" y="127"/>
                    <a:pt x="3699" y="11"/>
                  </a:cubicBezTo>
                  <a:cubicBezTo>
                    <a:pt x="3509" y="4"/>
                    <a:pt x="3198" y="1"/>
                    <a:pt x="2767" y="1"/>
                  </a:cubicBezTo>
                  <a:close/>
                </a:path>
              </a:pathLst>
            </a:custGeom>
            <a:solidFill>
              <a:srgbClr val="EF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6"/>
            <p:cNvSpPr/>
            <p:nvPr/>
          </p:nvSpPr>
          <p:spPr>
            <a:xfrm>
              <a:off x="9779584" y="4060422"/>
              <a:ext cx="3062238" cy="424721"/>
            </a:xfrm>
            <a:custGeom>
              <a:avLst/>
              <a:gdLst/>
              <a:ahLst/>
              <a:cxnLst/>
              <a:rect l="l" t="t" r="r" b="b"/>
              <a:pathLst>
                <a:path w="18223" h="2502" extrusionOk="0">
                  <a:moveTo>
                    <a:pt x="11515" y="0"/>
                  </a:moveTo>
                  <a:lnTo>
                    <a:pt x="9094" y="42"/>
                  </a:lnTo>
                  <a:cubicBezTo>
                    <a:pt x="8601" y="30"/>
                    <a:pt x="8149" y="25"/>
                    <a:pt x="7732" y="25"/>
                  </a:cubicBezTo>
                  <a:cubicBezTo>
                    <a:pt x="6124" y="188"/>
                    <a:pt x="4631" y="344"/>
                    <a:pt x="3254" y="489"/>
                  </a:cubicBezTo>
                  <a:cubicBezTo>
                    <a:pt x="2839" y="535"/>
                    <a:pt x="2448" y="577"/>
                    <a:pt x="2085" y="615"/>
                  </a:cubicBezTo>
                  <a:lnTo>
                    <a:pt x="1" y="1806"/>
                  </a:lnTo>
                  <a:lnTo>
                    <a:pt x="2320" y="2007"/>
                  </a:lnTo>
                  <a:lnTo>
                    <a:pt x="2327" y="2007"/>
                  </a:lnTo>
                  <a:lnTo>
                    <a:pt x="1664" y="2142"/>
                  </a:lnTo>
                  <a:cubicBezTo>
                    <a:pt x="2582" y="2132"/>
                    <a:pt x="3313" y="2126"/>
                    <a:pt x="3858" y="2126"/>
                  </a:cubicBezTo>
                  <a:cubicBezTo>
                    <a:pt x="4303" y="2126"/>
                    <a:pt x="4623" y="2130"/>
                    <a:pt x="4818" y="2137"/>
                  </a:cubicBezTo>
                  <a:cubicBezTo>
                    <a:pt x="6047" y="2253"/>
                    <a:pt x="7334" y="2374"/>
                    <a:pt x="8675" y="2502"/>
                  </a:cubicBezTo>
                  <a:lnTo>
                    <a:pt x="12788" y="2253"/>
                  </a:lnTo>
                  <a:lnTo>
                    <a:pt x="15903" y="2484"/>
                  </a:lnTo>
                  <a:cubicBezTo>
                    <a:pt x="16129" y="2321"/>
                    <a:pt x="16436" y="2092"/>
                    <a:pt x="16827" y="1795"/>
                  </a:cubicBezTo>
                  <a:cubicBezTo>
                    <a:pt x="16632" y="1764"/>
                    <a:pt x="16350" y="1720"/>
                    <a:pt x="15984" y="1669"/>
                  </a:cubicBezTo>
                  <a:cubicBezTo>
                    <a:pt x="16143" y="1623"/>
                    <a:pt x="16401" y="1546"/>
                    <a:pt x="16759" y="1439"/>
                  </a:cubicBezTo>
                  <a:cubicBezTo>
                    <a:pt x="17156" y="1320"/>
                    <a:pt x="17458" y="1231"/>
                    <a:pt x="17660" y="1169"/>
                  </a:cubicBezTo>
                  <a:cubicBezTo>
                    <a:pt x="18030" y="889"/>
                    <a:pt x="18217" y="749"/>
                    <a:pt x="18222" y="745"/>
                  </a:cubicBezTo>
                  <a:cubicBezTo>
                    <a:pt x="17300" y="598"/>
                    <a:pt x="16043" y="387"/>
                    <a:pt x="14450" y="112"/>
                  </a:cubicBezTo>
                  <a:cubicBezTo>
                    <a:pt x="14425" y="107"/>
                    <a:pt x="14401" y="102"/>
                    <a:pt x="14376" y="98"/>
                  </a:cubicBezTo>
                  <a:cubicBezTo>
                    <a:pt x="14188" y="89"/>
                    <a:pt x="13724" y="72"/>
                    <a:pt x="12986" y="42"/>
                  </a:cubicBezTo>
                  <a:cubicBezTo>
                    <a:pt x="12314" y="14"/>
                    <a:pt x="11825" y="0"/>
                    <a:pt x="11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6"/>
            <p:cNvSpPr/>
            <p:nvPr/>
          </p:nvSpPr>
          <p:spPr>
            <a:xfrm>
              <a:off x="12465066" y="4258854"/>
              <a:ext cx="281807" cy="194197"/>
            </a:xfrm>
            <a:custGeom>
              <a:avLst/>
              <a:gdLst/>
              <a:ahLst/>
              <a:cxnLst/>
              <a:rect l="l" t="t" r="r" b="b"/>
              <a:pathLst>
                <a:path w="1677" h="1144" extrusionOk="0">
                  <a:moveTo>
                    <a:pt x="1271" y="263"/>
                  </a:moveTo>
                  <a:cubicBezTo>
                    <a:pt x="1393" y="263"/>
                    <a:pt x="1454" y="382"/>
                    <a:pt x="1454" y="619"/>
                  </a:cubicBezTo>
                  <a:cubicBezTo>
                    <a:pt x="1454" y="658"/>
                    <a:pt x="1428" y="714"/>
                    <a:pt x="1372" y="784"/>
                  </a:cubicBezTo>
                  <a:cubicBezTo>
                    <a:pt x="1305" y="872"/>
                    <a:pt x="1230" y="916"/>
                    <a:pt x="1147" y="916"/>
                  </a:cubicBezTo>
                  <a:cubicBezTo>
                    <a:pt x="1067" y="916"/>
                    <a:pt x="1011" y="852"/>
                    <a:pt x="981" y="726"/>
                  </a:cubicBezTo>
                  <a:cubicBezTo>
                    <a:pt x="967" y="600"/>
                    <a:pt x="960" y="533"/>
                    <a:pt x="960" y="526"/>
                  </a:cubicBezTo>
                  <a:cubicBezTo>
                    <a:pt x="960" y="481"/>
                    <a:pt x="984" y="432"/>
                    <a:pt x="1035" y="379"/>
                  </a:cubicBezTo>
                  <a:cubicBezTo>
                    <a:pt x="1083" y="326"/>
                    <a:pt x="1142" y="290"/>
                    <a:pt x="1209" y="272"/>
                  </a:cubicBezTo>
                  <a:cubicBezTo>
                    <a:pt x="1231" y="266"/>
                    <a:pt x="1252" y="263"/>
                    <a:pt x="1271" y="263"/>
                  </a:cubicBezTo>
                  <a:close/>
                  <a:moveTo>
                    <a:pt x="1677" y="0"/>
                  </a:moveTo>
                  <a:cubicBezTo>
                    <a:pt x="1475" y="62"/>
                    <a:pt x="1174" y="151"/>
                    <a:pt x="776" y="270"/>
                  </a:cubicBezTo>
                  <a:cubicBezTo>
                    <a:pt x="418" y="377"/>
                    <a:pt x="160" y="454"/>
                    <a:pt x="1" y="500"/>
                  </a:cubicBezTo>
                  <a:cubicBezTo>
                    <a:pt x="367" y="551"/>
                    <a:pt x="650" y="595"/>
                    <a:pt x="844" y="626"/>
                  </a:cubicBezTo>
                  <a:cubicBezTo>
                    <a:pt x="845" y="627"/>
                    <a:pt x="845" y="628"/>
                    <a:pt x="846" y="628"/>
                  </a:cubicBezTo>
                  <a:cubicBezTo>
                    <a:pt x="846" y="628"/>
                    <a:pt x="847" y="627"/>
                    <a:pt x="848" y="626"/>
                  </a:cubicBezTo>
                  <a:lnTo>
                    <a:pt x="848" y="626"/>
                  </a:lnTo>
                  <a:lnTo>
                    <a:pt x="806" y="1143"/>
                  </a:lnTo>
                  <a:cubicBezTo>
                    <a:pt x="1051" y="1070"/>
                    <a:pt x="1314" y="986"/>
                    <a:pt x="1598" y="891"/>
                  </a:cubicBezTo>
                  <a:lnTo>
                    <a:pt x="1677"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6"/>
            <p:cNvSpPr/>
            <p:nvPr/>
          </p:nvSpPr>
          <p:spPr>
            <a:xfrm>
              <a:off x="9842264" y="4411964"/>
              <a:ext cx="103682" cy="113734"/>
            </a:xfrm>
            <a:custGeom>
              <a:avLst/>
              <a:gdLst/>
              <a:ahLst/>
              <a:cxnLst/>
              <a:rect l="l" t="t" r="r" b="b"/>
              <a:pathLst>
                <a:path w="617" h="670" extrusionOk="0">
                  <a:moveTo>
                    <a:pt x="154" y="1"/>
                  </a:moveTo>
                  <a:cubicBezTo>
                    <a:pt x="52" y="1"/>
                    <a:pt x="1" y="113"/>
                    <a:pt x="1" y="336"/>
                  </a:cubicBezTo>
                  <a:cubicBezTo>
                    <a:pt x="1" y="345"/>
                    <a:pt x="1" y="403"/>
                    <a:pt x="3" y="511"/>
                  </a:cubicBezTo>
                  <a:cubicBezTo>
                    <a:pt x="36" y="617"/>
                    <a:pt x="138" y="667"/>
                    <a:pt x="308" y="669"/>
                  </a:cubicBezTo>
                  <a:cubicBezTo>
                    <a:pt x="444" y="669"/>
                    <a:pt x="536" y="643"/>
                    <a:pt x="581" y="589"/>
                  </a:cubicBezTo>
                  <a:cubicBezTo>
                    <a:pt x="606" y="560"/>
                    <a:pt x="616" y="518"/>
                    <a:pt x="616" y="461"/>
                  </a:cubicBezTo>
                  <a:cubicBezTo>
                    <a:pt x="616" y="417"/>
                    <a:pt x="585" y="354"/>
                    <a:pt x="522" y="268"/>
                  </a:cubicBezTo>
                  <a:cubicBezTo>
                    <a:pt x="464" y="187"/>
                    <a:pt x="392" y="117"/>
                    <a:pt x="309" y="61"/>
                  </a:cubicBezTo>
                  <a:cubicBezTo>
                    <a:pt x="249" y="21"/>
                    <a:pt x="197" y="1"/>
                    <a:pt x="154"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6"/>
            <p:cNvSpPr/>
            <p:nvPr/>
          </p:nvSpPr>
          <p:spPr>
            <a:xfrm>
              <a:off x="12626219" y="4303158"/>
              <a:ext cx="83349" cy="111188"/>
            </a:xfrm>
            <a:custGeom>
              <a:avLst/>
              <a:gdLst/>
              <a:ahLst/>
              <a:cxnLst/>
              <a:rect l="l" t="t" r="r" b="b"/>
              <a:pathLst>
                <a:path w="496" h="655" extrusionOk="0">
                  <a:moveTo>
                    <a:pt x="313" y="0"/>
                  </a:moveTo>
                  <a:cubicBezTo>
                    <a:pt x="293" y="0"/>
                    <a:pt x="272" y="3"/>
                    <a:pt x="250" y="9"/>
                  </a:cubicBezTo>
                  <a:cubicBezTo>
                    <a:pt x="183" y="29"/>
                    <a:pt x="124" y="65"/>
                    <a:pt x="78" y="116"/>
                  </a:cubicBezTo>
                  <a:cubicBezTo>
                    <a:pt x="25" y="171"/>
                    <a:pt x="1" y="220"/>
                    <a:pt x="1" y="265"/>
                  </a:cubicBezTo>
                  <a:cubicBezTo>
                    <a:pt x="1" y="271"/>
                    <a:pt x="8" y="337"/>
                    <a:pt x="22" y="463"/>
                  </a:cubicBezTo>
                  <a:cubicBezTo>
                    <a:pt x="52" y="591"/>
                    <a:pt x="108" y="655"/>
                    <a:pt x="190" y="655"/>
                  </a:cubicBezTo>
                  <a:cubicBezTo>
                    <a:pt x="273" y="655"/>
                    <a:pt x="346" y="611"/>
                    <a:pt x="415" y="523"/>
                  </a:cubicBezTo>
                  <a:cubicBezTo>
                    <a:pt x="469" y="451"/>
                    <a:pt x="495" y="395"/>
                    <a:pt x="495" y="356"/>
                  </a:cubicBezTo>
                  <a:cubicBezTo>
                    <a:pt x="495" y="119"/>
                    <a:pt x="435" y="0"/>
                    <a:pt x="313"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6"/>
            <p:cNvSpPr/>
            <p:nvPr/>
          </p:nvSpPr>
          <p:spPr>
            <a:xfrm>
              <a:off x="10224055" y="4495479"/>
              <a:ext cx="59823" cy="78086"/>
            </a:xfrm>
            <a:custGeom>
              <a:avLst/>
              <a:gdLst/>
              <a:ahLst/>
              <a:cxnLst/>
              <a:rect l="l" t="t" r="r" b="b"/>
              <a:pathLst>
                <a:path w="356" h="460" extrusionOk="0">
                  <a:moveTo>
                    <a:pt x="224" y="1"/>
                  </a:moveTo>
                  <a:cubicBezTo>
                    <a:pt x="211" y="1"/>
                    <a:pt x="196" y="2"/>
                    <a:pt x="180" y="5"/>
                  </a:cubicBezTo>
                  <a:cubicBezTo>
                    <a:pt x="61" y="26"/>
                    <a:pt x="1" y="121"/>
                    <a:pt x="1" y="289"/>
                  </a:cubicBezTo>
                  <a:cubicBezTo>
                    <a:pt x="1" y="293"/>
                    <a:pt x="8" y="323"/>
                    <a:pt x="20" y="379"/>
                  </a:cubicBezTo>
                  <a:cubicBezTo>
                    <a:pt x="48" y="431"/>
                    <a:pt x="99" y="459"/>
                    <a:pt x="171" y="459"/>
                  </a:cubicBezTo>
                  <a:cubicBezTo>
                    <a:pt x="241" y="459"/>
                    <a:pt x="292" y="424"/>
                    <a:pt x="322" y="354"/>
                  </a:cubicBezTo>
                  <a:cubicBezTo>
                    <a:pt x="345" y="302"/>
                    <a:pt x="355" y="244"/>
                    <a:pt x="355" y="186"/>
                  </a:cubicBezTo>
                  <a:cubicBezTo>
                    <a:pt x="355" y="63"/>
                    <a:pt x="312" y="1"/>
                    <a:pt x="224"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6"/>
            <p:cNvSpPr/>
            <p:nvPr/>
          </p:nvSpPr>
          <p:spPr>
            <a:xfrm>
              <a:off x="11758113" y="4495139"/>
              <a:ext cx="284664" cy="107793"/>
            </a:xfrm>
            <a:custGeom>
              <a:avLst/>
              <a:gdLst/>
              <a:ahLst/>
              <a:cxnLst/>
              <a:rect l="l" t="t" r="r" b="b"/>
              <a:pathLst>
                <a:path w="1694" h="635" extrusionOk="0">
                  <a:moveTo>
                    <a:pt x="973" y="0"/>
                  </a:moveTo>
                  <a:cubicBezTo>
                    <a:pt x="933" y="0"/>
                    <a:pt x="891" y="2"/>
                    <a:pt x="847" y="4"/>
                  </a:cubicBezTo>
                  <a:cubicBezTo>
                    <a:pt x="649" y="11"/>
                    <a:pt x="453" y="48"/>
                    <a:pt x="267" y="113"/>
                  </a:cubicBezTo>
                  <a:cubicBezTo>
                    <a:pt x="88" y="179"/>
                    <a:pt x="0" y="251"/>
                    <a:pt x="0" y="332"/>
                  </a:cubicBezTo>
                  <a:cubicBezTo>
                    <a:pt x="0" y="425"/>
                    <a:pt x="92" y="498"/>
                    <a:pt x="274" y="549"/>
                  </a:cubicBezTo>
                  <a:cubicBezTo>
                    <a:pt x="472" y="607"/>
                    <a:pt x="761" y="635"/>
                    <a:pt x="1143" y="635"/>
                  </a:cubicBezTo>
                  <a:cubicBezTo>
                    <a:pt x="1377" y="635"/>
                    <a:pt x="1534" y="602"/>
                    <a:pt x="1619" y="535"/>
                  </a:cubicBezTo>
                  <a:cubicBezTo>
                    <a:pt x="1668" y="493"/>
                    <a:pt x="1694" y="433"/>
                    <a:pt x="1694" y="356"/>
                  </a:cubicBezTo>
                  <a:cubicBezTo>
                    <a:pt x="1694" y="225"/>
                    <a:pt x="1605" y="127"/>
                    <a:pt x="1427" y="65"/>
                  </a:cubicBezTo>
                  <a:cubicBezTo>
                    <a:pt x="1303" y="22"/>
                    <a:pt x="1152" y="0"/>
                    <a:pt x="973"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6"/>
            <p:cNvSpPr/>
            <p:nvPr/>
          </p:nvSpPr>
          <p:spPr>
            <a:xfrm>
              <a:off x="12055884" y="4516358"/>
              <a:ext cx="62344" cy="77747"/>
            </a:xfrm>
            <a:custGeom>
              <a:avLst/>
              <a:gdLst/>
              <a:ahLst/>
              <a:cxnLst/>
              <a:rect l="l" t="t" r="r" b="b"/>
              <a:pathLst>
                <a:path w="371" h="458" extrusionOk="0">
                  <a:moveTo>
                    <a:pt x="247" y="0"/>
                  </a:moveTo>
                  <a:cubicBezTo>
                    <a:pt x="229" y="0"/>
                    <a:pt x="209" y="3"/>
                    <a:pt x="187" y="9"/>
                  </a:cubicBezTo>
                  <a:cubicBezTo>
                    <a:pt x="64" y="40"/>
                    <a:pt x="1" y="131"/>
                    <a:pt x="1" y="282"/>
                  </a:cubicBezTo>
                  <a:cubicBezTo>
                    <a:pt x="1" y="286"/>
                    <a:pt x="6" y="317"/>
                    <a:pt x="17" y="375"/>
                  </a:cubicBezTo>
                  <a:cubicBezTo>
                    <a:pt x="43" y="429"/>
                    <a:pt x="90" y="457"/>
                    <a:pt x="157" y="457"/>
                  </a:cubicBezTo>
                  <a:cubicBezTo>
                    <a:pt x="215" y="457"/>
                    <a:pt x="269" y="415"/>
                    <a:pt x="316" y="333"/>
                  </a:cubicBezTo>
                  <a:cubicBezTo>
                    <a:pt x="353" y="266"/>
                    <a:pt x="371" y="214"/>
                    <a:pt x="371" y="175"/>
                  </a:cubicBezTo>
                  <a:cubicBezTo>
                    <a:pt x="371" y="59"/>
                    <a:pt x="330" y="0"/>
                    <a:pt x="247"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6"/>
            <p:cNvSpPr/>
            <p:nvPr/>
          </p:nvSpPr>
          <p:spPr>
            <a:xfrm>
              <a:off x="10333787" y="4475109"/>
              <a:ext cx="445817" cy="128163"/>
            </a:xfrm>
            <a:custGeom>
              <a:avLst/>
              <a:gdLst/>
              <a:ahLst/>
              <a:cxnLst/>
              <a:rect l="l" t="t" r="r" b="b"/>
              <a:pathLst>
                <a:path w="2653" h="755" extrusionOk="0">
                  <a:moveTo>
                    <a:pt x="794" y="1"/>
                  </a:moveTo>
                  <a:cubicBezTo>
                    <a:pt x="461" y="39"/>
                    <a:pt x="256" y="71"/>
                    <a:pt x="181" y="96"/>
                  </a:cubicBezTo>
                  <a:cubicBezTo>
                    <a:pt x="61" y="132"/>
                    <a:pt x="0" y="201"/>
                    <a:pt x="0" y="301"/>
                  </a:cubicBezTo>
                  <a:cubicBezTo>
                    <a:pt x="0" y="439"/>
                    <a:pt x="153" y="548"/>
                    <a:pt x="456" y="627"/>
                  </a:cubicBezTo>
                  <a:cubicBezTo>
                    <a:pt x="793" y="711"/>
                    <a:pt x="1304" y="755"/>
                    <a:pt x="1992" y="755"/>
                  </a:cubicBezTo>
                  <a:cubicBezTo>
                    <a:pt x="2248" y="755"/>
                    <a:pt x="2425" y="732"/>
                    <a:pt x="2523" y="686"/>
                  </a:cubicBezTo>
                  <a:cubicBezTo>
                    <a:pt x="2602" y="655"/>
                    <a:pt x="2653" y="578"/>
                    <a:pt x="2649" y="494"/>
                  </a:cubicBezTo>
                  <a:cubicBezTo>
                    <a:pt x="2649" y="404"/>
                    <a:pt x="2463" y="297"/>
                    <a:pt x="2093" y="173"/>
                  </a:cubicBezTo>
                  <a:cubicBezTo>
                    <a:pt x="1792" y="71"/>
                    <a:pt x="1581" y="13"/>
                    <a:pt x="1460"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6"/>
            <p:cNvSpPr/>
            <p:nvPr/>
          </p:nvSpPr>
          <p:spPr>
            <a:xfrm>
              <a:off x="10816908" y="4524505"/>
              <a:ext cx="86374" cy="69599"/>
            </a:xfrm>
            <a:custGeom>
              <a:avLst/>
              <a:gdLst/>
              <a:ahLst/>
              <a:cxnLst/>
              <a:rect l="l" t="t" r="r" b="b"/>
              <a:pathLst>
                <a:path w="514" h="410" extrusionOk="0">
                  <a:moveTo>
                    <a:pt x="156" y="0"/>
                  </a:moveTo>
                  <a:cubicBezTo>
                    <a:pt x="53" y="0"/>
                    <a:pt x="0" y="61"/>
                    <a:pt x="0" y="181"/>
                  </a:cubicBezTo>
                  <a:cubicBezTo>
                    <a:pt x="0" y="334"/>
                    <a:pt x="113" y="409"/>
                    <a:pt x="340" y="409"/>
                  </a:cubicBezTo>
                  <a:cubicBezTo>
                    <a:pt x="342" y="409"/>
                    <a:pt x="345" y="409"/>
                    <a:pt x="347" y="409"/>
                  </a:cubicBezTo>
                  <a:cubicBezTo>
                    <a:pt x="349" y="409"/>
                    <a:pt x="351" y="409"/>
                    <a:pt x="352" y="409"/>
                  </a:cubicBezTo>
                  <a:cubicBezTo>
                    <a:pt x="403" y="409"/>
                    <a:pt x="452" y="383"/>
                    <a:pt x="479" y="341"/>
                  </a:cubicBezTo>
                  <a:cubicBezTo>
                    <a:pt x="502" y="313"/>
                    <a:pt x="514" y="276"/>
                    <a:pt x="514" y="241"/>
                  </a:cubicBezTo>
                  <a:cubicBezTo>
                    <a:pt x="514" y="136"/>
                    <a:pt x="428" y="61"/>
                    <a:pt x="256" y="15"/>
                  </a:cubicBezTo>
                  <a:cubicBezTo>
                    <a:pt x="219" y="5"/>
                    <a:pt x="186" y="0"/>
                    <a:pt x="156"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6"/>
            <p:cNvSpPr/>
            <p:nvPr/>
          </p:nvSpPr>
          <p:spPr>
            <a:xfrm>
              <a:off x="12791236" y="4385824"/>
              <a:ext cx="112084" cy="84027"/>
            </a:xfrm>
            <a:custGeom>
              <a:avLst/>
              <a:gdLst/>
              <a:ahLst/>
              <a:cxnLst/>
              <a:rect l="l" t="t" r="r" b="b"/>
              <a:pathLst>
                <a:path w="667" h="495" extrusionOk="0">
                  <a:moveTo>
                    <a:pt x="647" y="1"/>
                  </a:moveTo>
                  <a:cubicBezTo>
                    <a:pt x="621" y="3"/>
                    <a:pt x="570" y="31"/>
                    <a:pt x="500" y="83"/>
                  </a:cubicBezTo>
                  <a:cubicBezTo>
                    <a:pt x="446" y="125"/>
                    <a:pt x="392" y="169"/>
                    <a:pt x="341" y="215"/>
                  </a:cubicBezTo>
                  <a:cubicBezTo>
                    <a:pt x="299" y="257"/>
                    <a:pt x="253" y="297"/>
                    <a:pt x="204" y="332"/>
                  </a:cubicBezTo>
                  <a:cubicBezTo>
                    <a:pt x="172" y="353"/>
                    <a:pt x="139" y="376"/>
                    <a:pt x="106" y="397"/>
                  </a:cubicBezTo>
                  <a:cubicBezTo>
                    <a:pt x="36" y="436"/>
                    <a:pt x="1" y="459"/>
                    <a:pt x="1" y="462"/>
                  </a:cubicBezTo>
                  <a:cubicBezTo>
                    <a:pt x="1" y="483"/>
                    <a:pt x="3" y="494"/>
                    <a:pt x="8" y="494"/>
                  </a:cubicBezTo>
                  <a:cubicBezTo>
                    <a:pt x="11" y="494"/>
                    <a:pt x="15" y="489"/>
                    <a:pt x="20" y="480"/>
                  </a:cubicBezTo>
                  <a:cubicBezTo>
                    <a:pt x="83" y="457"/>
                    <a:pt x="144" y="427"/>
                    <a:pt x="200" y="392"/>
                  </a:cubicBezTo>
                  <a:cubicBezTo>
                    <a:pt x="255" y="362"/>
                    <a:pt x="316" y="324"/>
                    <a:pt x="388" y="278"/>
                  </a:cubicBezTo>
                  <a:cubicBezTo>
                    <a:pt x="572" y="164"/>
                    <a:pt x="665" y="90"/>
                    <a:pt x="663" y="55"/>
                  </a:cubicBezTo>
                  <a:cubicBezTo>
                    <a:pt x="667" y="41"/>
                    <a:pt x="663" y="26"/>
                    <a:pt x="656" y="13"/>
                  </a:cubicBezTo>
                  <a:cubicBezTo>
                    <a:pt x="651" y="6"/>
                    <a:pt x="647" y="3"/>
                    <a:pt x="647"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6"/>
            <p:cNvSpPr/>
            <p:nvPr/>
          </p:nvSpPr>
          <p:spPr>
            <a:xfrm>
              <a:off x="12840809" y="4490556"/>
              <a:ext cx="44531" cy="30046"/>
            </a:xfrm>
            <a:custGeom>
              <a:avLst/>
              <a:gdLst/>
              <a:ahLst/>
              <a:cxnLst/>
              <a:rect l="l" t="t" r="r" b="b"/>
              <a:pathLst>
                <a:path w="265" h="177" extrusionOk="0">
                  <a:moveTo>
                    <a:pt x="169" y="0"/>
                  </a:moveTo>
                  <a:cubicBezTo>
                    <a:pt x="122" y="0"/>
                    <a:pt x="84" y="9"/>
                    <a:pt x="54" y="26"/>
                  </a:cubicBezTo>
                  <a:cubicBezTo>
                    <a:pt x="21" y="40"/>
                    <a:pt x="0" y="73"/>
                    <a:pt x="0" y="108"/>
                  </a:cubicBezTo>
                  <a:cubicBezTo>
                    <a:pt x="0" y="138"/>
                    <a:pt x="1" y="153"/>
                    <a:pt x="4" y="153"/>
                  </a:cubicBezTo>
                  <a:cubicBezTo>
                    <a:pt x="4" y="153"/>
                    <a:pt x="5" y="153"/>
                    <a:pt x="5" y="152"/>
                  </a:cubicBezTo>
                  <a:lnTo>
                    <a:pt x="68" y="176"/>
                  </a:lnTo>
                  <a:cubicBezTo>
                    <a:pt x="119" y="173"/>
                    <a:pt x="168" y="154"/>
                    <a:pt x="207" y="120"/>
                  </a:cubicBezTo>
                  <a:cubicBezTo>
                    <a:pt x="246" y="87"/>
                    <a:pt x="265" y="61"/>
                    <a:pt x="265" y="43"/>
                  </a:cubicBezTo>
                  <a:cubicBezTo>
                    <a:pt x="265" y="20"/>
                    <a:pt x="263" y="10"/>
                    <a:pt x="260" y="6"/>
                  </a:cubicBezTo>
                  <a:cubicBezTo>
                    <a:pt x="258" y="8"/>
                    <a:pt x="256" y="9"/>
                    <a:pt x="255" y="9"/>
                  </a:cubicBezTo>
                  <a:cubicBezTo>
                    <a:pt x="255" y="9"/>
                    <a:pt x="254" y="9"/>
                    <a:pt x="254" y="8"/>
                  </a:cubicBezTo>
                  <a:cubicBezTo>
                    <a:pt x="224" y="3"/>
                    <a:pt x="195" y="0"/>
                    <a:pt x="16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6"/>
            <p:cNvSpPr/>
            <p:nvPr/>
          </p:nvSpPr>
          <p:spPr>
            <a:xfrm>
              <a:off x="9641789" y="4641969"/>
              <a:ext cx="60999" cy="28349"/>
            </a:xfrm>
            <a:custGeom>
              <a:avLst/>
              <a:gdLst/>
              <a:ahLst/>
              <a:cxnLst/>
              <a:rect l="l" t="t" r="r" b="b"/>
              <a:pathLst>
                <a:path w="363" h="167" extrusionOk="0">
                  <a:moveTo>
                    <a:pt x="63" y="1"/>
                  </a:moveTo>
                  <a:cubicBezTo>
                    <a:pt x="21" y="1"/>
                    <a:pt x="0" y="25"/>
                    <a:pt x="0" y="73"/>
                  </a:cubicBezTo>
                  <a:cubicBezTo>
                    <a:pt x="0" y="94"/>
                    <a:pt x="33" y="114"/>
                    <a:pt x="100" y="136"/>
                  </a:cubicBezTo>
                  <a:cubicBezTo>
                    <a:pt x="149" y="154"/>
                    <a:pt x="200" y="164"/>
                    <a:pt x="251" y="166"/>
                  </a:cubicBezTo>
                  <a:cubicBezTo>
                    <a:pt x="295" y="164"/>
                    <a:pt x="335" y="145"/>
                    <a:pt x="363" y="112"/>
                  </a:cubicBezTo>
                  <a:cubicBezTo>
                    <a:pt x="242" y="59"/>
                    <a:pt x="158" y="24"/>
                    <a:pt x="112" y="8"/>
                  </a:cubicBezTo>
                  <a:cubicBezTo>
                    <a:pt x="94" y="3"/>
                    <a:pt x="77" y="1"/>
                    <a:pt x="63"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6"/>
            <p:cNvSpPr/>
            <p:nvPr/>
          </p:nvSpPr>
          <p:spPr>
            <a:xfrm>
              <a:off x="9692034" y="4604625"/>
              <a:ext cx="157288" cy="33271"/>
            </a:xfrm>
            <a:custGeom>
              <a:avLst/>
              <a:gdLst/>
              <a:ahLst/>
              <a:cxnLst/>
              <a:rect l="l" t="t" r="r" b="b"/>
              <a:pathLst>
                <a:path w="936" h="196" extrusionOk="0">
                  <a:moveTo>
                    <a:pt x="8" y="0"/>
                  </a:moveTo>
                  <a:lnTo>
                    <a:pt x="1" y="32"/>
                  </a:lnTo>
                  <a:lnTo>
                    <a:pt x="8" y="53"/>
                  </a:lnTo>
                  <a:cubicBezTo>
                    <a:pt x="10" y="55"/>
                    <a:pt x="73" y="79"/>
                    <a:pt x="195" y="125"/>
                  </a:cubicBezTo>
                  <a:cubicBezTo>
                    <a:pt x="343" y="169"/>
                    <a:pt x="495" y="192"/>
                    <a:pt x="650" y="195"/>
                  </a:cubicBezTo>
                  <a:lnTo>
                    <a:pt x="693" y="195"/>
                  </a:lnTo>
                  <a:cubicBezTo>
                    <a:pt x="774" y="192"/>
                    <a:pt x="856" y="178"/>
                    <a:pt x="935" y="157"/>
                  </a:cubicBezTo>
                  <a:cubicBezTo>
                    <a:pt x="846" y="141"/>
                    <a:pt x="746" y="121"/>
                    <a:pt x="637" y="104"/>
                  </a:cubicBezTo>
                  <a:cubicBezTo>
                    <a:pt x="546" y="88"/>
                    <a:pt x="448" y="71"/>
                    <a:pt x="341" y="53"/>
                  </a:cubicBezTo>
                  <a:cubicBezTo>
                    <a:pt x="127" y="20"/>
                    <a:pt x="17" y="2"/>
                    <a:pt x="8"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6"/>
            <p:cNvSpPr/>
            <p:nvPr/>
          </p:nvSpPr>
          <p:spPr>
            <a:xfrm>
              <a:off x="9769501" y="4558794"/>
              <a:ext cx="170563" cy="28179"/>
            </a:xfrm>
            <a:custGeom>
              <a:avLst/>
              <a:gdLst/>
              <a:ahLst/>
              <a:cxnLst/>
              <a:rect l="l" t="t" r="r" b="b"/>
              <a:pathLst>
                <a:path w="1015" h="166" extrusionOk="0">
                  <a:moveTo>
                    <a:pt x="98" y="0"/>
                  </a:moveTo>
                  <a:cubicBezTo>
                    <a:pt x="55" y="0"/>
                    <a:pt x="16" y="26"/>
                    <a:pt x="1" y="67"/>
                  </a:cubicBezTo>
                  <a:cubicBezTo>
                    <a:pt x="54" y="85"/>
                    <a:pt x="103" y="100"/>
                    <a:pt x="150" y="114"/>
                  </a:cubicBezTo>
                  <a:cubicBezTo>
                    <a:pt x="180" y="121"/>
                    <a:pt x="208" y="128"/>
                    <a:pt x="238" y="134"/>
                  </a:cubicBezTo>
                  <a:cubicBezTo>
                    <a:pt x="376" y="155"/>
                    <a:pt x="515" y="166"/>
                    <a:pt x="656" y="166"/>
                  </a:cubicBezTo>
                  <a:cubicBezTo>
                    <a:pt x="676" y="166"/>
                    <a:pt x="696" y="166"/>
                    <a:pt x="716" y="165"/>
                  </a:cubicBezTo>
                  <a:cubicBezTo>
                    <a:pt x="737" y="165"/>
                    <a:pt x="788" y="162"/>
                    <a:pt x="869" y="151"/>
                  </a:cubicBezTo>
                  <a:cubicBezTo>
                    <a:pt x="946" y="143"/>
                    <a:pt x="993" y="137"/>
                    <a:pt x="1014" y="134"/>
                  </a:cubicBezTo>
                  <a:cubicBezTo>
                    <a:pt x="991" y="118"/>
                    <a:pt x="932" y="100"/>
                    <a:pt x="830" y="79"/>
                  </a:cubicBezTo>
                  <a:cubicBezTo>
                    <a:pt x="804" y="74"/>
                    <a:pt x="776" y="71"/>
                    <a:pt x="746" y="65"/>
                  </a:cubicBezTo>
                  <a:cubicBezTo>
                    <a:pt x="629" y="46"/>
                    <a:pt x="494" y="32"/>
                    <a:pt x="338" y="22"/>
                  </a:cubicBezTo>
                  <a:cubicBezTo>
                    <a:pt x="257" y="15"/>
                    <a:pt x="197" y="8"/>
                    <a:pt x="155" y="4"/>
                  </a:cubicBezTo>
                  <a:lnTo>
                    <a:pt x="139" y="2"/>
                  </a:lnTo>
                  <a:lnTo>
                    <a:pt x="103" y="1"/>
                  </a:lnTo>
                  <a:cubicBezTo>
                    <a:pt x="101" y="0"/>
                    <a:pt x="100" y="0"/>
                    <a:pt x="98"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6"/>
            <p:cNvSpPr/>
            <p:nvPr/>
          </p:nvSpPr>
          <p:spPr>
            <a:xfrm>
              <a:off x="12450447" y="4515848"/>
              <a:ext cx="165690" cy="116111"/>
            </a:xfrm>
            <a:custGeom>
              <a:avLst/>
              <a:gdLst/>
              <a:ahLst/>
              <a:cxnLst/>
              <a:rect l="l" t="t" r="r" b="b"/>
              <a:pathLst>
                <a:path w="986" h="684" extrusionOk="0">
                  <a:moveTo>
                    <a:pt x="970" y="0"/>
                  </a:moveTo>
                  <a:cubicBezTo>
                    <a:pt x="944" y="0"/>
                    <a:pt x="908" y="16"/>
                    <a:pt x="861" y="47"/>
                  </a:cubicBezTo>
                  <a:cubicBezTo>
                    <a:pt x="840" y="61"/>
                    <a:pt x="815" y="76"/>
                    <a:pt x="789" y="99"/>
                  </a:cubicBezTo>
                  <a:cubicBezTo>
                    <a:pt x="749" y="133"/>
                    <a:pt x="682" y="192"/>
                    <a:pt x="589" y="280"/>
                  </a:cubicBezTo>
                  <a:cubicBezTo>
                    <a:pt x="521" y="313"/>
                    <a:pt x="454" y="348"/>
                    <a:pt x="388" y="381"/>
                  </a:cubicBezTo>
                  <a:cubicBezTo>
                    <a:pt x="354" y="399"/>
                    <a:pt x="321" y="417"/>
                    <a:pt x="288" y="434"/>
                  </a:cubicBezTo>
                  <a:cubicBezTo>
                    <a:pt x="97" y="534"/>
                    <a:pt x="0" y="601"/>
                    <a:pt x="0" y="630"/>
                  </a:cubicBezTo>
                  <a:cubicBezTo>
                    <a:pt x="0" y="637"/>
                    <a:pt x="0" y="646"/>
                    <a:pt x="2" y="655"/>
                  </a:cubicBezTo>
                  <a:cubicBezTo>
                    <a:pt x="4" y="662"/>
                    <a:pt x="7" y="669"/>
                    <a:pt x="14" y="674"/>
                  </a:cubicBezTo>
                  <a:cubicBezTo>
                    <a:pt x="25" y="680"/>
                    <a:pt x="37" y="683"/>
                    <a:pt x="49" y="683"/>
                  </a:cubicBezTo>
                  <a:cubicBezTo>
                    <a:pt x="302" y="587"/>
                    <a:pt x="510" y="471"/>
                    <a:pt x="673" y="336"/>
                  </a:cubicBezTo>
                  <a:cubicBezTo>
                    <a:pt x="742" y="280"/>
                    <a:pt x="803" y="218"/>
                    <a:pt x="861" y="154"/>
                  </a:cubicBezTo>
                  <a:cubicBezTo>
                    <a:pt x="903" y="108"/>
                    <a:pt x="943" y="59"/>
                    <a:pt x="985" y="3"/>
                  </a:cubicBezTo>
                  <a:cubicBezTo>
                    <a:pt x="981" y="1"/>
                    <a:pt x="976" y="0"/>
                    <a:pt x="970"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6"/>
            <p:cNvSpPr/>
            <p:nvPr/>
          </p:nvSpPr>
          <p:spPr>
            <a:xfrm>
              <a:off x="12538837" y="4614980"/>
              <a:ext cx="48396" cy="38873"/>
            </a:xfrm>
            <a:custGeom>
              <a:avLst/>
              <a:gdLst/>
              <a:ahLst/>
              <a:cxnLst/>
              <a:rect l="l" t="t" r="r" b="b"/>
              <a:pathLst>
                <a:path w="288" h="229" extrusionOk="0">
                  <a:moveTo>
                    <a:pt x="268" y="1"/>
                  </a:moveTo>
                  <a:cubicBezTo>
                    <a:pt x="242" y="1"/>
                    <a:pt x="191" y="25"/>
                    <a:pt x="114" y="76"/>
                  </a:cubicBezTo>
                  <a:cubicBezTo>
                    <a:pt x="39" y="125"/>
                    <a:pt x="0" y="160"/>
                    <a:pt x="0" y="176"/>
                  </a:cubicBezTo>
                  <a:cubicBezTo>
                    <a:pt x="0" y="201"/>
                    <a:pt x="4" y="215"/>
                    <a:pt x="14" y="220"/>
                  </a:cubicBezTo>
                  <a:cubicBezTo>
                    <a:pt x="23" y="225"/>
                    <a:pt x="33" y="229"/>
                    <a:pt x="44" y="229"/>
                  </a:cubicBezTo>
                  <a:cubicBezTo>
                    <a:pt x="60" y="220"/>
                    <a:pt x="107" y="190"/>
                    <a:pt x="182" y="139"/>
                  </a:cubicBezTo>
                  <a:cubicBezTo>
                    <a:pt x="253" y="96"/>
                    <a:pt x="288" y="60"/>
                    <a:pt x="288" y="39"/>
                  </a:cubicBezTo>
                  <a:cubicBezTo>
                    <a:pt x="288" y="17"/>
                    <a:pt x="286" y="8"/>
                    <a:pt x="282" y="8"/>
                  </a:cubicBezTo>
                  <a:cubicBezTo>
                    <a:pt x="282" y="8"/>
                    <a:pt x="281" y="8"/>
                    <a:pt x="280" y="8"/>
                  </a:cubicBezTo>
                  <a:cubicBezTo>
                    <a:pt x="276" y="8"/>
                    <a:pt x="272" y="6"/>
                    <a:pt x="268"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6"/>
            <p:cNvSpPr/>
            <p:nvPr/>
          </p:nvSpPr>
          <p:spPr>
            <a:xfrm>
              <a:off x="10423354" y="4764695"/>
              <a:ext cx="298443" cy="26991"/>
            </a:xfrm>
            <a:custGeom>
              <a:avLst/>
              <a:gdLst/>
              <a:ahLst/>
              <a:cxnLst/>
              <a:rect l="l" t="t" r="r" b="b"/>
              <a:pathLst>
                <a:path w="1776" h="159" extrusionOk="0">
                  <a:moveTo>
                    <a:pt x="297" y="0"/>
                  </a:moveTo>
                  <a:cubicBezTo>
                    <a:pt x="100" y="0"/>
                    <a:pt x="2" y="10"/>
                    <a:pt x="2" y="30"/>
                  </a:cubicBezTo>
                  <a:cubicBezTo>
                    <a:pt x="0" y="43"/>
                    <a:pt x="2" y="55"/>
                    <a:pt x="7" y="66"/>
                  </a:cubicBezTo>
                  <a:cubicBezTo>
                    <a:pt x="11" y="71"/>
                    <a:pt x="12" y="73"/>
                    <a:pt x="12" y="74"/>
                  </a:cubicBezTo>
                  <a:cubicBezTo>
                    <a:pt x="91" y="80"/>
                    <a:pt x="328" y="99"/>
                    <a:pt x="722" y="134"/>
                  </a:cubicBezTo>
                  <a:cubicBezTo>
                    <a:pt x="887" y="150"/>
                    <a:pt x="1175" y="158"/>
                    <a:pt x="1585" y="158"/>
                  </a:cubicBezTo>
                  <a:cubicBezTo>
                    <a:pt x="1616" y="158"/>
                    <a:pt x="1681" y="144"/>
                    <a:pt x="1776" y="116"/>
                  </a:cubicBezTo>
                  <a:cubicBezTo>
                    <a:pt x="1676" y="67"/>
                    <a:pt x="1353" y="32"/>
                    <a:pt x="810" y="13"/>
                  </a:cubicBezTo>
                  <a:cubicBezTo>
                    <a:pt x="597" y="5"/>
                    <a:pt x="426" y="0"/>
                    <a:pt x="297"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6"/>
            <p:cNvSpPr/>
            <p:nvPr/>
          </p:nvSpPr>
          <p:spPr>
            <a:xfrm>
              <a:off x="12012361" y="4673372"/>
              <a:ext cx="440271" cy="80463"/>
            </a:xfrm>
            <a:custGeom>
              <a:avLst/>
              <a:gdLst/>
              <a:ahLst/>
              <a:cxnLst/>
              <a:rect l="l" t="t" r="r" b="b"/>
              <a:pathLst>
                <a:path w="2620" h="474" extrusionOk="0">
                  <a:moveTo>
                    <a:pt x="2620" y="0"/>
                  </a:moveTo>
                  <a:lnTo>
                    <a:pt x="2467" y="21"/>
                  </a:lnTo>
                  <a:cubicBezTo>
                    <a:pt x="1913" y="93"/>
                    <a:pt x="1596" y="137"/>
                    <a:pt x="1513" y="149"/>
                  </a:cubicBezTo>
                  <a:cubicBezTo>
                    <a:pt x="1057" y="218"/>
                    <a:pt x="553" y="307"/>
                    <a:pt x="0" y="421"/>
                  </a:cubicBezTo>
                  <a:cubicBezTo>
                    <a:pt x="2" y="439"/>
                    <a:pt x="6" y="458"/>
                    <a:pt x="14" y="474"/>
                  </a:cubicBezTo>
                  <a:cubicBezTo>
                    <a:pt x="766" y="412"/>
                    <a:pt x="1301" y="355"/>
                    <a:pt x="1620" y="298"/>
                  </a:cubicBezTo>
                  <a:cubicBezTo>
                    <a:pt x="1910" y="251"/>
                    <a:pt x="2194" y="174"/>
                    <a:pt x="2465" y="67"/>
                  </a:cubicBezTo>
                  <a:cubicBezTo>
                    <a:pt x="2518" y="46"/>
                    <a:pt x="2569" y="25"/>
                    <a:pt x="2620"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6"/>
            <p:cNvSpPr/>
            <p:nvPr/>
          </p:nvSpPr>
          <p:spPr>
            <a:xfrm>
              <a:off x="12423896" y="4713771"/>
              <a:ext cx="65032" cy="33611"/>
            </a:xfrm>
            <a:custGeom>
              <a:avLst/>
              <a:gdLst/>
              <a:ahLst/>
              <a:cxnLst/>
              <a:rect l="l" t="t" r="r" b="b"/>
              <a:pathLst>
                <a:path w="387" h="198" extrusionOk="0">
                  <a:moveTo>
                    <a:pt x="351" y="1"/>
                  </a:moveTo>
                  <a:cubicBezTo>
                    <a:pt x="312" y="1"/>
                    <a:pt x="249" y="15"/>
                    <a:pt x="163" y="41"/>
                  </a:cubicBezTo>
                  <a:cubicBezTo>
                    <a:pt x="88" y="64"/>
                    <a:pt x="41" y="85"/>
                    <a:pt x="18" y="104"/>
                  </a:cubicBezTo>
                  <a:cubicBezTo>
                    <a:pt x="9" y="111"/>
                    <a:pt x="4" y="118"/>
                    <a:pt x="2" y="129"/>
                  </a:cubicBezTo>
                  <a:cubicBezTo>
                    <a:pt x="0" y="148"/>
                    <a:pt x="7" y="167"/>
                    <a:pt x="20" y="181"/>
                  </a:cubicBezTo>
                  <a:cubicBezTo>
                    <a:pt x="30" y="192"/>
                    <a:pt x="44" y="197"/>
                    <a:pt x="60" y="197"/>
                  </a:cubicBezTo>
                  <a:cubicBezTo>
                    <a:pt x="130" y="195"/>
                    <a:pt x="200" y="181"/>
                    <a:pt x="265" y="153"/>
                  </a:cubicBezTo>
                  <a:cubicBezTo>
                    <a:pt x="346" y="122"/>
                    <a:pt x="386" y="83"/>
                    <a:pt x="384" y="38"/>
                  </a:cubicBezTo>
                  <a:cubicBezTo>
                    <a:pt x="384" y="15"/>
                    <a:pt x="383" y="4"/>
                    <a:pt x="379" y="3"/>
                  </a:cubicBezTo>
                  <a:cubicBezTo>
                    <a:pt x="377" y="4"/>
                    <a:pt x="375" y="4"/>
                    <a:pt x="374" y="4"/>
                  </a:cubicBezTo>
                  <a:cubicBezTo>
                    <a:pt x="373" y="4"/>
                    <a:pt x="372" y="4"/>
                    <a:pt x="372" y="3"/>
                  </a:cubicBezTo>
                  <a:cubicBezTo>
                    <a:pt x="366" y="1"/>
                    <a:pt x="359" y="1"/>
                    <a:pt x="351"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6"/>
            <p:cNvSpPr/>
            <p:nvPr/>
          </p:nvSpPr>
          <p:spPr>
            <a:xfrm>
              <a:off x="12711752" y="4316907"/>
              <a:ext cx="147373" cy="126975"/>
            </a:xfrm>
            <a:custGeom>
              <a:avLst/>
              <a:gdLst/>
              <a:ahLst/>
              <a:cxnLst/>
              <a:rect l="l" t="t" r="r" b="b"/>
              <a:pathLst>
                <a:path w="877" h="748" extrusionOk="0">
                  <a:moveTo>
                    <a:pt x="861" y="0"/>
                  </a:moveTo>
                  <a:cubicBezTo>
                    <a:pt x="836" y="0"/>
                    <a:pt x="781" y="31"/>
                    <a:pt x="698" y="91"/>
                  </a:cubicBezTo>
                  <a:lnTo>
                    <a:pt x="693" y="95"/>
                  </a:lnTo>
                  <a:cubicBezTo>
                    <a:pt x="626" y="144"/>
                    <a:pt x="542" y="212"/>
                    <a:pt x="439" y="300"/>
                  </a:cubicBezTo>
                  <a:cubicBezTo>
                    <a:pt x="384" y="346"/>
                    <a:pt x="335" y="388"/>
                    <a:pt x="291" y="426"/>
                  </a:cubicBezTo>
                  <a:cubicBezTo>
                    <a:pt x="97" y="593"/>
                    <a:pt x="0" y="682"/>
                    <a:pt x="0" y="694"/>
                  </a:cubicBezTo>
                  <a:cubicBezTo>
                    <a:pt x="0" y="717"/>
                    <a:pt x="4" y="730"/>
                    <a:pt x="11" y="737"/>
                  </a:cubicBezTo>
                  <a:cubicBezTo>
                    <a:pt x="11" y="738"/>
                    <a:pt x="20" y="742"/>
                    <a:pt x="35" y="747"/>
                  </a:cubicBezTo>
                  <a:cubicBezTo>
                    <a:pt x="335" y="558"/>
                    <a:pt x="554" y="400"/>
                    <a:pt x="693" y="275"/>
                  </a:cubicBezTo>
                  <a:cubicBezTo>
                    <a:pt x="815" y="165"/>
                    <a:pt x="877" y="79"/>
                    <a:pt x="877" y="18"/>
                  </a:cubicBezTo>
                  <a:cubicBezTo>
                    <a:pt x="877" y="6"/>
                    <a:pt x="871" y="0"/>
                    <a:pt x="861"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6"/>
            <p:cNvSpPr/>
            <p:nvPr/>
          </p:nvSpPr>
          <p:spPr>
            <a:xfrm>
              <a:off x="10664326" y="4671335"/>
              <a:ext cx="1331905" cy="41250"/>
            </a:xfrm>
            <a:custGeom>
              <a:avLst/>
              <a:gdLst/>
              <a:ahLst/>
              <a:cxnLst/>
              <a:rect l="l" t="t" r="r" b="b"/>
              <a:pathLst>
                <a:path w="7926" h="243" extrusionOk="0">
                  <a:moveTo>
                    <a:pt x="7669" y="1"/>
                  </a:moveTo>
                  <a:cubicBezTo>
                    <a:pt x="7635" y="1"/>
                    <a:pt x="7611" y="2"/>
                    <a:pt x="7598" y="4"/>
                  </a:cubicBezTo>
                  <a:lnTo>
                    <a:pt x="6439" y="7"/>
                  </a:lnTo>
                  <a:cubicBezTo>
                    <a:pt x="6033" y="9"/>
                    <a:pt x="5719" y="18"/>
                    <a:pt x="5494" y="33"/>
                  </a:cubicBezTo>
                  <a:cubicBezTo>
                    <a:pt x="5435" y="41"/>
                    <a:pt x="5317" y="55"/>
                    <a:pt x="5140" y="76"/>
                  </a:cubicBezTo>
                  <a:lnTo>
                    <a:pt x="4062" y="76"/>
                  </a:lnTo>
                  <a:cubicBezTo>
                    <a:pt x="3799" y="98"/>
                    <a:pt x="3641" y="116"/>
                    <a:pt x="3587" y="132"/>
                  </a:cubicBezTo>
                  <a:lnTo>
                    <a:pt x="2051" y="132"/>
                  </a:lnTo>
                  <a:lnTo>
                    <a:pt x="1972" y="118"/>
                  </a:lnTo>
                  <a:lnTo>
                    <a:pt x="1013" y="112"/>
                  </a:lnTo>
                  <a:cubicBezTo>
                    <a:pt x="989" y="109"/>
                    <a:pt x="908" y="104"/>
                    <a:pt x="766" y="97"/>
                  </a:cubicBezTo>
                  <a:cubicBezTo>
                    <a:pt x="626" y="88"/>
                    <a:pt x="544" y="84"/>
                    <a:pt x="517" y="84"/>
                  </a:cubicBezTo>
                  <a:cubicBezTo>
                    <a:pt x="445" y="72"/>
                    <a:pt x="372" y="63"/>
                    <a:pt x="298" y="58"/>
                  </a:cubicBezTo>
                  <a:cubicBezTo>
                    <a:pt x="288" y="57"/>
                    <a:pt x="278" y="57"/>
                    <a:pt x="268" y="57"/>
                  </a:cubicBezTo>
                  <a:cubicBezTo>
                    <a:pt x="199" y="57"/>
                    <a:pt x="130" y="73"/>
                    <a:pt x="67" y="104"/>
                  </a:cubicBezTo>
                  <a:cubicBezTo>
                    <a:pt x="44" y="116"/>
                    <a:pt x="21" y="130"/>
                    <a:pt x="0" y="147"/>
                  </a:cubicBezTo>
                  <a:lnTo>
                    <a:pt x="16" y="195"/>
                  </a:lnTo>
                  <a:cubicBezTo>
                    <a:pt x="185" y="189"/>
                    <a:pt x="334" y="186"/>
                    <a:pt x="465" y="186"/>
                  </a:cubicBezTo>
                  <a:cubicBezTo>
                    <a:pt x="735" y="186"/>
                    <a:pt x="924" y="199"/>
                    <a:pt x="1033" y="225"/>
                  </a:cubicBezTo>
                  <a:lnTo>
                    <a:pt x="1997" y="230"/>
                  </a:lnTo>
                  <a:lnTo>
                    <a:pt x="2079" y="242"/>
                  </a:lnTo>
                  <a:lnTo>
                    <a:pt x="3575" y="242"/>
                  </a:lnTo>
                  <a:cubicBezTo>
                    <a:pt x="3831" y="223"/>
                    <a:pt x="3988" y="205"/>
                    <a:pt x="4048" y="188"/>
                  </a:cubicBezTo>
                  <a:lnTo>
                    <a:pt x="5002" y="188"/>
                  </a:lnTo>
                  <a:cubicBezTo>
                    <a:pt x="5026" y="186"/>
                    <a:pt x="5147" y="172"/>
                    <a:pt x="5363" y="144"/>
                  </a:cubicBezTo>
                  <a:cubicBezTo>
                    <a:pt x="5417" y="140"/>
                    <a:pt x="5473" y="135"/>
                    <a:pt x="5531" y="132"/>
                  </a:cubicBezTo>
                  <a:cubicBezTo>
                    <a:pt x="5757" y="118"/>
                    <a:pt x="6017" y="109"/>
                    <a:pt x="6310" y="107"/>
                  </a:cubicBezTo>
                  <a:lnTo>
                    <a:pt x="6418" y="107"/>
                  </a:lnTo>
                  <a:lnTo>
                    <a:pt x="7575" y="98"/>
                  </a:lnTo>
                  <a:cubicBezTo>
                    <a:pt x="7591" y="93"/>
                    <a:pt x="7645" y="84"/>
                    <a:pt x="7737" y="69"/>
                  </a:cubicBezTo>
                  <a:cubicBezTo>
                    <a:pt x="7803" y="55"/>
                    <a:pt x="7854" y="44"/>
                    <a:pt x="7891" y="33"/>
                  </a:cubicBezTo>
                  <a:cubicBezTo>
                    <a:pt x="7905" y="30"/>
                    <a:pt x="7915" y="26"/>
                    <a:pt x="7926" y="23"/>
                  </a:cubicBezTo>
                  <a:cubicBezTo>
                    <a:pt x="7924" y="18"/>
                    <a:pt x="7919" y="12"/>
                    <a:pt x="7912" y="11"/>
                  </a:cubicBezTo>
                  <a:lnTo>
                    <a:pt x="7898" y="7"/>
                  </a:lnTo>
                  <a:cubicBezTo>
                    <a:pt x="7798" y="3"/>
                    <a:pt x="7721" y="1"/>
                    <a:pt x="766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6"/>
            <p:cNvSpPr/>
            <p:nvPr/>
          </p:nvSpPr>
          <p:spPr>
            <a:xfrm>
              <a:off x="9971656" y="4636877"/>
              <a:ext cx="241141" cy="32762"/>
            </a:xfrm>
            <a:custGeom>
              <a:avLst/>
              <a:gdLst/>
              <a:ahLst/>
              <a:cxnLst/>
              <a:rect l="l" t="t" r="r" b="b"/>
              <a:pathLst>
                <a:path w="1435" h="193" extrusionOk="0">
                  <a:moveTo>
                    <a:pt x="143" y="1"/>
                  </a:moveTo>
                  <a:cubicBezTo>
                    <a:pt x="121" y="1"/>
                    <a:pt x="102" y="2"/>
                    <a:pt x="85" y="3"/>
                  </a:cubicBezTo>
                  <a:cubicBezTo>
                    <a:pt x="29" y="7"/>
                    <a:pt x="1" y="21"/>
                    <a:pt x="1" y="44"/>
                  </a:cubicBezTo>
                  <a:cubicBezTo>
                    <a:pt x="1" y="70"/>
                    <a:pt x="44" y="94"/>
                    <a:pt x="134" y="116"/>
                  </a:cubicBezTo>
                  <a:cubicBezTo>
                    <a:pt x="200" y="131"/>
                    <a:pt x="267" y="144"/>
                    <a:pt x="334" y="151"/>
                  </a:cubicBezTo>
                  <a:cubicBezTo>
                    <a:pt x="541" y="179"/>
                    <a:pt x="747" y="193"/>
                    <a:pt x="956" y="193"/>
                  </a:cubicBezTo>
                  <a:cubicBezTo>
                    <a:pt x="979" y="193"/>
                    <a:pt x="1052" y="186"/>
                    <a:pt x="1175" y="172"/>
                  </a:cubicBezTo>
                  <a:cubicBezTo>
                    <a:pt x="1254" y="165"/>
                    <a:pt x="1319" y="158"/>
                    <a:pt x="1370" y="151"/>
                  </a:cubicBezTo>
                  <a:cubicBezTo>
                    <a:pt x="1394" y="147"/>
                    <a:pt x="1417" y="144"/>
                    <a:pt x="1435" y="142"/>
                  </a:cubicBezTo>
                  <a:cubicBezTo>
                    <a:pt x="1326" y="133"/>
                    <a:pt x="979" y="93"/>
                    <a:pt x="395" y="21"/>
                  </a:cubicBezTo>
                  <a:cubicBezTo>
                    <a:pt x="290" y="8"/>
                    <a:pt x="207" y="1"/>
                    <a:pt x="143"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 name="Google Shape;867;p26"/>
          <p:cNvGrpSpPr/>
          <p:nvPr/>
        </p:nvGrpSpPr>
        <p:grpSpPr>
          <a:xfrm flipH="1">
            <a:off x="-560692" y="2762602"/>
            <a:ext cx="2547825" cy="2374555"/>
            <a:chOff x="3126365" y="119206"/>
            <a:chExt cx="375177" cy="256992"/>
          </a:xfrm>
        </p:grpSpPr>
        <p:sp>
          <p:nvSpPr>
            <p:cNvPr id="868" name="Google Shape;868;p26"/>
            <p:cNvSpPr/>
            <p:nvPr/>
          </p:nvSpPr>
          <p:spPr>
            <a:xfrm>
              <a:off x="3307281" y="285198"/>
              <a:ext cx="141222" cy="69394"/>
            </a:xfrm>
            <a:custGeom>
              <a:avLst/>
              <a:gdLst/>
              <a:ahLst/>
              <a:cxnLst/>
              <a:rect l="l" t="t" r="r" b="b"/>
              <a:pathLst>
                <a:path w="5059" h="2461" extrusionOk="0">
                  <a:moveTo>
                    <a:pt x="4697" y="1"/>
                  </a:moveTo>
                  <a:lnTo>
                    <a:pt x="3755" y="890"/>
                  </a:lnTo>
                  <a:lnTo>
                    <a:pt x="1331" y="1515"/>
                  </a:lnTo>
                  <a:lnTo>
                    <a:pt x="0" y="1507"/>
                  </a:lnTo>
                  <a:lnTo>
                    <a:pt x="0" y="1507"/>
                  </a:lnTo>
                  <a:lnTo>
                    <a:pt x="525" y="2082"/>
                  </a:lnTo>
                  <a:lnTo>
                    <a:pt x="3755" y="2460"/>
                  </a:lnTo>
                  <a:lnTo>
                    <a:pt x="3528" y="2210"/>
                  </a:lnTo>
                  <a:lnTo>
                    <a:pt x="5058" y="2082"/>
                  </a:lnTo>
                  <a:lnTo>
                    <a:pt x="5014" y="348"/>
                  </a:lnTo>
                  <a:lnTo>
                    <a:pt x="4697" y="1"/>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6"/>
            <p:cNvSpPr/>
            <p:nvPr/>
          </p:nvSpPr>
          <p:spPr>
            <a:xfrm>
              <a:off x="3347256" y="119206"/>
              <a:ext cx="101248" cy="155566"/>
            </a:xfrm>
            <a:custGeom>
              <a:avLst/>
              <a:gdLst/>
              <a:ahLst/>
              <a:cxnLst/>
              <a:rect l="l" t="t" r="r" b="b"/>
              <a:pathLst>
                <a:path w="3627" h="5517" extrusionOk="0">
                  <a:moveTo>
                    <a:pt x="6" y="1"/>
                  </a:moveTo>
                  <a:lnTo>
                    <a:pt x="1" y="246"/>
                  </a:lnTo>
                  <a:lnTo>
                    <a:pt x="1130" y="4454"/>
                  </a:lnTo>
                  <a:lnTo>
                    <a:pt x="1347" y="4363"/>
                  </a:lnTo>
                  <a:lnTo>
                    <a:pt x="2962" y="4552"/>
                  </a:lnTo>
                  <a:lnTo>
                    <a:pt x="3626" y="5516"/>
                  </a:lnTo>
                  <a:lnTo>
                    <a:pt x="854" y="1493"/>
                  </a:lnTo>
                  <a:lnTo>
                    <a:pt x="6" y="1"/>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6"/>
            <p:cNvSpPr/>
            <p:nvPr/>
          </p:nvSpPr>
          <p:spPr>
            <a:xfrm>
              <a:off x="3288243" y="119206"/>
              <a:ext cx="60743" cy="89301"/>
            </a:xfrm>
            <a:custGeom>
              <a:avLst/>
              <a:gdLst/>
              <a:ahLst/>
              <a:cxnLst/>
              <a:rect l="l" t="t" r="r" b="b"/>
              <a:pathLst>
                <a:path w="2176" h="3167" extrusionOk="0">
                  <a:moveTo>
                    <a:pt x="0" y="1"/>
                  </a:moveTo>
                  <a:lnTo>
                    <a:pt x="148" y="2983"/>
                  </a:lnTo>
                  <a:lnTo>
                    <a:pt x="682" y="2660"/>
                  </a:lnTo>
                  <a:lnTo>
                    <a:pt x="1266" y="2892"/>
                  </a:lnTo>
                  <a:lnTo>
                    <a:pt x="1673" y="2930"/>
                  </a:lnTo>
                  <a:lnTo>
                    <a:pt x="2111" y="3146"/>
                  </a:lnTo>
                  <a:lnTo>
                    <a:pt x="2176" y="3167"/>
                  </a:lnTo>
                  <a:lnTo>
                    <a:pt x="2176" y="3167"/>
                  </a:lnTo>
                  <a:lnTo>
                    <a:pt x="1962" y="1710"/>
                  </a:lnTo>
                  <a:lnTo>
                    <a:pt x="1839" y="2403"/>
                  </a:lnTo>
                  <a:lnTo>
                    <a:pt x="1387" y="246"/>
                  </a:lnTo>
                  <a:lnTo>
                    <a:pt x="0" y="1"/>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6"/>
            <p:cNvSpPr/>
            <p:nvPr/>
          </p:nvSpPr>
          <p:spPr>
            <a:xfrm>
              <a:off x="3193835" y="119206"/>
              <a:ext cx="94436" cy="183989"/>
            </a:xfrm>
            <a:custGeom>
              <a:avLst/>
              <a:gdLst/>
              <a:ahLst/>
              <a:cxnLst/>
              <a:rect l="l" t="t" r="r" b="b"/>
              <a:pathLst>
                <a:path w="3383" h="6525" extrusionOk="0">
                  <a:moveTo>
                    <a:pt x="3382" y="1"/>
                  </a:moveTo>
                  <a:lnTo>
                    <a:pt x="888" y="4810"/>
                  </a:lnTo>
                  <a:lnTo>
                    <a:pt x="1" y="6524"/>
                  </a:lnTo>
                  <a:lnTo>
                    <a:pt x="3382" y="1"/>
                  </a:lnTo>
                  <a:close/>
                </a:path>
              </a:pathLst>
            </a:custGeom>
            <a:solidFill>
              <a:srgbClr val="8CC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6"/>
            <p:cNvSpPr/>
            <p:nvPr/>
          </p:nvSpPr>
          <p:spPr>
            <a:xfrm>
              <a:off x="3326961" y="126143"/>
              <a:ext cx="51838" cy="121588"/>
            </a:xfrm>
            <a:custGeom>
              <a:avLst/>
              <a:gdLst/>
              <a:ahLst/>
              <a:cxnLst/>
              <a:rect l="l" t="t" r="r" b="b"/>
              <a:pathLst>
                <a:path w="1857" h="4312" extrusionOk="0">
                  <a:moveTo>
                    <a:pt x="0" y="0"/>
                  </a:moveTo>
                  <a:lnTo>
                    <a:pt x="452" y="2157"/>
                  </a:lnTo>
                  <a:lnTo>
                    <a:pt x="575" y="1464"/>
                  </a:lnTo>
                  <a:lnTo>
                    <a:pt x="789" y="2921"/>
                  </a:lnTo>
                  <a:lnTo>
                    <a:pt x="1003" y="2989"/>
                  </a:lnTo>
                  <a:lnTo>
                    <a:pt x="1397" y="3243"/>
                  </a:lnTo>
                  <a:lnTo>
                    <a:pt x="1611" y="4311"/>
                  </a:lnTo>
                  <a:lnTo>
                    <a:pt x="1857" y="4208"/>
                  </a:lnTo>
                  <a:lnTo>
                    <a:pt x="728" y="0"/>
                  </a:lnTo>
                  <a:close/>
                </a:path>
              </a:pathLst>
            </a:custGeom>
            <a:solidFill>
              <a:srgbClr val="69B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6"/>
            <p:cNvSpPr/>
            <p:nvPr/>
          </p:nvSpPr>
          <p:spPr>
            <a:xfrm>
              <a:off x="3126365" y="119206"/>
              <a:ext cx="180945" cy="256992"/>
            </a:xfrm>
            <a:custGeom>
              <a:avLst/>
              <a:gdLst/>
              <a:ahLst/>
              <a:cxnLst/>
              <a:rect l="l" t="t" r="r" b="b"/>
              <a:pathLst>
                <a:path w="6482" h="9114" extrusionOk="0">
                  <a:moveTo>
                    <a:pt x="5848" y="983"/>
                  </a:moveTo>
                  <a:lnTo>
                    <a:pt x="5848" y="984"/>
                  </a:lnTo>
                  <a:lnTo>
                    <a:pt x="5947" y="2983"/>
                  </a:lnTo>
                  <a:lnTo>
                    <a:pt x="5848" y="983"/>
                  </a:lnTo>
                  <a:close/>
                  <a:moveTo>
                    <a:pt x="5799" y="1"/>
                  </a:moveTo>
                  <a:lnTo>
                    <a:pt x="2418" y="6524"/>
                  </a:lnTo>
                  <a:lnTo>
                    <a:pt x="3384" y="7504"/>
                  </a:lnTo>
                  <a:lnTo>
                    <a:pt x="2672" y="7394"/>
                  </a:lnTo>
                  <a:lnTo>
                    <a:pt x="3242" y="8282"/>
                  </a:lnTo>
                  <a:lnTo>
                    <a:pt x="889" y="7129"/>
                  </a:lnTo>
                  <a:lnTo>
                    <a:pt x="0" y="9101"/>
                  </a:lnTo>
                  <a:lnTo>
                    <a:pt x="1906" y="9113"/>
                  </a:lnTo>
                  <a:lnTo>
                    <a:pt x="5719" y="7849"/>
                  </a:lnTo>
                  <a:lnTo>
                    <a:pt x="4956" y="7394"/>
                  </a:lnTo>
                  <a:lnTo>
                    <a:pt x="6481" y="6642"/>
                  </a:lnTo>
                  <a:lnTo>
                    <a:pt x="6481" y="2660"/>
                  </a:lnTo>
                  <a:lnTo>
                    <a:pt x="5947" y="2983"/>
                  </a:lnTo>
                  <a:lnTo>
                    <a:pt x="5799" y="3640"/>
                  </a:lnTo>
                  <a:lnTo>
                    <a:pt x="5719" y="2043"/>
                  </a:lnTo>
                  <a:lnTo>
                    <a:pt x="5514" y="2126"/>
                  </a:lnTo>
                  <a:lnTo>
                    <a:pt x="5514" y="2126"/>
                  </a:lnTo>
                  <a:lnTo>
                    <a:pt x="5848" y="984"/>
                  </a:lnTo>
                  <a:lnTo>
                    <a:pt x="57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6"/>
            <p:cNvSpPr/>
            <p:nvPr/>
          </p:nvSpPr>
          <p:spPr>
            <a:xfrm>
              <a:off x="3179543" y="327662"/>
              <a:ext cx="142394" cy="48528"/>
            </a:xfrm>
            <a:custGeom>
              <a:avLst/>
              <a:gdLst/>
              <a:ahLst/>
              <a:cxnLst/>
              <a:rect l="l" t="t" r="r" b="b"/>
              <a:pathLst>
                <a:path w="5101" h="1721" extrusionOk="0">
                  <a:moveTo>
                    <a:pt x="4576" y="1"/>
                  </a:moveTo>
                  <a:lnTo>
                    <a:pt x="3998" y="132"/>
                  </a:lnTo>
                  <a:lnTo>
                    <a:pt x="4415" y="576"/>
                  </a:lnTo>
                  <a:lnTo>
                    <a:pt x="3814" y="456"/>
                  </a:lnTo>
                  <a:lnTo>
                    <a:pt x="1" y="1720"/>
                  </a:lnTo>
                  <a:lnTo>
                    <a:pt x="3609" y="1720"/>
                  </a:lnTo>
                  <a:lnTo>
                    <a:pt x="5101" y="576"/>
                  </a:lnTo>
                  <a:lnTo>
                    <a:pt x="45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6"/>
            <p:cNvSpPr/>
            <p:nvPr/>
          </p:nvSpPr>
          <p:spPr>
            <a:xfrm>
              <a:off x="3307281" y="194209"/>
              <a:ext cx="104849" cy="133741"/>
            </a:xfrm>
            <a:custGeom>
              <a:avLst/>
              <a:gdLst/>
              <a:ahLst/>
              <a:cxnLst/>
              <a:rect l="l" t="t" r="r" b="b"/>
              <a:pathLst>
                <a:path w="3756" h="4743" extrusionOk="0">
                  <a:moveTo>
                    <a:pt x="0" y="0"/>
                  </a:moveTo>
                  <a:lnTo>
                    <a:pt x="0" y="3982"/>
                  </a:lnTo>
                  <a:lnTo>
                    <a:pt x="0" y="4734"/>
                  </a:lnTo>
                  <a:lnTo>
                    <a:pt x="1331" y="4742"/>
                  </a:lnTo>
                  <a:lnTo>
                    <a:pt x="3755" y="4117"/>
                  </a:lnTo>
                  <a:lnTo>
                    <a:pt x="2779" y="1703"/>
                  </a:lnTo>
                  <a:lnTo>
                    <a:pt x="2562" y="1794"/>
                  </a:lnTo>
                  <a:lnTo>
                    <a:pt x="2316" y="1897"/>
                  </a:lnTo>
                  <a:lnTo>
                    <a:pt x="2102" y="829"/>
                  </a:lnTo>
                  <a:lnTo>
                    <a:pt x="1708" y="575"/>
                  </a:lnTo>
                  <a:lnTo>
                    <a:pt x="1540" y="1475"/>
                  </a:lnTo>
                  <a:lnTo>
                    <a:pt x="1429" y="486"/>
                  </a:lnTo>
                  <a:lnTo>
                    <a:pt x="991" y="270"/>
                  </a:lnTo>
                  <a:lnTo>
                    <a:pt x="833" y="2474"/>
                  </a:lnTo>
                  <a:lnTo>
                    <a:pt x="584" y="232"/>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6"/>
            <p:cNvSpPr/>
            <p:nvPr/>
          </p:nvSpPr>
          <p:spPr>
            <a:xfrm>
              <a:off x="3280260" y="343875"/>
              <a:ext cx="142283" cy="32314"/>
            </a:xfrm>
            <a:custGeom>
              <a:avLst/>
              <a:gdLst/>
              <a:ahLst/>
              <a:cxnLst/>
              <a:rect l="l" t="t" r="r" b="b"/>
              <a:pathLst>
                <a:path w="5097" h="1146" extrusionOk="0">
                  <a:moveTo>
                    <a:pt x="1493" y="1"/>
                  </a:moveTo>
                  <a:lnTo>
                    <a:pt x="1" y="1145"/>
                  </a:lnTo>
                  <a:lnTo>
                    <a:pt x="4157" y="1145"/>
                  </a:lnTo>
                  <a:lnTo>
                    <a:pt x="5097" y="784"/>
                  </a:lnTo>
                  <a:lnTo>
                    <a:pt x="4496" y="129"/>
                  </a:lnTo>
                  <a:lnTo>
                    <a:pt x="4723" y="379"/>
                  </a:lnTo>
                  <a:lnTo>
                    <a:pt x="1493" y="1"/>
                  </a:lnTo>
                  <a:close/>
                </a:path>
              </a:pathLst>
            </a:custGeom>
            <a:solidFill>
              <a:srgbClr val="69B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6"/>
            <p:cNvSpPr/>
            <p:nvPr/>
          </p:nvSpPr>
          <p:spPr>
            <a:xfrm>
              <a:off x="3384857" y="242199"/>
              <a:ext cx="63646" cy="68097"/>
            </a:xfrm>
            <a:custGeom>
              <a:avLst/>
              <a:gdLst/>
              <a:ahLst/>
              <a:cxnLst/>
              <a:rect l="l" t="t" r="r" b="b"/>
              <a:pathLst>
                <a:path w="2280" h="2415" extrusionOk="0">
                  <a:moveTo>
                    <a:pt x="0" y="1"/>
                  </a:moveTo>
                  <a:lnTo>
                    <a:pt x="976" y="2415"/>
                  </a:lnTo>
                  <a:lnTo>
                    <a:pt x="1918" y="1526"/>
                  </a:lnTo>
                  <a:lnTo>
                    <a:pt x="2235" y="1873"/>
                  </a:lnTo>
                  <a:lnTo>
                    <a:pt x="2279" y="1154"/>
                  </a:lnTo>
                  <a:lnTo>
                    <a:pt x="1615" y="190"/>
                  </a:lnTo>
                  <a:lnTo>
                    <a:pt x="0" y="1"/>
                  </a:lnTo>
                  <a:close/>
                </a:path>
              </a:pathLst>
            </a:custGeom>
            <a:solidFill>
              <a:srgbClr val="69B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6"/>
            <p:cNvSpPr/>
            <p:nvPr/>
          </p:nvSpPr>
          <p:spPr>
            <a:xfrm>
              <a:off x="3396302" y="274738"/>
              <a:ext cx="105240" cy="101455"/>
            </a:xfrm>
            <a:custGeom>
              <a:avLst/>
              <a:gdLst/>
              <a:ahLst/>
              <a:cxnLst/>
              <a:rect l="l" t="t" r="r" b="b"/>
              <a:pathLst>
                <a:path w="3770" h="3598" extrusionOk="0">
                  <a:moveTo>
                    <a:pt x="1869" y="0"/>
                  </a:moveTo>
                  <a:lnTo>
                    <a:pt x="1825" y="719"/>
                  </a:lnTo>
                  <a:lnTo>
                    <a:pt x="1869" y="2453"/>
                  </a:lnTo>
                  <a:lnTo>
                    <a:pt x="339" y="2581"/>
                  </a:lnTo>
                  <a:lnTo>
                    <a:pt x="2428" y="3089"/>
                  </a:lnTo>
                  <a:lnTo>
                    <a:pt x="1077" y="3184"/>
                  </a:lnTo>
                  <a:lnTo>
                    <a:pt x="940" y="3236"/>
                  </a:lnTo>
                  <a:lnTo>
                    <a:pt x="0" y="3597"/>
                  </a:lnTo>
                  <a:lnTo>
                    <a:pt x="3769" y="3585"/>
                  </a:lnTo>
                  <a:lnTo>
                    <a:pt x="2462" y="2369"/>
                  </a:lnTo>
                  <a:lnTo>
                    <a:pt x="18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6"/>
            <p:cNvSpPr/>
            <p:nvPr/>
          </p:nvSpPr>
          <p:spPr>
            <a:xfrm>
              <a:off x="3288243" y="119206"/>
              <a:ext cx="59180" cy="6965"/>
            </a:xfrm>
            <a:custGeom>
              <a:avLst/>
              <a:gdLst/>
              <a:ahLst/>
              <a:cxnLst/>
              <a:rect l="l" t="t" r="r" b="b"/>
              <a:pathLst>
                <a:path w="2120" h="247" extrusionOk="0">
                  <a:moveTo>
                    <a:pt x="0" y="1"/>
                  </a:moveTo>
                  <a:lnTo>
                    <a:pt x="1387" y="246"/>
                  </a:lnTo>
                  <a:lnTo>
                    <a:pt x="2115" y="246"/>
                  </a:lnTo>
                  <a:lnTo>
                    <a:pt x="2120" y="1"/>
                  </a:lnTo>
                  <a:close/>
                </a:path>
              </a:pathLst>
            </a:custGeom>
            <a:solidFill>
              <a:srgbClr val="E6F6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6"/>
            <p:cNvSpPr/>
            <p:nvPr/>
          </p:nvSpPr>
          <p:spPr>
            <a:xfrm>
              <a:off x="3264711" y="306459"/>
              <a:ext cx="42598" cy="37446"/>
            </a:xfrm>
            <a:custGeom>
              <a:avLst/>
              <a:gdLst/>
              <a:ahLst/>
              <a:cxnLst/>
              <a:rect l="l" t="t" r="r" b="b"/>
              <a:pathLst>
                <a:path w="1526" h="1328" extrusionOk="0">
                  <a:moveTo>
                    <a:pt x="1525" y="1"/>
                  </a:moveTo>
                  <a:lnTo>
                    <a:pt x="0" y="753"/>
                  </a:lnTo>
                  <a:lnTo>
                    <a:pt x="763" y="1208"/>
                  </a:lnTo>
                  <a:lnTo>
                    <a:pt x="1364" y="1328"/>
                  </a:lnTo>
                  <a:lnTo>
                    <a:pt x="947" y="884"/>
                  </a:lnTo>
                  <a:lnTo>
                    <a:pt x="1525" y="753"/>
                  </a:lnTo>
                  <a:lnTo>
                    <a:pt x="1525" y="1"/>
                  </a:lnTo>
                  <a:close/>
                </a:path>
              </a:pathLst>
            </a:custGeom>
            <a:solidFill>
              <a:srgbClr val="E6F6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6"/>
            <p:cNvSpPr/>
            <p:nvPr/>
          </p:nvSpPr>
          <p:spPr>
            <a:xfrm>
              <a:off x="3151153" y="303160"/>
              <a:ext cx="69676" cy="49599"/>
            </a:xfrm>
            <a:custGeom>
              <a:avLst/>
              <a:gdLst/>
              <a:ahLst/>
              <a:cxnLst/>
              <a:rect l="l" t="t" r="r" b="b"/>
              <a:pathLst>
                <a:path w="2496" h="1759" extrusionOk="0">
                  <a:moveTo>
                    <a:pt x="1530" y="0"/>
                  </a:moveTo>
                  <a:lnTo>
                    <a:pt x="1" y="605"/>
                  </a:lnTo>
                  <a:lnTo>
                    <a:pt x="2354" y="1758"/>
                  </a:lnTo>
                  <a:lnTo>
                    <a:pt x="1784" y="870"/>
                  </a:lnTo>
                  <a:lnTo>
                    <a:pt x="2496" y="980"/>
                  </a:lnTo>
                  <a:lnTo>
                    <a:pt x="1530" y="0"/>
                  </a:lnTo>
                  <a:close/>
                </a:path>
              </a:pathLst>
            </a:custGeom>
            <a:solidFill>
              <a:srgbClr val="E6F6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6"/>
            <p:cNvSpPr/>
            <p:nvPr/>
          </p:nvSpPr>
          <p:spPr>
            <a:xfrm>
              <a:off x="3323584" y="200722"/>
              <a:ext cx="11361" cy="63247"/>
            </a:xfrm>
            <a:custGeom>
              <a:avLst/>
              <a:gdLst/>
              <a:ahLst/>
              <a:cxnLst/>
              <a:rect l="l" t="t" r="r" b="b"/>
              <a:pathLst>
                <a:path w="407" h="2243" extrusionOk="0">
                  <a:moveTo>
                    <a:pt x="0" y="1"/>
                  </a:moveTo>
                  <a:lnTo>
                    <a:pt x="249" y="2243"/>
                  </a:lnTo>
                  <a:lnTo>
                    <a:pt x="407" y="39"/>
                  </a:lnTo>
                  <a:lnTo>
                    <a:pt x="0" y="1"/>
                  </a:lnTo>
                  <a:close/>
                </a:path>
              </a:pathLst>
            </a:custGeom>
            <a:solidFill>
              <a:srgbClr val="E6F6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6"/>
            <p:cNvSpPr/>
            <p:nvPr/>
          </p:nvSpPr>
          <p:spPr>
            <a:xfrm>
              <a:off x="3347172" y="207884"/>
              <a:ext cx="7788" cy="27916"/>
            </a:xfrm>
            <a:custGeom>
              <a:avLst/>
              <a:gdLst/>
              <a:ahLst/>
              <a:cxnLst/>
              <a:rect l="l" t="t" r="r" b="b"/>
              <a:pathLst>
                <a:path w="279" h="990" extrusionOk="0">
                  <a:moveTo>
                    <a:pt x="0" y="1"/>
                  </a:moveTo>
                  <a:lnTo>
                    <a:pt x="111" y="990"/>
                  </a:lnTo>
                  <a:lnTo>
                    <a:pt x="279" y="90"/>
                  </a:lnTo>
                  <a:lnTo>
                    <a:pt x="65" y="22"/>
                  </a:lnTo>
                  <a:lnTo>
                    <a:pt x="0" y="1"/>
                  </a:lnTo>
                  <a:close/>
                </a:path>
              </a:pathLst>
            </a:custGeom>
            <a:solidFill>
              <a:srgbClr val="E6F6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6"/>
            <p:cNvSpPr/>
            <p:nvPr/>
          </p:nvSpPr>
          <p:spPr>
            <a:xfrm>
              <a:off x="3405737" y="347484"/>
              <a:ext cx="58370" cy="18526"/>
            </a:xfrm>
            <a:custGeom>
              <a:avLst/>
              <a:gdLst/>
              <a:ahLst/>
              <a:cxnLst/>
              <a:rect l="l" t="t" r="r" b="b"/>
              <a:pathLst>
                <a:path w="2091" h="657" extrusionOk="0">
                  <a:moveTo>
                    <a:pt x="1" y="1"/>
                  </a:moveTo>
                  <a:lnTo>
                    <a:pt x="602" y="656"/>
                  </a:lnTo>
                  <a:lnTo>
                    <a:pt x="739" y="604"/>
                  </a:lnTo>
                  <a:lnTo>
                    <a:pt x="2090" y="509"/>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6"/>
            <p:cNvSpPr/>
            <p:nvPr/>
          </p:nvSpPr>
          <p:spPr>
            <a:xfrm>
              <a:off x="3280260" y="146895"/>
              <a:ext cx="12115" cy="74977"/>
            </a:xfrm>
            <a:custGeom>
              <a:avLst/>
              <a:gdLst/>
              <a:ahLst/>
              <a:cxnLst/>
              <a:rect l="l" t="t" r="r" b="b"/>
              <a:pathLst>
                <a:path w="434" h="2659" extrusionOk="0">
                  <a:moveTo>
                    <a:pt x="335" y="1"/>
                  </a:moveTo>
                  <a:lnTo>
                    <a:pt x="1" y="1144"/>
                  </a:lnTo>
                  <a:lnTo>
                    <a:pt x="1" y="1144"/>
                  </a:lnTo>
                  <a:lnTo>
                    <a:pt x="206" y="1061"/>
                  </a:lnTo>
                  <a:lnTo>
                    <a:pt x="286" y="2658"/>
                  </a:lnTo>
                  <a:lnTo>
                    <a:pt x="434" y="2001"/>
                  </a:lnTo>
                  <a:lnTo>
                    <a:pt x="335" y="1"/>
                  </a:lnTo>
                  <a:close/>
                </a:path>
              </a:pathLst>
            </a:custGeom>
            <a:solidFill>
              <a:srgbClr val="E6F6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6" name="Google Shape;886;p26"/>
          <p:cNvSpPr/>
          <p:nvPr/>
        </p:nvSpPr>
        <p:spPr>
          <a:xfrm>
            <a:off x="5745814" y="4665733"/>
            <a:ext cx="25711" cy="20031"/>
          </a:xfrm>
          <a:custGeom>
            <a:avLst/>
            <a:gdLst/>
            <a:ahLst/>
            <a:cxnLst/>
            <a:rect l="l" t="t" r="r" b="b"/>
            <a:pathLst>
              <a:path w="153" h="118" extrusionOk="0">
                <a:moveTo>
                  <a:pt x="34" y="1"/>
                </a:moveTo>
                <a:cubicBezTo>
                  <a:pt x="11" y="1"/>
                  <a:pt x="0" y="21"/>
                  <a:pt x="0" y="61"/>
                </a:cubicBezTo>
                <a:cubicBezTo>
                  <a:pt x="0" y="86"/>
                  <a:pt x="4" y="100"/>
                  <a:pt x="11" y="105"/>
                </a:cubicBezTo>
                <a:cubicBezTo>
                  <a:pt x="21" y="110"/>
                  <a:pt x="32" y="116"/>
                  <a:pt x="44" y="117"/>
                </a:cubicBezTo>
                <a:cubicBezTo>
                  <a:pt x="112" y="88"/>
                  <a:pt x="149" y="70"/>
                  <a:pt x="153" y="63"/>
                </a:cubicBezTo>
                <a:cubicBezTo>
                  <a:pt x="123" y="42"/>
                  <a:pt x="93" y="24"/>
                  <a:pt x="60" y="7"/>
                </a:cubicBezTo>
                <a:cubicBezTo>
                  <a:pt x="50" y="3"/>
                  <a:pt x="42" y="1"/>
                  <a:pt x="34"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6"/>
          <p:cNvSpPr txBox="1">
            <a:spLocks noGrp="1"/>
          </p:cNvSpPr>
          <p:nvPr>
            <p:ph type="ctrTitle"/>
          </p:nvPr>
        </p:nvSpPr>
        <p:spPr>
          <a:xfrm>
            <a:off x="713224" y="778763"/>
            <a:ext cx="7859223" cy="99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Candidate Petition</a:t>
            </a:r>
            <a:endParaRPr dirty="0"/>
          </a:p>
        </p:txBody>
      </p:sp>
      <p:sp>
        <p:nvSpPr>
          <p:cNvPr id="888" name="Google Shape;888;p26"/>
          <p:cNvSpPr txBox="1">
            <a:spLocks noGrp="1"/>
          </p:cNvSpPr>
          <p:nvPr>
            <p:ph type="subTitle" idx="1"/>
          </p:nvPr>
        </p:nvSpPr>
        <p:spPr>
          <a:xfrm>
            <a:off x="754240" y="2435536"/>
            <a:ext cx="4455442" cy="1992803"/>
          </a:xfrm>
          <a:prstGeom prst="rect">
            <a:avLst/>
          </a:prstGeom>
        </p:spPr>
        <p:txBody>
          <a:bodyPr spcFirstLastPara="1" wrap="square" lIns="91425" tIns="91425" rIns="91425" bIns="91425" anchor="b" anchorCtr="0">
            <a:noAutofit/>
          </a:bodyPr>
          <a:lstStyle/>
          <a:p>
            <a:pPr algn="ctr" eaLnBrk="1" hangingPunct="1">
              <a:lnSpc>
                <a:spcPct val="90000"/>
              </a:lnSpc>
              <a:buFont typeface="Arial" charset="0"/>
              <a:buNone/>
              <a:defRPr/>
            </a:pPr>
            <a:r>
              <a:rPr lang="en-US" sz="1600" dirty="0"/>
              <a:t>Presented by: </a:t>
            </a:r>
          </a:p>
          <a:p>
            <a:pPr algn="ctr" eaLnBrk="1" hangingPunct="1">
              <a:lnSpc>
                <a:spcPct val="90000"/>
              </a:lnSpc>
              <a:buFont typeface="Arial" charset="0"/>
              <a:buNone/>
              <a:defRPr/>
            </a:pPr>
            <a:r>
              <a:rPr lang="en-US" sz="1600" dirty="0"/>
              <a:t>Brad King, Republican Co-Director, </a:t>
            </a:r>
          </a:p>
          <a:p>
            <a:pPr algn="ctr" eaLnBrk="1" hangingPunct="1">
              <a:lnSpc>
                <a:spcPct val="90000"/>
              </a:lnSpc>
              <a:buFont typeface="Arial" charset="0"/>
              <a:buNone/>
              <a:defRPr/>
            </a:pPr>
            <a:r>
              <a:rPr lang="en-US" sz="1600" dirty="0"/>
              <a:t>Indiana Election Division</a:t>
            </a:r>
          </a:p>
          <a:p>
            <a:pPr algn="ctr" eaLnBrk="1" hangingPunct="1">
              <a:lnSpc>
                <a:spcPct val="90000"/>
              </a:lnSpc>
              <a:buFont typeface="Arial" charset="0"/>
              <a:buNone/>
              <a:defRPr/>
            </a:pPr>
            <a:r>
              <a:rPr lang="en-US" sz="1600" dirty="0"/>
              <a:t>Election Administrator’s Conference</a:t>
            </a:r>
          </a:p>
          <a:p>
            <a:pPr algn="ctr" eaLnBrk="1" hangingPunct="1">
              <a:lnSpc>
                <a:spcPct val="90000"/>
              </a:lnSpc>
              <a:buFont typeface="Arial" charset="0"/>
              <a:buNone/>
              <a:defRPr/>
            </a:pPr>
            <a:r>
              <a:rPr lang="en-US" sz="1600" dirty="0"/>
              <a:t>December 11-13, 2023 </a:t>
            </a:r>
          </a:p>
          <a:p>
            <a:pPr algn="ctr" eaLnBrk="1" hangingPunct="1">
              <a:lnSpc>
                <a:spcPct val="90000"/>
              </a:lnSpc>
              <a:buFont typeface="Arial" charset="0"/>
              <a:buNone/>
              <a:defRPr/>
            </a:pPr>
            <a:r>
              <a:rPr lang="en-US" sz="1600" dirty="0"/>
              <a:t>Indianapolis, Indiana</a:t>
            </a:r>
          </a:p>
          <a:p>
            <a:pPr marL="0" lvl="0" indent="0" algn="l" rtl="0">
              <a:spcBef>
                <a:spcPts val="0"/>
              </a:spcBef>
              <a:spcAft>
                <a:spcPts val="0"/>
              </a:spcAft>
              <a:buClr>
                <a:schemeClr val="dk1"/>
              </a:buClr>
              <a:buSzPts val="1100"/>
              <a:buFont typeface="Arial"/>
              <a:buNone/>
            </a:pPr>
            <a:endParaRPr dirty="0"/>
          </a:p>
        </p:txBody>
      </p:sp>
      <p:sp>
        <p:nvSpPr>
          <p:cNvPr id="889" name="Google Shape;889;p26"/>
          <p:cNvSpPr/>
          <p:nvPr/>
        </p:nvSpPr>
        <p:spPr>
          <a:xfrm>
            <a:off x="3210221" y="4575727"/>
            <a:ext cx="4930" cy="7469"/>
          </a:xfrm>
          <a:custGeom>
            <a:avLst/>
            <a:gdLst/>
            <a:ahLst/>
            <a:cxnLst/>
            <a:rect l="l" t="t" r="r" b="b"/>
            <a:pathLst>
              <a:path w="24" h="36" extrusionOk="0">
                <a:moveTo>
                  <a:pt x="6" y="1"/>
                </a:moveTo>
                <a:cubicBezTo>
                  <a:pt x="4" y="13"/>
                  <a:pt x="3" y="23"/>
                  <a:pt x="1" y="36"/>
                </a:cubicBezTo>
                <a:lnTo>
                  <a:pt x="24" y="16"/>
                </a:lnTo>
                <a:lnTo>
                  <a:pt x="6" y="1"/>
                </a:lnTo>
                <a:close/>
              </a:path>
            </a:pathLst>
          </a:custGeom>
          <a:solidFill>
            <a:srgbClr val="61B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6"/>
          <p:cNvSpPr/>
          <p:nvPr/>
        </p:nvSpPr>
        <p:spPr>
          <a:xfrm>
            <a:off x="-1711073" y="5008483"/>
            <a:ext cx="6368" cy="6224"/>
          </a:xfrm>
          <a:custGeom>
            <a:avLst/>
            <a:gdLst/>
            <a:ahLst/>
            <a:cxnLst/>
            <a:rect l="l" t="t" r="r" b="b"/>
            <a:pathLst>
              <a:path w="31" h="30" extrusionOk="0">
                <a:moveTo>
                  <a:pt x="6" y="0"/>
                </a:moveTo>
                <a:lnTo>
                  <a:pt x="0" y="30"/>
                </a:lnTo>
                <a:lnTo>
                  <a:pt x="0" y="30"/>
                </a:lnTo>
                <a:lnTo>
                  <a:pt x="30" y="23"/>
                </a:lnTo>
                <a:lnTo>
                  <a:pt x="6" y="0"/>
                </a:lnTo>
                <a:close/>
              </a:path>
            </a:pathLst>
          </a:custGeom>
          <a:solidFill>
            <a:srgbClr val="59B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6"/>
          <p:cNvSpPr txBox="1">
            <a:spLocks noGrp="1"/>
          </p:cNvSpPr>
          <p:nvPr>
            <p:ph type="title" idx="2"/>
          </p:nvPr>
        </p:nvSpPr>
        <p:spPr>
          <a:xfrm>
            <a:off x="734097" y="1894873"/>
            <a:ext cx="5776840" cy="828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dirty="0"/>
              <a:t>Processing 2024</a:t>
            </a:r>
            <a:endParaRPr dirty="0"/>
          </a:p>
        </p:txBody>
      </p:sp>
      <p:grpSp>
        <p:nvGrpSpPr>
          <p:cNvPr id="892" name="Google Shape;892;p26"/>
          <p:cNvGrpSpPr/>
          <p:nvPr/>
        </p:nvGrpSpPr>
        <p:grpSpPr>
          <a:xfrm>
            <a:off x="6548367" y="3763724"/>
            <a:ext cx="462302" cy="628454"/>
            <a:chOff x="6555954" y="480687"/>
            <a:chExt cx="462302" cy="628454"/>
          </a:xfrm>
        </p:grpSpPr>
        <p:sp>
          <p:nvSpPr>
            <p:cNvPr id="893" name="Google Shape;893;p26"/>
            <p:cNvSpPr/>
            <p:nvPr/>
          </p:nvSpPr>
          <p:spPr>
            <a:xfrm>
              <a:off x="6692152" y="1037366"/>
              <a:ext cx="86814" cy="71775"/>
            </a:xfrm>
            <a:custGeom>
              <a:avLst/>
              <a:gdLst/>
              <a:ahLst/>
              <a:cxnLst/>
              <a:rect l="l" t="t" r="r" b="b"/>
              <a:pathLst>
                <a:path w="1270" h="1050" extrusionOk="0">
                  <a:moveTo>
                    <a:pt x="770" y="1"/>
                  </a:moveTo>
                  <a:lnTo>
                    <a:pt x="770" y="1"/>
                  </a:lnTo>
                  <a:cubicBezTo>
                    <a:pt x="784" y="76"/>
                    <a:pt x="777" y="132"/>
                    <a:pt x="751" y="176"/>
                  </a:cubicBezTo>
                  <a:cubicBezTo>
                    <a:pt x="726" y="213"/>
                    <a:pt x="686" y="237"/>
                    <a:pt x="642" y="246"/>
                  </a:cubicBezTo>
                  <a:cubicBezTo>
                    <a:pt x="418" y="293"/>
                    <a:pt x="132" y="400"/>
                    <a:pt x="43" y="504"/>
                  </a:cubicBezTo>
                  <a:cubicBezTo>
                    <a:pt x="9" y="541"/>
                    <a:pt x="1" y="595"/>
                    <a:pt x="22" y="641"/>
                  </a:cubicBezTo>
                  <a:cubicBezTo>
                    <a:pt x="48" y="701"/>
                    <a:pt x="122" y="739"/>
                    <a:pt x="214" y="739"/>
                  </a:cubicBezTo>
                  <a:cubicBezTo>
                    <a:pt x="219" y="739"/>
                    <a:pt x="223" y="739"/>
                    <a:pt x="227" y="739"/>
                  </a:cubicBezTo>
                  <a:cubicBezTo>
                    <a:pt x="193" y="420"/>
                    <a:pt x="707" y="299"/>
                    <a:pt x="730" y="293"/>
                  </a:cubicBezTo>
                  <a:cubicBezTo>
                    <a:pt x="732" y="293"/>
                    <a:pt x="734" y="293"/>
                    <a:pt x="736" y="293"/>
                  </a:cubicBezTo>
                  <a:cubicBezTo>
                    <a:pt x="766" y="293"/>
                    <a:pt x="775" y="338"/>
                    <a:pt x="742" y="346"/>
                  </a:cubicBezTo>
                  <a:cubicBezTo>
                    <a:pt x="737" y="346"/>
                    <a:pt x="223" y="467"/>
                    <a:pt x="285" y="760"/>
                  </a:cubicBezTo>
                  <a:cubicBezTo>
                    <a:pt x="353" y="842"/>
                    <a:pt x="453" y="891"/>
                    <a:pt x="560" y="897"/>
                  </a:cubicBezTo>
                  <a:cubicBezTo>
                    <a:pt x="583" y="897"/>
                    <a:pt x="605" y="893"/>
                    <a:pt x="626" y="882"/>
                  </a:cubicBezTo>
                  <a:cubicBezTo>
                    <a:pt x="560" y="548"/>
                    <a:pt x="919" y="372"/>
                    <a:pt x="923" y="371"/>
                  </a:cubicBezTo>
                  <a:cubicBezTo>
                    <a:pt x="928" y="368"/>
                    <a:pt x="933" y="366"/>
                    <a:pt x="937" y="366"/>
                  </a:cubicBezTo>
                  <a:cubicBezTo>
                    <a:pt x="963" y="366"/>
                    <a:pt x="977" y="406"/>
                    <a:pt x="946" y="418"/>
                  </a:cubicBezTo>
                  <a:cubicBezTo>
                    <a:pt x="933" y="425"/>
                    <a:pt x="616" y="581"/>
                    <a:pt x="679" y="879"/>
                  </a:cubicBezTo>
                  <a:cubicBezTo>
                    <a:pt x="679" y="879"/>
                    <a:pt x="679" y="881"/>
                    <a:pt x="679" y="881"/>
                  </a:cubicBezTo>
                  <a:cubicBezTo>
                    <a:pt x="733" y="958"/>
                    <a:pt x="928" y="1049"/>
                    <a:pt x="1038" y="1049"/>
                  </a:cubicBezTo>
                  <a:cubicBezTo>
                    <a:pt x="1042" y="1050"/>
                    <a:pt x="1046" y="1050"/>
                    <a:pt x="1049" y="1050"/>
                  </a:cubicBezTo>
                  <a:cubicBezTo>
                    <a:pt x="1066" y="1050"/>
                    <a:pt x="1082" y="1044"/>
                    <a:pt x="1095" y="1035"/>
                  </a:cubicBezTo>
                  <a:lnTo>
                    <a:pt x="1103" y="1005"/>
                  </a:lnTo>
                  <a:cubicBezTo>
                    <a:pt x="1095" y="821"/>
                    <a:pt x="1151" y="702"/>
                    <a:pt x="1194" y="606"/>
                  </a:cubicBezTo>
                  <a:cubicBezTo>
                    <a:pt x="1240" y="511"/>
                    <a:pt x="1270" y="446"/>
                    <a:pt x="1219" y="362"/>
                  </a:cubicBezTo>
                  <a:cubicBezTo>
                    <a:pt x="1165" y="267"/>
                    <a:pt x="1140" y="160"/>
                    <a:pt x="1149" y="52"/>
                  </a:cubicBezTo>
                  <a:lnTo>
                    <a:pt x="7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6"/>
            <p:cNvSpPr/>
            <p:nvPr/>
          </p:nvSpPr>
          <p:spPr>
            <a:xfrm>
              <a:off x="6791409" y="1037229"/>
              <a:ext cx="86814" cy="71775"/>
            </a:xfrm>
            <a:custGeom>
              <a:avLst/>
              <a:gdLst/>
              <a:ahLst/>
              <a:cxnLst/>
              <a:rect l="l" t="t" r="r" b="b"/>
              <a:pathLst>
                <a:path w="1270" h="1050" extrusionOk="0">
                  <a:moveTo>
                    <a:pt x="498" y="1"/>
                  </a:moveTo>
                  <a:lnTo>
                    <a:pt x="119" y="54"/>
                  </a:lnTo>
                  <a:cubicBezTo>
                    <a:pt x="128" y="160"/>
                    <a:pt x="105" y="267"/>
                    <a:pt x="51" y="362"/>
                  </a:cubicBezTo>
                  <a:cubicBezTo>
                    <a:pt x="0" y="446"/>
                    <a:pt x="30" y="509"/>
                    <a:pt x="76" y="606"/>
                  </a:cubicBezTo>
                  <a:cubicBezTo>
                    <a:pt x="119" y="702"/>
                    <a:pt x="175" y="821"/>
                    <a:pt x="167" y="1005"/>
                  </a:cubicBezTo>
                  <a:lnTo>
                    <a:pt x="174" y="1034"/>
                  </a:lnTo>
                  <a:cubicBezTo>
                    <a:pt x="189" y="1044"/>
                    <a:pt x="206" y="1050"/>
                    <a:pt x="224" y="1050"/>
                  </a:cubicBezTo>
                  <a:cubicBezTo>
                    <a:pt x="226" y="1050"/>
                    <a:pt x="229" y="1050"/>
                    <a:pt x="232" y="1049"/>
                  </a:cubicBezTo>
                  <a:cubicBezTo>
                    <a:pt x="342" y="1049"/>
                    <a:pt x="538" y="958"/>
                    <a:pt x="591" y="881"/>
                  </a:cubicBezTo>
                  <a:lnTo>
                    <a:pt x="591" y="877"/>
                  </a:lnTo>
                  <a:cubicBezTo>
                    <a:pt x="654" y="581"/>
                    <a:pt x="337" y="425"/>
                    <a:pt x="323" y="418"/>
                  </a:cubicBezTo>
                  <a:cubicBezTo>
                    <a:pt x="310" y="411"/>
                    <a:pt x="303" y="395"/>
                    <a:pt x="310" y="383"/>
                  </a:cubicBezTo>
                  <a:cubicBezTo>
                    <a:pt x="315" y="373"/>
                    <a:pt x="325" y="368"/>
                    <a:pt x="334" y="368"/>
                  </a:cubicBezTo>
                  <a:cubicBezTo>
                    <a:pt x="338" y="368"/>
                    <a:pt x="342" y="369"/>
                    <a:pt x="346" y="371"/>
                  </a:cubicBezTo>
                  <a:cubicBezTo>
                    <a:pt x="349" y="371"/>
                    <a:pt x="710" y="548"/>
                    <a:pt x="644" y="883"/>
                  </a:cubicBezTo>
                  <a:cubicBezTo>
                    <a:pt x="661" y="892"/>
                    <a:pt x="680" y="895"/>
                    <a:pt x="699" y="895"/>
                  </a:cubicBezTo>
                  <a:cubicBezTo>
                    <a:pt x="703" y="895"/>
                    <a:pt x="706" y="895"/>
                    <a:pt x="710" y="895"/>
                  </a:cubicBezTo>
                  <a:cubicBezTo>
                    <a:pt x="817" y="892"/>
                    <a:pt x="917" y="842"/>
                    <a:pt x="985" y="760"/>
                  </a:cubicBezTo>
                  <a:cubicBezTo>
                    <a:pt x="1047" y="467"/>
                    <a:pt x="533" y="346"/>
                    <a:pt x="528" y="346"/>
                  </a:cubicBezTo>
                  <a:cubicBezTo>
                    <a:pt x="495" y="338"/>
                    <a:pt x="503" y="293"/>
                    <a:pt x="531" y="293"/>
                  </a:cubicBezTo>
                  <a:cubicBezTo>
                    <a:pt x="533" y="293"/>
                    <a:pt x="536" y="293"/>
                    <a:pt x="538" y="294"/>
                  </a:cubicBezTo>
                  <a:cubicBezTo>
                    <a:pt x="561" y="299"/>
                    <a:pt x="1077" y="418"/>
                    <a:pt x="1043" y="739"/>
                  </a:cubicBezTo>
                  <a:cubicBezTo>
                    <a:pt x="1047" y="739"/>
                    <a:pt x="1051" y="739"/>
                    <a:pt x="1056" y="739"/>
                  </a:cubicBezTo>
                  <a:cubicBezTo>
                    <a:pt x="1148" y="739"/>
                    <a:pt x="1220" y="701"/>
                    <a:pt x="1248" y="639"/>
                  </a:cubicBezTo>
                  <a:cubicBezTo>
                    <a:pt x="1269" y="593"/>
                    <a:pt x="1261" y="541"/>
                    <a:pt x="1227" y="504"/>
                  </a:cubicBezTo>
                  <a:cubicBezTo>
                    <a:pt x="1136" y="402"/>
                    <a:pt x="849" y="295"/>
                    <a:pt x="626" y="246"/>
                  </a:cubicBezTo>
                  <a:cubicBezTo>
                    <a:pt x="580" y="239"/>
                    <a:pt x="540" y="215"/>
                    <a:pt x="516" y="176"/>
                  </a:cubicBezTo>
                  <a:cubicBezTo>
                    <a:pt x="489" y="134"/>
                    <a:pt x="484" y="78"/>
                    <a:pt x="4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6"/>
            <p:cNvSpPr/>
            <p:nvPr/>
          </p:nvSpPr>
          <p:spPr>
            <a:xfrm>
              <a:off x="6555954" y="534195"/>
              <a:ext cx="462302" cy="513228"/>
            </a:xfrm>
            <a:custGeom>
              <a:avLst/>
              <a:gdLst/>
              <a:ahLst/>
              <a:cxnLst/>
              <a:rect l="l" t="t" r="r" b="b"/>
              <a:pathLst>
                <a:path w="6763" h="7508" extrusionOk="0">
                  <a:moveTo>
                    <a:pt x="3360" y="841"/>
                  </a:moveTo>
                  <a:cubicBezTo>
                    <a:pt x="3387" y="841"/>
                    <a:pt x="3414" y="846"/>
                    <a:pt x="3440" y="858"/>
                  </a:cubicBezTo>
                  <a:cubicBezTo>
                    <a:pt x="3596" y="926"/>
                    <a:pt x="3728" y="1035"/>
                    <a:pt x="3824" y="1173"/>
                  </a:cubicBezTo>
                  <a:cubicBezTo>
                    <a:pt x="3838" y="1191"/>
                    <a:pt x="3849" y="1205"/>
                    <a:pt x="3821" y="1221"/>
                  </a:cubicBezTo>
                  <a:cubicBezTo>
                    <a:pt x="3687" y="1300"/>
                    <a:pt x="3559" y="1382"/>
                    <a:pt x="3410" y="1426"/>
                  </a:cubicBezTo>
                  <a:lnTo>
                    <a:pt x="3410" y="1428"/>
                  </a:lnTo>
                  <a:cubicBezTo>
                    <a:pt x="3396" y="1431"/>
                    <a:pt x="3381" y="1435"/>
                    <a:pt x="3365" y="1436"/>
                  </a:cubicBezTo>
                  <a:cubicBezTo>
                    <a:pt x="3318" y="1436"/>
                    <a:pt x="3270" y="1426"/>
                    <a:pt x="3226" y="1405"/>
                  </a:cubicBezTo>
                  <a:cubicBezTo>
                    <a:pt x="3118" y="1357"/>
                    <a:pt x="3014" y="1300"/>
                    <a:pt x="2918" y="1229"/>
                  </a:cubicBezTo>
                  <a:cubicBezTo>
                    <a:pt x="2892" y="1212"/>
                    <a:pt x="2888" y="1198"/>
                    <a:pt x="2906" y="1170"/>
                  </a:cubicBezTo>
                  <a:cubicBezTo>
                    <a:pt x="3000" y="1023"/>
                    <a:pt x="3125" y="912"/>
                    <a:pt x="3291" y="852"/>
                  </a:cubicBezTo>
                  <a:cubicBezTo>
                    <a:pt x="3314" y="845"/>
                    <a:pt x="3337" y="841"/>
                    <a:pt x="3360" y="841"/>
                  </a:cubicBezTo>
                  <a:close/>
                  <a:moveTo>
                    <a:pt x="2899" y="1278"/>
                  </a:moveTo>
                  <a:cubicBezTo>
                    <a:pt x="2995" y="1343"/>
                    <a:pt x="3098" y="1401"/>
                    <a:pt x="3205" y="1450"/>
                  </a:cubicBezTo>
                  <a:cubicBezTo>
                    <a:pt x="3251" y="1471"/>
                    <a:pt x="3301" y="1481"/>
                    <a:pt x="3350" y="1481"/>
                  </a:cubicBezTo>
                  <a:cubicBezTo>
                    <a:pt x="3398" y="1481"/>
                    <a:pt x="3447" y="1471"/>
                    <a:pt x="3493" y="1452"/>
                  </a:cubicBezTo>
                  <a:cubicBezTo>
                    <a:pt x="3589" y="1410"/>
                    <a:pt x="3682" y="1363"/>
                    <a:pt x="3773" y="1308"/>
                  </a:cubicBezTo>
                  <a:cubicBezTo>
                    <a:pt x="3786" y="1302"/>
                    <a:pt x="3796" y="1290"/>
                    <a:pt x="3811" y="1290"/>
                  </a:cubicBezTo>
                  <a:cubicBezTo>
                    <a:pt x="3813" y="1290"/>
                    <a:pt x="3815" y="1290"/>
                    <a:pt x="3817" y="1291"/>
                  </a:cubicBezTo>
                  <a:cubicBezTo>
                    <a:pt x="3824" y="1312"/>
                    <a:pt x="3810" y="1326"/>
                    <a:pt x="3800" y="1340"/>
                  </a:cubicBezTo>
                  <a:lnTo>
                    <a:pt x="3801" y="1342"/>
                  </a:lnTo>
                  <a:cubicBezTo>
                    <a:pt x="3710" y="1487"/>
                    <a:pt x="3566" y="1592"/>
                    <a:pt x="3400" y="1634"/>
                  </a:cubicBezTo>
                  <a:cubicBezTo>
                    <a:pt x="3387" y="1638"/>
                    <a:pt x="3374" y="1640"/>
                    <a:pt x="3360" y="1640"/>
                  </a:cubicBezTo>
                  <a:cubicBezTo>
                    <a:pt x="3347" y="1640"/>
                    <a:pt x="3334" y="1638"/>
                    <a:pt x="3321" y="1634"/>
                  </a:cubicBezTo>
                  <a:cubicBezTo>
                    <a:pt x="3162" y="1596"/>
                    <a:pt x="3023" y="1499"/>
                    <a:pt x="2930" y="1366"/>
                  </a:cubicBezTo>
                  <a:cubicBezTo>
                    <a:pt x="2911" y="1340"/>
                    <a:pt x="2900" y="1310"/>
                    <a:pt x="2899" y="1278"/>
                  </a:cubicBezTo>
                  <a:close/>
                  <a:moveTo>
                    <a:pt x="2692" y="53"/>
                  </a:moveTo>
                  <a:cubicBezTo>
                    <a:pt x="2831" y="53"/>
                    <a:pt x="2969" y="106"/>
                    <a:pt x="3091" y="225"/>
                  </a:cubicBezTo>
                  <a:cubicBezTo>
                    <a:pt x="3183" y="316"/>
                    <a:pt x="3254" y="426"/>
                    <a:pt x="3300" y="547"/>
                  </a:cubicBezTo>
                  <a:cubicBezTo>
                    <a:pt x="3321" y="604"/>
                    <a:pt x="3344" y="658"/>
                    <a:pt x="3363" y="714"/>
                  </a:cubicBezTo>
                  <a:cubicBezTo>
                    <a:pt x="3370" y="732"/>
                    <a:pt x="3377" y="751"/>
                    <a:pt x="3398" y="753"/>
                  </a:cubicBezTo>
                  <a:cubicBezTo>
                    <a:pt x="3400" y="753"/>
                    <a:pt x="3401" y="753"/>
                    <a:pt x="3403" y="753"/>
                  </a:cubicBezTo>
                  <a:cubicBezTo>
                    <a:pt x="3423" y="753"/>
                    <a:pt x="3423" y="730"/>
                    <a:pt x="3430" y="714"/>
                  </a:cubicBezTo>
                  <a:cubicBezTo>
                    <a:pt x="3475" y="590"/>
                    <a:pt x="3517" y="463"/>
                    <a:pt x="3596" y="355"/>
                  </a:cubicBezTo>
                  <a:cubicBezTo>
                    <a:pt x="3694" y="218"/>
                    <a:pt x="3814" y="106"/>
                    <a:pt x="3982" y="69"/>
                  </a:cubicBezTo>
                  <a:cubicBezTo>
                    <a:pt x="4027" y="59"/>
                    <a:pt x="4070" y="54"/>
                    <a:pt x="4112" y="54"/>
                  </a:cubicBezTo>
                  <a:cubicBezTo>
                    <a:pt x="4268" y="54"/>
                    <a:pt x="4407" y="120"/>
                    <a:pt x="4534" y="223"/>
                  </a:cubicBezTo>
                  <a:cubicBezTo>
                    <a:pt x="4681" y="344"/>
                    <a:pt x="4739" y="514"/>
                    <a:pt x="4797" y="686"/>
                  </a:cubicBezTo>
                  <a:cubicBezTo>
                    <a:pt x="4846" y="833"/>
                    <a:pt x="4873" y="987"/>
                    <a:pt x="4878" y="1142"/>
                  </a:cubicBezTo>
                  <a:cubicBezTo>
                    <a:pt x="4885" y="1285"/>
                    <a:pt x="4848" y="1419"/>
                    <a:pt x="4795" y="1548"/>
                  </a:cubicBezTo>
                  <a:cubicBezTo>
                    <a:pt x="4720" y="1733"/>
                    <a:pt x="4722" y="1918"/>
                    <a:pt x="4748" y="2109"/>
                  </a:cubicBezTo>
                  <a:cubicBezTo>
                    <a:pt x="4753" y="2152"/>
                    <a:pt x="4760" y="2194"/>
                    <a:pt x="4767" y="2236"/>
                  </a:cubicBezTo>
                  <a:cubicBezTo>
                    <a:pt x="4764" y="2237"/>
                    <a:pt x="4761" y="2237"/>
                    <a:pt x="4758" y="2237"/>
                  </a:cubicBezTo>
                  <a:cubicBezTo>
                    <a:pt x="4746" y="2237"/>
                    <a:pt x="4744" y="2225"/>
                    <a:pt x="4739" y="2218"/>
                  </a:cubicBezTo>
                  <a:cubicBezTo>
                    <a:pt x="4592" y="1983"/>
                    <a:pt x="4427" y="1759"/>
                    <a:pt x="4250" y="1548"/>
                  </a:cubicBezTo>
                  <a:cubicBezTo>
                    <a:pt x="4159" y="1442"/>
                    <a:pt x="4059" y="1345"/>
                    <a:pt x="3952" y="1259"/>
                  </a:cubicBezTo>
                  <a:cubicBezTo>
                    <a:pt x="3928" y="1240"/>
                    <a:pt x="3907" y="1217"/>
                    <a:pt x="3893" y="1191"/>
                  </a:cubicBezTo>
                  <a:cubicBezTo>
                    <a:pt x="3794" y="1031"/>
                    <a:pt x="3652" y="903"/>
                    <a:pt x="3484" y="821"/>
                  </a:cubicBezTo>
                  <a:cubicBezTo>
                    <a:pt x="3443" y="800"/>
                    <a:pt x="3402" y="791"/>
                    <a:pt x="3363" y="791"/>
                  </a:cubicBezTo>
                  <a:cubicBezTo>
                    <a:pt x="3309" y="791"/>
                    <a:pt x="3255" y="808"/>
                    <a:pt x="3202" y="833"/>
                  </a:cubicBezTo>
                  <a:cubicBezTo>
                    <a:pt x="3084" y="886"/>
                    <a:pt x="2984" y="970"/>
                    <a:pt x="2913" y="1075"/>
                  </a:cubicBezTo>
                  <a:cubicBezTo>
                    <a:pt x="2846" y="1173"/>
                    <a:pt x="2765" y="1259"/>
                    <a:pt x="2672" y="1333"/>
                  </a:cubicBezTo>
                  <a:cubicBezTo>
                    <a:pt x="2560" y="1424"/>
                    <a:pt x="2471" y="1534"/>
                    <a:pt x="2380" y="1645"/>
                  </a:cubicBezTo>
                  <a:cubicBezTo>
                    <a:pt x="2224" y="1831"/>
                    <a:pt x="2096" y="2034"/>
                    <a:pt x="1962" y="2236"/>
                  </a:cubicBezTo>
                  <a:cubicBezTo>
                    <a:pt x="1966" y="2141"/>
                    <a:pt x="1975" y="2046"/>
                    <a:pt x="1989" y="1952"/>
                  </a:cubicBezTo>
                  <a:cubicBezTo>
                    <a:pt x="2003" y="1824"/>
                    <a:pt x="1983" y="1694"/>
                    <a:pt x="1934" y="1575"/>
                  </a:cubicBezTo>
                  <a:cubicBezTo>
                    <a:pt x="1873" y="1413"/>
                    <a:pt x="1833" y="1252"/>
                    <a:pt x="1847" y="1079"/>
                  </a:cubicBezTo>
                  <a:cubicBezTo>
                    <a:pt x="1861" y="888"/>
                    <a:pt x="1906" y="700"/>
                    <a:pt x="1982" y="525"/>
                  </a:cubicBezTo>
                  <a:cubicBezTo>
                    <a:pt x="1999" y="495"/>
                    <a:pt x="2020" y="465"/>
                    <a:pt x="2041" y="437"/>
                  </a:cubicBezTo>
                  <a:cubicBezTo>
                    <a:pt x="2157" y="327"/>
                    <a:pt x="2182" y="277"/>
                    <a:pt x="2287" y="199"/>
                  </a:cubicBezTo>
                  <a:cubicBezTo>
                    <a:pt x="2414" y="105"/>
                    <a:pt x="2554" y="53"/>
                    <a:pt x="2692" y="53"/>
                  </a:cubicBezTo>
                  <a:close/>
                  <a:moveTo>
                    <a:pt x="1438" y="3310"/>
                  </a:moveTo>
                  <a:lnTo>
                    <a:pt x="1438" y="3310"/>
                  </a:lnTo>
                  <a:cubicBezTo>
                    <a:pt x="1445" y="3319"/>
                    <a:pt x="1442" y="3331"/>
                    <a:pt x="1433" y="3335"/>
                  </a:cubicBezTo>
                  <a:cubicBezTo>
                    <a:pt x="1352" y="3579"/>
                    <a:pt x="1268" y="3822"/>
                    <a:pt x="1189" y="4068"/>
                  </a:cubicBezTo>
                  <a:cubicBezTo>
                    <a:pt x="1046" y="4509"/>
                    <a:pt x="1010" y="4978"/>
                    <a:pt x="1044" y="5442"/>
                  </a:cubicBezTo>
                  <a:lnTo>
                    <a:pt x="1044" y="5444"/>
                  </a:lnTo>
                  <a:cubicBezTo>
                    <a:pt x="1051" y="5546"/>
                    <a:pt x="1023" y="5603"/>
                    <a:pt x="937" y="5654"/>
                  </a:cubicBezTo>
                  <a:cubicBezTo>
                    <a:pt x="874" y="5693"/>
                    <a:pt x="816" y="5737"/>
                    <a:pt x="756" y="5779"/>
                  </a:cubicBezTo>
                  <a:cubicBezTo>
                    <a:pt x="570" y="5893"/>
                    <a:pt x="386" y="6010"/>
                    <a:pt x="153" y="6021"/>
                  </a:cubicBezTo>
                  <a:cubicBezTo>
                    <a:pt x="241" y="5835"/>
                    <a:pt x="265" y="5638"/>
                    <a:pt x="309" y="5451"/>
                  </a:cubicBezTo>
                  <a:cubicBezTo>
                    <a:pt x="411" y="4995"/>
                    <a:pt x="555" y="4555"/>
                    <a:pt x="777" y="4145"/>
                  </a:cubicBezTo>
                  <a:cubicBezTo>
                    <a:pt x="788" y="4127"/>
                    <a:pt x="793" y="4106"/>
                    <a:pt x="811" y="4094"/>
                  </a:cubicBezTo>
                  <a:cubicBezTo>
                    <a:pt x="932" y="3866"/>
                    <a:pt x="1089" y="3664"/>
                    <a:pt x="1265" y="3475"/>
                  </a:cubicBezTo>
                  <a:cubicBezTo>
                    <a:pt x="1312" y="3421"/>
                    <a:pt x="1365" y="3370"/>
                    <a:pt x="1422" y="3323"/>
                  </a:cubicBezTo>
                  <a:lnTo>
                    <a:pt x="1438" y="3310"/>
                  </a:lnTo>
                  <a:close/>
                  <a:moveTo>
                    <a:pt x="5288" y="3281"/>
                  </a:moveTo>
                  <a:cubicBezTo>
                    <a:pt x="5346" y="3321"/>
                    <a:pt x="5397" y="3370"/>
                    <a:pt x="5441" y="3424"/>
                  </a:cubicBezTo>
                  <a:cubicBezTo>
                    <a:pt x="5484" y="3479"/>
                    <a:pt x="5539" y="3522"/>
                    <a:pt x="5583" y="3575"/>
                  </a:cubicBezTo>
                  <a:cubicBezTo>
                    <a:pt x="5777" y="3806"/>
                    <a:pt x="5944" y="4061"/>
                    <a:pt x="6075" y="4332"/>
                  </a:cubicBezTo>
                  <a:cubicBezTo>
                    <a:pt x="6084" y="4346"/>
                    <a:pt x="6087" y="4362"/>
                    <a:pt x="6087" y="4378"/>
                  </a:cubicBezTo>
                  <a:cubicBezTo>
                    <a:pt x="6200" y="4611"/>
                    <a:pt x="6291" y="4853"/>
                    <a:pt x="6359" y="5102"/>
                  </a:cubicBezTo>
                  <a:cubicBezTo>
                    <a:pt x="6435" y="5365"/>
                    <a:pt x="6478" y="5637"/>
                    <a:pt x="6554" y="5901"/>
                  </a:cubicBezTo>
                  <a:cubicBezTo>
                    <a:pt x="6566" y="5943"/>
                    <a:pt x="6584" y="5984"/>
                    <a:pt x="6608" y="6021"/>
                  </a:cubicBezTo>
                  <a:cubicBezTo>
                    <a:pt x="6426" y="6015"/>
                    <a:pt x="6279" y="5943"/>
                    <a:pt x="6135" y="5858"/>
                  </a:cubicBezTo>
                  <a:lnTo>
                    <a:pt x="6135" y="5859"/>
                  </a:lnTo>
                  <a:cubicBezTo>
                    <a:pt x="5989" y="5786"/>
                    <a:pt x="5865" y="5684"/>
                    <a:pt x="5735" y="5589"/>
                  </a:cubicBezTo>
                  <a:cubicBezTo>
                    <a:pt x="5682" y="5551"/>
                    <a:pt x="5672" y="5512"/>
                    <a:pt x="5679" y="5451"/>
                  </a:cubicBezTo>
                  <a:cubicBezTo>
                    <a:pt x="5735" y="4972"/>
                    <a:pt x="5674" y="4506"/>
                    <a:pt x="5535" y="4047"/>
                  </a:cubicBezTo>
                  <a:cubicBezTo>
                    <a:pt x="5460" y="3796"/>
                    <a:pt x="5386" y="3545"/>
                    <a:pt x="5288" y="3303"/>
                  </a:cubicBezTo>
                  <a:cubicBezTo>
                    <a:pt x="5286" y="3296"/>
                    <a:pt x="5286" y="3288"/>
                    <a:pt x="5288" y="3281"/>
                  </a:cubicBezTo>
                  <a:close/>
                  <a:moveTo>
                    <a:pt x="2832" y="1249"/>
                  </a:moveTo>
                  <a:cubicBezTo>
                    <a:pt x="2904" y="1501"/>
                    <a:pt x="3090" y="1617"/>
                    <a:pt x="3321" y="1683"/>
                  </a:cubicBezTo>
                  <a:cubicBezTo>
                    <a:pt x="3336" y="1687"/>
                    <a:pt x="3352" y="1689"/>
                    <a:pt x="3367" y="1689"/>
                  </a:cubicBezTo>
                  <a:cubicBezTo>
                    <a:pt x="3396" y="1689"/>
                    <a:pt x="3425" y="1683"/>
                    <a:pt x="3453" y="1671"/>
                  </a:cubicBezTo>
                  <a:cubicBezTo>
                    <a:pt x="3649" y="1598"/>
                    <a:pt x="3807" y="1480"/>
                    <a:pt x="3887" y="1273"/>
                  </a:cubicBezTo>
                  <a:cubicBezTo>
                    <a:pt x="4043" y="1387"/>
                    <a:pt x="4184" y="1522"/>
                    <a:pt x="4303" y="1673"/>
                  </a:cubicBezTo>
                  <a:cubicBezTo>
                    <a:pt x="4918" y="2429"/>
                    <a:pt x="5320" y="3288"/>
                    <a:pt x="5544" y="4232"/>
                  </a:cubicBezTo>
                  <a:cubicBezTo>
                    <a:pt x="5621" y="4566"/>
                    <a:pt x="5667" y="4904"/>
                    <a:pt x="5654" y="5248"/>
                  </a:cubicBezTo>
                  <a:lnTo>
                    <a:pt x="5654" y="5249"/>
                  </a:lnTo>
                  <a:cubicBezTo>
                    <a:pt x="5651" y="5397"/>
                    <a:pt x="5630" y="5542"/>
                    <a:pt x="5591" y="5686"/>
                  </a:cubicBezTo>
                  <a:cubicBezTo>
                    <a:pt x="5593" y="5695"/>
                    <a:pt x="5595" y="5705"/>
                    <a:pt x="5586" y="5712"/>
                  </a:cubicBezTo>
                  <a:cubicBezTo>
                    <a:pt x="5526" y="5968"/>
                    <a:pt x="5425" y="6212"/>
                    <a:pt x="5285" y="6434"/>
                  </a:cubicBezTo>
                  <a:cubicBezTo>
                    <a:pt x="5018" y="6859"/>
                    <a:pt x="4667" y="7186"/>
                    <a:pt x="4198" y="7374"/>
                  </a:cubicBezTo>
                  <a:cubicBezTo>
                    <a:pt x="4060" y="7430"/>
                    <a:pt x="3919" y="7462"/>
                    <a:pt x="3774" y="7462"/>
                  </a:cubicBezTo>
                  <a:cubicBezTo>
                    <a:pt x="3715" y="7462"/>
                    <a:pt x="3656" y="7457"/>
                    <a:pt x="3596" y="7446"/>
                  </a:cubicBezTo>
                  <a:cubicBezTo>
                    <a:pt x="3524" y="7434"/>
                    <a:pt x="3468" y="7402"/>
                    <a:pt x="3435" y="7332"/>
                  </a:cubicBezTo>
                  <a:cubicBezTo>
                    <a:pt x="3414" y="7291"/>
                    <a:pt x="3382" y="7269"/>
                    <a:pt x="3351" y="7269"/>
                  </a:cubicBezTo>
                  <a:cubicBezTo>
                    <a:pt x="3321" y="7269"/>
                    <a:pt x="3292" y="7288"/>
                    <a:pt x="3272" y="7327"/>
                  </a:cubicBezTo>
                  <a:cubicBezTo>
                    <a:pt x="3212" y="7444"/>
                    <a:pt x="3111" y="7465"/>
                    <a:pt x="3000" y="7470"/>
                  </a:cubicBezTo>
                  <a:cubicBezTo>
                    <a:pt x="2985" y="7471"/>
                    <a:pt x="2971" y="7471"/>
                    <a:pt x="2956" y="7471"/>
                  </a:cubicBezTo>
                  <a:cubicBezTo>
                    <a:pt x="2694" y="7471"/>
                    <a:pt x="2436" y="7398"/>
                    <a:pt x="2215" y="7257"/>
                  </a:cubicBezTo>
                  <a:cubicBezTo>
                    <a:pt x="1631" y="6888"/>
                    <a:pt x="1287" y="6350"/>
                    <a:pt x="1128" y="5686"/>
                  </a:cubicBezTo>
                  <a:cubicBezTo>
                    <a:pt x="1056" y="5379"/>
                    <a:pt x="1046" y="5060"/>
                    <a:pt x="1096" y="4748"/>
                  </a:cubicBezTo>
                  <a:cubicBezTo>
                    <a:pt x="1261" y="3636"/>
                    <a:pt x="1694" y="2635"/>
                    <a:pt x="2357" y="1731"/>
                  </a:cubicBezTo>
                  <a:cubicBezTo>
                    <a:pt x="2476" y="1564"/>
                    <a:pt x="2618" y="1415"/>
                    <a:pt x="2779" y="1287"/>
                  </a:cubicBezTo>
                  <a:cubicBezTo>
                    <a:pt x="2797" y="1273"/>
                    <a:pt x="2814" y="1261"/>
                    <a:pt x="2832" y="1249"/>
                  </a:cubicBezTo>
                  <a:close/>
                  <a:moveTo>
                    <a:pt x="2680" y="0"/>
                  </a:moveTo>
                  <a:cubicBezTo>
                    <a:pt x="2677" y="0"/>
                    <a:pt x="2674" y="0"/>
                    <a:pt x="2671" y="0"/>
                  </a:cubicBezTo>
                  <a:cubicBezTo>
                    <a:pt x="2574" y="2"/>
                    <a:pt x="2478" y="27"/>
                    <a:pt x="2394" y="72"/>
                  </a:cubicBezTo>
                  <a:cubicBezTo>
                    <a:pt x="2287" y="128"/>
                    <a:pt x="2190" y="202"/>
                    <a:pt x="2108" y="291"/>
                  </a:cubicBezTo>
                  <a:cubicBezTo>
                    <a:pt x="2062" y="342"/>
                    <a:pt x="2064" y="334"/>
                    <a:pt x="1975" y="439"/>
                  </a:cubicBezTo>
                  <a:cubicBezTo>
                    <a:pt x="1950" y="467"/>
                    <a:pt x="1876" y="646"/>
                    <a:pt x="1855" y="717"/>
                  </a:cubicBezTo>
                  <a:cubicBezTo>
                    <a:pt x="1773" y="1005"/>
                    <a:pt x="1752" y="1293"/>
                    <a:pt x="1876" y="1575"/>
                  </a:cubicBezTo>
                  <a:cubicBezTo>
                    <a:pt x="1929" y="1697"/>
                    <a:pt x="1948" y="1832"/>
                    <a:pt x="1933" y="1966"/>
                  </a:cubicBezTo>
                  <a:cubicBezTo>
                    <a:pt x="1924" y="2067"/>
                    <a:pt x="1905" y="2169"/>
                    <a:pt x="1894" y="2271"/>
                  </a:cubicBezTo>
                  <a:cubicBezTo>
                    <a:pt x="1891" y="2341"/>
                    <a:pt x="1848" y="2402"/>
                    <a:pt x="1784" y="2432"/>
                  </a:cubicBezTo>
                  <a:cubicBezTo>
                    <a:pt x="1747" y="2453"/>
                    <a:pt x="1712" y="2479"/>
                    <a:pt x="1680" y="2509"/>
                  </a:cubicBezTo>
                  <a:cubicBezTo>
                    <a:pt x="1386" y="2749"/>
                    <a:pt x="1145" y="3039"/>
                    <a:pt x="928" y="3347"/>
                  </a:cubicBezTo>
                  <a:cubicBezTo>
                    <a:pt x="485" y="3975"/>
                    <a:pt x="199" y="4667"/>
                    <a:pt x="48" y="5418"/>
                  </a:cubicBezTo>
                  <a:cubicBezTo>
                    <a:pt x="30" y="5502"/>
                    <a:pt x="29" y="5589"/>
                    <a:pt x="1" y="5672"/>
                  </a:cubicBezTo>
                  <a:lnTo>
                    <a:pt x="1" y="5968"/>
                  </a:lnTo>
                  <a:cubicBezTo>
                    <a:pt x="36" y="6026"/>
                    <a:pt x="99" y="6055"/>
                    <a:pt x="179" y="6055"/>
                  </a:cubicBezTo>
                  <a:cubicBezTo>
                    <a:pt x="200" y="6055"/>
                    <a:pt x="224" y="6053"/>
                    <a:pt x="248" y="6049"/>
                  </a:cubicBezTo>
                  <a:cubicBezTo>
                    <a:pt x="416" y="6017"/>
                    <a:pt x="567" y="5938"/>
                    <a:pt x="711" y="5849"/>
                  </a:cubicBezTo>
                  <a:cubicBezTo>
                    <a:pt x="819" y="5784"/>
                    <a:pt x="923" y="5710"/>
                    <a:pt x="1021" y="5630"/>
                  </a:cubicBezTo>
                  <a:cubicBezTo>
                    <a:pt x="1036" y="5617"/>
                    <a:pt x="1046" y="5610"/>
                    <a:pt x="1053" y="5610"/>
                  </a:cubicBezTo>
                  <a:cubicBezTo>
                    <a:pt x="1063" y="5610"/>
                    <a:pt x="1068" y="5622"/>
                    <a:pt x="1075" y="5649"/>
                  </a:cubicBezTo>
                  <a:cubicBezTo>
                    <a:pt x="1221" y="6250"/>
                    <a:pt x="1510" y="6766"/>
                    <a:pt x="2003" y="7153"/>
                  </a:cubicBezTo>
                  <a:cubicBezTo>
                    <a:pt x="2239" y="7341"/>
                    <a:pt x="2504" y="7467"/>
                    <a:pt x="2809" y="7497"/>
                  </a:cubicBezTo>
                  <a:cubicBezTo>
                    <a:pt x="2809" y="7497"/>
                    <a:pt x="2811" y="7497"/>
                    <a:pt x="2813" y="7499"/>
                  </a:cubicBezTo>
                  <a:cubicBezTo>
                    <a:pt x="2821" y="7499"/>
                    <a:pt x="2830" y="7500"/>
                    <a:pt x="2839" y="7502"/>
                  </a:cubicBezTo>
                  <a:cubicBezTo>
                    <a:pt x="2843" y="7503"/>
                    <a:pt x="2848" y="7503"/>
                    <a:pt x="2853" y="7503"/>
                  </a:cubicBezTo>
                  <a:cubicBezTo>
                    <a:pt x="2857" y="7503"/>
                    <a:pt x="2862" y="7503"/>
                    <a:pt x="2865" y="7504"/>
                  </a:cubicBezTo>
                  <a:lnTo>
                    <a:pt x="2878" y="7504"/>
                  </a:lnTo>
                  <a:lnTo>
                    <a:pt x="2888" y="7506"/>
                  </a:lnTo>
                  <a:cubicBezTo>
                    <a:pt x="2897" y="7506"/>
                    <a:pt x="2907" y="7506"/>
                    <a:pt x="2916" y="7507"/>
                  </a:cubicBezTo>
                  <a:lnTo>
                    <a:pt x="2977" y="7507"/>
                  </a:lnTo>
                  <a:lnTo>
                    <a:pt x="3021" y="7504"/>
                  </a:lnTo>
                  <a:cubicBezTo>
                    <a:pt x="3028" y="7502"/>
                    <a:pt x="3037" y="7500"/>
                    <a:pt x="3046" y="7500"/>
                  </a:cubicBezTo>
                  <a:cubicBezTo>
                    <a:pt x="3070" y="7488"/>
                    <a:pt x="3100" y="7491"/>
                    <a:pt x="3126" y="7484"/>
                  </a:cubicBezTo>
                  <a:cubicBezTo>
                    <a:pt x="3195" y="7469"/>
                    <a:pt x="3254" y="7423"/>
                    <a:pt x="3288" y="7362"/>
                  </a:cubicBezTo>
                  <a:cubicBezTo>
                    <a:pt x="3308" y="7323"/>
                    <a:pt x="3329" y="7304"/>
                    <a:pt x="3350" y="7304"/>
                  </a:cubicBezTo>
                  <a:cubicBezTo>
                    <a:pt x="3371" y="7304"/>
                    <a:pt x="3392" y="7323"/>
                    <a:pt x="3412" y="7362"/>
                  </a:cubicBezTo>
                  <a:cubicBezTo>
                    <a:pt x="3475" y="7481"/>
                    <a:pt x="3589" y="7486"/>
                    <a:pt x="3698" y="7491"/>
                  </a:cubicBezTo>
                  <a:cubicBezTo>
                    <a:pt x="3721" y="7493"/>
                    <a:pt x="3743" y="7493"/>
                    <a:pt x="3766" y="7493"/>
                  </a:cubicBezTo>
                  <a:cubicBezTo>
                    <a:pt x="4042" y="7493"/>
                    <a:pt x="4292" y="7395"/>
                    <a:pt x="4524" y="7246"/>
                  </a:cubicBezTo>
                  <a:cubicBezTo>
                    <a:pt x="5121" y="6864"/>
                    <a:pt x="5488" y="6315"/>
                    <a:pt x="5649" y="5630"/>
                  </a:cubicBezTo>
                  <a:cubicBezTo>
                    <a:pt x="5657" y="5598"/>
                    <a:pt x="5664" y="5587"/>
                    <a:pt x="5673" y="5587"/>
                  </a:cubicBezTo>
                  <a:cubicBezTo>
                    <a:pt x="5683" y="5587"/>
                    <a:pt x="5695" y="5600"/>
                    <a:pt x="5711" y="5612"/>
                  </a:cubicBezTo>
                  <a:cubicBezTo>
                    <a:pt x="5903" y="5766"/>
                    <a:pt x="6103" y="5907"/>
                    <a:pt x="6335" y="5998"/>
                  </a:cubicBezTo>
                  <a:cubicBezTo>
                    <a:pt x="6414" y="6028"/>
                    <a:pt x="6493" y="6052"/>
                    <a:pt x="6577" y="6052"/>
                  </a:cubicBezTo>
                  <a:cubicBezTo>
                    <a:pt x="6599" y="6052"/>
                    <a:pt x="6622" y="6051"/>
                    <a:pt x="6645" y="6047"/>
                  </a:cubicBezTo>
                  <a:cubicBezTo>
                    <a:pt x="6713" y="6036"/>
                    <a:pt x="6747" y="6003"/>
                    <a:pt x="6750" y="5936"/>
                  </a:cubicBezTo>
                  <a:cubicBezTo>
                    <a:pt x="6750" y="5928"/>
                    <a:pt x="6752" y="5921"/>
                    <a:pt x="6762" y="5917"/>
                  </a:cubicBezTo>
                  <a:lnTo>
                    <a:pt x="6762" y="5770"/>
                  </a:lnTo>
                  <a:cubicBezTo>
                    <a:pt x="6750" y="5766"/>
                    <a:pt x="6752" y="5756"/>
                    <a:pt x="6752" y="5745"/>
                  </a:cubicBezTo>
                  <a:cubicBezTo>
                    <a:pt x="6745" y="5616"/>
                    <a:pt x="6727" y="5484"/>
                    <a:pt x="6696" y="5358"/>
                  </a:cubicBezTo>
                  <a:cubicBezTo>
                    <a:pt x="6517" y="4523"/>
                    <a:pt x="6175" y="3764"/>
                    <a:pt x="5639" y="3095"/>
                  </a:cubicBezTo>
                  <a:cubicBezTo>
                    <a:pt x="5418" y="2818"/>
                    <a:pt x="5181" y="2553"/>
                    <a:pt x="4873" y="2367"/>
                  </a:cubicBezTo>
                  <a:cubicBezTo>
                    <a:pt x="4857" y="2360"/>
                    <a:pt x="4846" y="2346"/>
                    <a:pt x="4843" y="2330"/>
                  </a:cubicBezTo>
                  <a:cubicBezTo>
                    <a:pt x="4792" y="2062"/>
                    <a:pt x="4743" y="1794"/>
                    <a:pt x="4859" y="1529"/>
                  </a:cubicBezTo>
                  <a:cubicBezTo>
                    <a:pt x="4948" y="1324"/>
                    <a:pt x="4946" y="1112"/>
                    <a:pt x="4908" y="896"/>
                  </a:cubicBezTo>
                  <a:cubicBezTo>
                    <a:pt x="4881" y="754"/>
                    <a:pt x="4841" y="616"/>
                    <a:pt x="4787" y="483"/>
                  </a:cubicBezTo>
                  <a:lnTo>
                    <a:pt x="4787" y="483"/>
                  </a:lnTo>
                  <a:cubicBezTo>
                    <a:pt x="4787" y="483"/>
                    <a:pt x="4787" y="483"/>
                    <a:pt x="4787" y="483"/>
                  </a:cubicBezTo>
                  <a:cubicBezTo>
                    <a:pt x="4791" y="483"/>
                    <a:pt x="4718" y="351"/>
                    <a:pt x="4708" y="334"/>
                  </a:cubicBezTo>
                  <a:cubicBezTo>
                    <a:pt x="4625" y="214"/>
                    <a:pt x="4511" y="121"/>
                    <a:pt x="4380" y="62"/>
                  </a:cubicBezTo>
                  <a:cubicBezTo>
                    <a:pt x="4295" y="23"/>
                    <a:pt x="4203" y="3"/>
                    <a:pt x="4112" y="3"/>
                  </a:cubicBezTo>
                  <a:cubicBezTo>
                    <a:pt x="3948" y="3"/>
                    <a:pt x="3786" y="67"/>
                    <a:pt x="3668" y="190"/>
                  </a:cubicBezTo>
                  <a:cubicBezTo>
                    <a:pt x="3563" y="302"/>
                    <a:pt x="3482" y="432"/>
                    <a:pt x="3426" y="574"/>
                  </a:cubicBezTo>
                  <a:cubicBezTo>
                    <a:pt x="3419" y="591"/>
                    <a:pt x="3414" y="609"/>
                    <a:pt x="3405" y="626"/>
                  </a:cubicBezTo>
                  <a:cubicBezTo>
                    <a:pt x="3405" y="628"/>
                    <a:pt x="3400" y="630"/>
                    <a:pt x="3393" y="635"/>
                  </a:cubicBezTo>
                  <a:cubicBezTo>
                    <a:pt x="3354" y="525"/>
                    <a:pt x="3302" y="421"/>
                    <a:pt x="3239" y="325"/>
                  </a:cubicBezTo>
                  <a:cubicBezTo>
                    <a:pt x="3110" y="141"/>
                    <a:pt x="2945" y="0"/>
                    <a:pt x="2680" y="0"/>
                  </a:cubicBezTo>
                  <a:close/>
                </a:path>
              </a:pathLst>
            </a:custGeom>
            <a:gradFill>
              <a:gsLst>
                <a:gs pos="0">
                  <a:srgbClr val="424242"/>
                </a:gs>
                <a:gs pos="100000">
                  <a:srgbClr val="01010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6"/>
            <p:cNvSpPr/>
            <p:nvPr/>
          </p:nvSpPr>
          <p:spPr>
            <a:xfrm>
              <a:off x="6622075" y="611750"/>
              <a:ext cx="326454" cy="377445"/>
            </a:xfrm>
            <a:custGeom>
              <a:avLst/>
              <a:gdLst/>
              <a:ahLst/>
              <a:cxnLst/>
              <a:rect l="l" t="t" r="r" b="b"/>
              <a:pathLst>
                <a:path w="4624" h="5324" extrusionOk="0">
                  <a:moveTo>
                    <a:pt x="1787" y="0"/>
                  </a:moveTo>
                  <a:cubicBezTo>
                    <a:pt x="1770" y="14"/>
                    <a:pt x="1752" y="26"/>
                    <a:pt x="1735" y="39"/>
                  </a:cubicBezTo>
                  <a:cubicBezTo>
                    <a:pt x="1573" y="167"/>
                    <a:pt x="1431" y="316"/>
                    <a:pt x="1312" y="484"/>
                  </a:cubicBezTo>
                  <a:cubicBezTo>
                    <a:pt x="649" y="1387"/>
                    <a:pt x="216" y="2388"/>
                    <a:pt x="52" y="3499"/>
                  </a:cubicBezTo>
                  <a:cubicBezTo>
                    <a:pt x="1" y="3811"/>
                    <a:pt x="11" y="4130"/>
                    <a:pt x="85" y="4439"/>
                  </a:cubicBezTo>
                  <a:cubicBezTo>
                    <a:pt x="155" y="4476"/>
                    <a:pt x="208" y="4537"/>
                    <a:pt x="271" y="4586"/>
                  </a:cubicBezTo>
                  <a:cubicBezTo>
                    <a:pt x="530" y="4800"/>
                    <a:pt x="821" y="4974"/>
                    <a:pt x="1135" y="5098"/>
                  </a:cubicBezTo>
                  <a:cubicBezTo>
                    <a:pt x="1372" y="5195"/>
                    <a:pt x="1619" y="5261"/>
                    <a:pt x="1873" y="5295"/>
                  </a:cubicBezTo>
                  <a:cubicBezTo>
                    <a:pt x="2019" y="5314"/>
                    <a:pt x="2165" y="5324"/>
                    <a:pt x="2312" y="5324"/>
                  </a:cubicBezTo>
                  <a:cubicBezTo>
                    <a:pt x="2441" y="5324"/>
                    <a:pt x="2570" y="5316"/>
                    <a:pt x="2699" y="5302"/>
                  </a:cubicBezTo>
                  <a:cubicBezTo>
                    <a:pt x="3106" y="5254"/>
                    <a:pt x="3500" y="5130"/>
                    <a:pt x="3859" y="4935"/>
                  </a:cubicBezTo>
                  <a:cubicBezTo>
                    <a:pt x="4063" y="4826"/>
                    <a:pt x="4252" y="4695"/>
                    <a:pt x="4426" y="4546"/>
                  </a:cubicBezTo>
                  <a:cubicBezTo>
                    <a:pt x="4461" y="4514"/>
                    <a:pt x="4487" y="4467"/>
                    <a:pt x="4541" y="4464"/>
                  </a:cubicBezTo>
                  <a:cubicBezTo>
                    <a:pt x="4536" y="4455"/>
                    <a:pt x="4538" y="4443"/>
                    <a:pt x="4548" y="4437"/>
                  </a:cubicBezTo>
                  <a:cubicBezTo>
                    <a:pt x="4587" y="4294"/>
                    <a:pt x="4608" y="4148"/>
                    <a:pt x="4611" y="4001"/>
                  </a:cubicBezTo>
                  <a:cubicBezTo>
                    <a:pt x="4624" y="3657"/>
                    <a:pt x="4578" y="3319"/>
                    <a:pt x="4499" y="2984"/>
                  </a:cubicBezTo>
                  <a:cubicBezTo>
                    <a:pt x="4277" y="2039"/>
                    <a:pt x="3873" y="1180"/>
                    <a:pt x="3260" y="426"/>
                  </a:cubicBezTo>
                  <a:cubicBezTo>
                    <a:pt x="3139" y="274"/>
                    <a:pt x="2999" y="140"/>
                    <a:pt x="2844" y="25"/>
                  </a:cubicBezTo>
                  <a:cubicBezTo>
                    <a:pt x="2764" y="232"/>
                    <a:pt x="2606" y="349"/>
                    <a:pt x="2408" y="423"/>
                  </a:cubicBezTo>
                  <a:cubicBezTo>
                    <a:pt x="2381" y="435"/>
                    <a:pt x="2352" y="441"/>
                    <a:pt x="2322" y="441"/>
                  </a:cubicBezTo>
                  <a:cubicBezTo>
                    <a:pt x="2307" y="441"/>
                    <a:pt x="2291" y="440"/>
                    <a:pt x="2276" y="437"/>
                  </a:cubicBezTo>
                  <a:cubicBezTo>
                    <a:pt x="2045" y="370"/>
                    <a:pt x="1859" y="253"/>
                    <a:pt x="17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6"/>
            <p:cNvSpPr/>
            <p:nvPr/>
          </p:nvSpPr>
          <p:spPr>
            <a:xfrm>
              <a:off x="6626100" y="925550"/>
              <a:ext cx="318403" cy="122027"/>
            </a:xfrm>
            <a:custGeom>
              <a:avLst/>
              <a:gdLst/>
              <a:ahLst/>
              <a:cxnLst/>
              <a:rect l="l" t="t" r="r" b="b"/>
              <a:pathLst>
                <a:path w="4456" h="1785" extrusionOk="0">
                  <a:moveTo>
                    <a:pt x="1" y="0"/>
                  </a:moveTo>
                  <a:lnTo>
                    <a:pt x="1" y="0"/>
                  </a:lnTo>
                  <a:cubicBezTo>
                    <a:pt x="160" y="668"/>
                    <a:pt x="506" y="1206"/>
                    <a:pt x="1093" y="1576"/>
                  </a:cubicBezTo>
                  <a:cubicBezTo>
                    <a:pt x="1308" y="1713"/>
                    <a:pt x="1557" y="1784"/>
                    <a:pt x="1810" y="1784"/>
                  </a:cubicBezTo>
                  <a:cubicBezTo>
                    <a:pt x="1830" y="1784"/>
                    <a:pt x="1850" y="1784"/>
                    <a:pt x="1870" y="1783"/>
                  </a:cubicBezTo>
                  <a:cubicBezTo>
                    <a:pt x="1980" y="1779"/>
                    <a:pt x="2084" y="1757"/>
                    <a:pt x="2141" y="1641"/>
                  </a:cubicBezTo>
                  <a:cubicBezTo>
                    <a:pt x="2161" y="1602"/>
                    <a:pt x="2191" y="1584"/>
                    <a:pt x="2222" y="1584"/>
                  </a:cubicBezTo>
                  <a:cubicBezTo>
                    <a:pt x="2253" y="1584"/>
                    <a:pt x="2285" y="1604"/>
                    <a:pt x="2304" y="1644"/>
                  </a:cubicBezTo>
                  <a:cubicBezTo>
                    <a:pt x="2340" y="1716"/>
                    <a:pt x="2394" y="1746"/>
                    <a:pt x="2466" y="1760"/>
                  </a:cubicBezTo>
                  <a:cubicBezTo>
                    <a:pt x="2524" y="1771"/>
                    <a:pt x="2582" y="1775"/>
                    <a:pt x="2640" y="1775"/>
                  </a:cubicBezTo>
                  <a:cubicBezTo>
                    <a:pt x="2786" y="1775"/>
                    <a:pt x="2929" y="1744"/>
                    <a:pt x="3067" y="1688"/>
                  </a:cubicBezTo>
                  <a:cubicBezTo>
                    <a:pt x="3537" y="1499"/>
                    <a:pt x="3889" y="1173"/>
                    <a:pt x="4154" y="747"/>
                  </a:cubicBezTo>
                  <a:cubicBezTo>
                    <a:pt x="4296" y="526"/>
                    <a:pt x="4398" y="282"/>
                    <a:pt x="4456" y="26"/>
                  </a:cubicBezTo>
                  <a:lnTo>
                    <a:pt x="4456" y="26"/>
                  </a:lnTo>
                  <a:cubicBezTo>
                    <a:pt x="4401" y="30"/>
                    <a:pt x="4375" y="77"/>
                    <a:pt x="4340" y="107"/>
                  </a:cubicBezTo>
                  <a:cubicBezTo>
                    <a:pt x="4166" y="258"/>
                    <a:pt x="3975" y="387"/>
                    <a:pt x="3774" y="496"/>
                  </a:cubicBezTo>
                  <a:cubicBezTo>
                    <a:pt x="3414" y="693"/>
                    <a:pt x="3020" y="817"/>
                    <a:pt x="2613" y="863"/>
                  </a:cubicBezTo>
                  <a:cubicBezTo>
                    <a:pt x="2483" y="878"/>
                    <a:pt x="2352" y="885"/>
                    <a:pt x="2221" y="885"/>
                  </a:cubicBezTo>
                  <a:cubicBezTo>
                    <a:pt x="2076" y="885"/>
                    <a:pt x="1931" y="876"/>
                    <a:pt x="1787" y="857"/>
                  </a:cubicBezTo>
                  <a:cubicBezTo>
                    <a:pt x="1533" y="822"/>
                    <a:pt x="1284" y="756"/>
                    <a:pt x="1048" y="659"/>
                  </a:cubicBezTo>
                  <a:cubicBezTo>
                    <a:pt x="735" y="535"/>
                    <a:pt x="444" y="363"/>
                    <a:pt x="185" y="149"/>
                  </a:cubicBezTo>
                  <a:cubicBezTo>
                    <a:pt x="124" y="98"/>
                    <a:pt x="71" y="3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6"/>
            <p:cNvSpPr/>
            <p:nvPr/>
          </p:nvSpPr>
          <p:spPr>
            <a:xfrm>
              <a:off x="6628209" y="480687"/>
              <a:ext cx="320323" cy="98025"/>
            </a:xfrm>
            <a:custGeom>
              <a:avLst/>
              <a:gdLst/>
              <a:ahLst/>
              <a:cxnLst/>
              <a:rect l="l" t="t" r="r" b="b"/>
              <a:pathLst>
                <a:path w="4686" h="1434" extrusionOk="0">
                  <a:moveTo>
                    <a:pt x="3162" y="0"/>
                  </a:moveTo>
                  <a:cubicBezTo>
                    <a:pt x="3025" y="0"/>
                    <a:pt x="2920" y="80"/>
                    <a:pt x="2871" y="222"/>
                  </a:cubicBezTo>
                  <a:cubicBezTo>
                    <a:pt x="2851" y="287"/>
                    <a:pt x="2841" y="354"/>
                    <a:pt x="2839" y="422"/>
                  </a:cubicBezTo>
                  <a:cubicBezTo>
                    <a:pt x="2839" y="438"/>
                    <a:pt x="2841" y="457"/>
                    <a:pt x="2820" y="462"/>
                  </a:cubicBezTo>
                  <a:cubicBezTo>
                    <a:pt x="2817" y="463"/>
                    <a:pt x="2814" y="463"/>
                    <a:pt x="2812" y="463"/>
                  </a:cubicBezTo>
                  <a:cubicBezTo>
                    <a:pt x="2796" y="463"/>
                    <a:pt x="2785" y="449"/>
                    <a:pt x="2778" y="434"/>
                  </a:cubicBezTo>
                  <a:cubicBezTo>
                    <a:pt x="2755" y="380"/>
                    <a:pt x="2751" y="318"/>
                    <a:pt x="2769" y="261"/>
                  </a:cubicBezTo>
                  <a:cubicBezTo>
                    <a:pt x="2781" y="217"/>
                    <a:pt x="2797" y="173"/>
                    <a:pt x="2813" y="129"/>
                  </a:cubicBezTo>
                  <a:cubicBezTo>
                    <a:pt x="2808" y="129"/>
                    <a:pt x="2802" y="129"/>
                    <a:pt x="2795" y="131"/>
                  </a:cubicBezTo>
                  <a:cubicBezTo>
                    <a:pt x="2788" y="134"/>
                    <a:pt x="2783" y="140"/>
                    <a:pt x="2776" y="143"/>
                  </a:cubicBezTo>
                  <a:cubicBezTo>
                    <a:pt x="2643" y="238"/>
                    <a:pt x="2592" y="373"/>
                    <a:pt x="2578" y="529"/>
                  </a:cubicBezTo>
                  <a:cubicBezTo>
                    <a:pt x="2573" y="601"/>
                    <a:pt x="2571" y="673"/>
                    <a:pt x="2543" y="739"/>
                  </a:cubicBezTo>
                  <a:cubicBezTo>
                    <a:pt x="2534" y="764"/>
                    <a:pt x="2527" y="792"/>
                    <a:pt x="2497" y="792"/>
                  </a:cubicBezTo>
                  <a:cubicBezTo>
                    <a:pt x="2469" y="790"/>
                    <a:pt x="2469" y="760"/>
                    <a:pt x="2460" y="739"/>
                  </a:cubicBezTo>
                  <a:cubicBezTo>
                    <a:pt x="2459" y="732"/>
                    <a:pt x="2457" y="723"/>
                    <a:pt x="2455" y="716"/>
                  </a:cubicBezTo>
                  <a:cubicBezTo>
                    <a:pt x="2425" y="595"/>
                    <a:pt x="2452" y="480"/>
                    <a:pt x="2483" y="366"/>
                  </a:cubicBezTo>
                  <a:lnTo>
                    <a:pt x="2473" y="352"/>
                  </a:lnTo>
                  <a:lnTo>
                    <a:pt x="2438" y="387"/>
                  </a:lnTo>
                  <a:cubicBezTo>
                    <a:pt x="2425" y="400"/>
                    <a:pt x="2415" y="421"/>
                    <a:pt x="2396" y="421"/>
                  </a:cubicBezTo>
                  <a:cubicBezTo>
                    <a:pt x="2394" y="421"/>
                    <a:pt x="2392" y="421"/>
                    <a:pt x="2390" y="420"/>
                  </a:cubicBezTo>
                  <a:cubicBezTo>
                    <a:pt x="2362" y="411"/>
                    <a:pt x="2371" y="383"/>
                    <a:pt x="2369" y="362"/>
                  </a:cubicBezTo>
                  <a:cubicBezTo>
                    <a:pt x="2364" y="294"/>
                    <a:pt x="2353" y="226"/>
                    <a:pt x="2336" y="159"/>
                  </a:cubicBezTo>
                  <a:cubicBezTo>
                    <a:pt x="2306" y="227"/>
                    <a:pt x="2311" y="292"/>
                    <a:pt x="2301" y="354"/>
                  </a:cubicBezTo>
                  <a:cubicBezTo>
                    <a:pt x="2297" y="371"/>
                    <a:pt x="2303" y="394"/>
                    <a:pt x="2282" y="401"/>
                  </a:cubicBezTo>
                  <a:cubicBezTo>
                    <a:pt x="2278" y="402"/>
                    <a:pt x="2275" y="402"/>
                    <a:pt x="2272" y="402"/>
                  </a:cubicBezTo>
                  <a:cubicBezTo>
                    <a:pt x="2256" y="402"/>
                    <a:pt x="2248" y="387"/>
                    <a:pt x="2236" y="376"/>
                  </a:cubicBezTo>
                  <a:cubicBezTo>
                    <a:pt x="2225" y="365"/>
                    <a:pt x="2220" y="349"/>
                    <a:pt x="2204" y="349"/>
                  </a:cubicBezTo>
                  <a:cubicBezTo>
                    <a:pt x="2202" y="349"/>
                    <a:pt x="2200" y="349"/>
                    <a:pt x="2197" y="350"/>
                  </a:cubicBezTo>
                  <a:cubicBezTo>
                    <a:pt x="2203" y="373"/>
                    <a:pt x="2208" y="394"/>
                    <a:pt x="2213" y="415"/>
                  </a:cubicBezTo>
                  <a:cubicBezTo>
                    <a:pt x="2243" y="518"/>
                    <a:pt x="2255" y="624"/>
                    <a:pt x="2225" y="729"/>
                  </a:cubicBezTo>
                  <a:cubicBezTo>
                    <a:pt x="2218" y="753"/>
                    <a:pt x="2217" y="788"/>
                    <a:pt x="2185" y="790"/>
                  </a:cubicBezTo>
                  <a:cubicBezTo>
                    <a:pt x="2184" y="790"/>
                    <a:pt x="2184" y="790"/>
                    <a:pt x="2183" y="790"/>
                  </a:cubicBezTo>
                  <a:cubicBezTo>
                    <a:pt x="2152" y="790"/>
                    <a:pt x="2146" y="756"/>
                    <a:pt x="2138" y="732"/>
                  </a:cubicBezTo>
                  <a:cubicBezTo>
                    <a:pt x="2129" y="713"/>
                    <a:pt x="2126" y="694"/>
                    <a:pt x="2122" y="674"/>
                  </a:cubicBezTo>
                  <a:cubicBezTo>
                    <a:pt x="2113" y="606"/>
                    <a:pt x="2106" y="539"/>
                    <a:pt x="2097" y="473"/>
                  </a:cubicBezTo>
                  <a:cubicBezTo>
                    <a:pt x="2080" y="317"/>
                    <a:pt x="1984" y="173"/>
                    <a:pt x="1864" y="126"/>
                  </a:cubicBezTo>
                  <a:lnTo>
                    <a:pt x="1864" y="126"/>
                  </a:lnTo>
                  <a:cubicBezTo>
                    <a:pt x="1880" y="164"/>
                    <a:pt x="1896" y="201"/>
                    <a:pt x="1908" y="240"/>
                  </a:cubicBezTo>
                  <a:cubicBezTo>
                    <a:pt x="1927" y="306"/>
                    <a:pt x="1938" y="371"/>
                    <a:pt x="1903" y="438"/>
                  </a:cubicBezTo>
                  <a:cubicBezTo>
                    <a:pt x="1896" y="451"/>
                    <a:pt x="1887" y="464"/>
                    <a:pt x="1869" y="464"/>
                  </a:cubicBezTo>
                  <a:cubicBezTo>
                    <a:pt x="1868" y="464"/>
                    <a:pt x="1867" y="464"/>
                    <a:pt x="1866" y="464"/>
                  </a:cubicBezTo>
                  <a:cubicBezTo>
                    <a:pt x="1847" y="460"/>
                    <a:pt x="1843" y="443"/>
                    <a:pt x="1842" y="425"/>
                  </a:cubicBezTo>
                  <a:cubicBezTo>
                    <a:pt x="1842" y="404"/>
                    <a:pt x="1842" y="382"/>
                    <a:pt x="1840" y="359"/>
                  </a:cubicBezTo>
                  <a:cubicBezTo>
                    <a:pt x="1828" y="138"/>
                    <a:pt x="1703" y="6"/>
                    <a:pt x="1518" y="6"/>
                  </a:cubicBezTo>
                  <a:cubicBezTo>
                    <a:pt x="1475" y="6"/>
                    <a:pt x="1429" y="13"/>
                    <a:pt x="1380" y="27"/>
                  </a:cubicBezTo>
                  <a:cubicBezTo>
                    <a:pt x="1556" y="48"/>
                    <a:pt x="1622" y="162"/>
                    <a:pt x="1649" y="310"/>
                  </a:cubicBezTo>
                  <a:cubicBezTo>
                    <a:pt x="1654" y="334"/>
                    <a:pt x="1666" y="362"/>
                    <a:pt x="1640" y="376"/>
                  </a:cubicBezTo>
                  <a:cubicBezTo>
                    <a:pt x="1634" y="379"/>
                    <a:pt x="1629" y="380"/>
                    <a:pt x="1624" y="380"/>
                  </a:cubicBezTo>
                  <a:cubicBezTo>
                    <a:pt x="1605" y="380"/>
                    <a:pt x="1591" y="361"/>
                    <a:pt x="1577" y="348"/>
                  </a:cubicBezTo>
                  <a:cubicBezTo>
                    <a:pt x="1526" y="301"/>
                    <a:pt x="1480" y="248"/>
                    <a:pt x="1428" y="203"/>
                  </a:cubicBezTo>
                  <a:cubicBezTo>
                    <a:pt x="1365" y="145"/>
                    <a:pt x="1285" y="115"/>
                    <a:pt x="1203" y="115"/>
                  </a:cubicBezTo>
                  <a:cubicBezTo>
                    <a:pt x="1165" y="115"/>
                    <a:pt x="1126" y="121"/>
                    <a:pt x="1089" y="134"/>
                  </a:cubicBezTo>
                  <a:cubicBezTo>
                    <a:pt x="974" y="173"/>
                    <a:pt x="867" y="236"/>
                    <a:pt x="774" y="317"/>
                  </a:cubicBezTo>
                  <a:lnTo>
                    <a:pt x="784" y="329"/>
                  </a:lnTo>
                  <a:cubicBezTo>
                    <a:pt x="881" y="299"/>
                    <a:pt x="977" y="273"/>
                    <a:pt x="1079" y="273"/>
                  </a:cubicBezTo>
                  <a:cubicBezTo>
                    <a:pt x="1167" y="273"/>
                    <a:pt x="1251" y="275"/>
                    <a:pt x="1326" y="329"/>
                  </a:cubicBezTo>
                  <a:cubicBezTo>
                    <a:pt x="1347" y="345"/>
                    <a:pt x="1366" y="368"/>
                    <a:pt x="1354" y="397"/>
                  </a:cubicBezTo>
                  <a:cubicBezTo>
                    <a:pt x="1349" y="410"/>
                    <a:pt x="1339" y="414"/>
                    <a:pt x="1329" y="414"/>
                  </a:cubicBezTo>
                  <a:cubicBezTo>
                    <a:pt x="1319" y="414"/>
                    <a:pt x="1308" y="410"/>
                    <a:pt x="1300" y="408"/>
                  </a:cubicBezTo>
                  <a:cubicBezTo>
                    <a:pt x="1246" y="395"/>
                    <a:pt x="1194" y="389"/>
                    <a:pt x="1142" y="389"/>
                  </a:cubicBezTo>
                  <a:cubicBezTo>
                    <a:pt x="1015" y="389"/>
                    <a:pt x="894" y="424"/>
                    <a:pt x="774" y="478"/>
                  </a:cubicBezTo>
                  <a:cubicBezTo>
                    <a:pt x="523" y="590"/>
                    <a:pt x="287" y="736"/>
                    <a:pt x="1" y="748"/>
                  </a:cubicBezTo>
                  <a:cubicBezTo>
                    <a:pt x="131" y="810"/>
                    <a:pt x="262" y="836"/>
                    <a:pt x="394" y="836"/>
                  </a:cubicBezTo>
                  <a:cubicBezTo>
                    <a:pt x="502" y="836"/>
                    <a:pt x="611" y="818"/>
                    <a:pt x="721" y="787"/>
                  </a:cubicBezTo>
                  <a:cubicBezTo>
                    <a:pt x="837" y="751"/>
                    <a:pt x="947" y="702"/>
                    <a:pt x="1051" y="639"/>
                  </a:cubicBezTo>
                  <a:cubicBezTo>
                    <a:pt x="1060" y="633"/>
                    <a:pt x="1071" y="624"/>
                    <a:pt x="1081" y="624"/>
                  </a:cubicBezTo>
                  <a:cubicBezTo>
                    <a:pt x="1087" y="624"/>
                    <a:pt x="1092" y="626"/>
                    <a:pt x="1098" y="632"/>
                  </a:cubicBezTo>
                  <a:cubicBezTo>
                    <a:pt x="1121" y="657"/>
                    <a:pt x="1093" y="667"/>
                    <a:pt x="1081" y="681"/>
                  </a:cubicBezTo>
                  <a:cubicBezTo>
                    <a:pt x="1058" y="708"/>
                    <a:pt x="1030" y="729"/>
                    <a:pt x="1009" y="757"/>
                  </a:cubicBezTo>
                  <a:cubicBezTo>
                    <a:pt x="823" y="988"/>
                    <a:pt x="586" y="1127"/>
                    <a:pt x="290" y="1162"/>
                  </a:cubicBezTo>
                  <a:cubicBezTo>
                    <a:pt x="295" y="1181"/>
                    <a:pt x="309" y="1183"/>
                    <a:pt x="320" y="1188"/>
                  </a:cubicBezTo>
                  <a:cubicBezTo>
                    <a:pt x="430" y="1239"/>
                    <a:pt x="550" y="1265"/>
                    <a:pt x="671" y="1265"/>
                  </a:cubicBezTo>
                  <a:cubicBezTo>
                    <a:pt x="707" y="1265"/>
                    <a:pt x="744" y="1263"/>
                    <a:pt x="781" y="1258"/>
                  </a:cubicBezTo>
                  <a:cubicBezTo>
                    <a:pt x="890" y="1244"/>
                    <a:pt x="984" y="1206"/>
                    <a:pt x="1053" y="1109"/>
                  </a:cubicBezTo>
                  <a:cubicBezTo>
                    <a:pt x="1119" y="1016"/>
                    <a:pt x="1209" y="939"/>
                    <a:pt x="1310" y="886"/>
                  </a:cubicBezTo>
                  <a:cubicBezTo>
                    <a:pt x="1407" y="829"/>
                    <a:pt x="1518" y="799"/>
                    <a:pt x="1629" y="799"/>
                  </a:cubicBezTo>
                  <a:cubicBezTo>
                    <a:pt x="1683" y="799"/>
                    <a:pt x="1738" y="806"/>
                    <a:pt x="1791" y="820"/>
                  </a:cubicBezTo>
                  <a:cubicBezTo>
                    <a:pt x="1961" y="865"/>
                    <a:pt x="2082" y="981"/>
                    <a:pt x="2180" y="1123"/>
                  </a:cubicBezTo>
                  <a:cubicBezTo>
                    <a:pt x="2245" y="1220"/>
                    <a:pt x="2297" y="1323"/>
                    <a:pt x="2336" y="1433"/>
                  </a:cubicBezTo>
                  <a:cubicBezTo>
                    <a:pt x="2343" y="1428"/>
                    <a:pt x="2346" y="1426"/>
                    <a:pt x="2348" y="1425"/>
                  </a:cubicBezTo>
                  <a:cubicBezTo>
                    <a:pt x="2355" y="1407"/>
                    <a:pt x="2362" y="1390"/>
                    <a:pt x="2369" y="1374"/>
                  </a:cubicBezTo>
                  <a:cubicBezTo>
                    <a:pt x="2420" y="1241"/>
                    <a:pt x="2495" y="1120"/>
                    <a:pt x="2588" y="1013"/>
                  </a:cubicBezTo>
                  <a:cubicBezTo>
                    <a:pt x="2708" y="873"/>
                    <a:pt x="2879" y="799"/>
                    <a:pt x="3054" y="799"/>
                  </a:cubicBezTo>
                  <a:cubicBezTo>
                    <a:pt x="3141" y="799"/>
                    <a:pt x="3228" y="817"/>
                    <a:pt x="3311" y="855"/>
                  </a:cubicBezTo>
                  <a:cubicBezTo>
                    <a:pt x="3447" y="915"/>
                    <a:pt x="3565" y="1009"/>
                    <a:pt x="3651" y="1132"/>
                  </a:cubicBezTo>
                  <a:cubicBezTo>
                    <a:pt x="3738" y="1257"/>
                    <a:pt x="3879" y="1310"/>
                    <a:pt x="4024" y="1310"/>
                  </a:cubicBezTo>
                  <a:cubicBezTo>
                    <a:pt x="4147" y="1310"/>
                    <a:pt x="4273" y="1272"/>
                    <a:pt x="4373" y="1209"/>
                  </a:cubicBezTo>
                  <a:cubicBezTo>
                    <a:pt x="4368" y="1197"/>
                    <a:pt x="4357" y="1200"/>
                    <a:pt x="4347" y="1199"/>
                  </a:cubicBezTo>
                  <a:cubicBezTo>
                    <a:pt x="4136" y="1162"/>
                    <a:pt x="3947" y="1083"/>
                    <a:pt x="3798" y="923"/>
                  </a:cubicBezTo>
                  <a:cubicBezTo>
                    <a:pt x="3723" y="841"/>
                    <a:pt x="3670" y="741"/>
                    <a:pt x="3586" y="667"/>
                  </a:cubicBezTo>
                  <a:cubicBezTo>
                    <a:pt x="3575" y="660"/>
                    <a:pt x="3572" y="645"/>
                    <a:pt x="3582" y="634"/>
                  </a:cubicBezTo>
                  <a:cubicBezTo>
                    <a:pt x="3586" y="627"/>
                    <a:pt x="3593" y="623"/>
                    <a:pt x="3600" y="623"/>
                  </a:cubicBezTo>
                  <a:cubicBezTo>
                    <a:pt x="3604" y="623"/>
                    <a:pt x="3608" y="625"/>
                    <a:pt x="3612" y="627"/>
                  </a:cubicBezTo>
                  <a:cubicBezTo>
                    <a:pt x="3623" y="634"/>
                    <a:pt x="3635" y="641"/>
                    <a:pt x="3644" y="646"/>
                  </a:cubicBezTo>
                  <a:cubicBezTo>
                    <a:pt x="3846" y="763"/>
                    <a:pt x="4058" y="835"/>
                    <a:pt x="4287" y="835"/>
                  </a:cubicBezTo>
                  <a:cubicBezTo>
                    <a:pt x="4326" y="835"/>
                    <a:pt x="4366" y="833"/>
                    <a:pt x="4406" y="829"/>
                  </a:cubicBezTo>
                  <a:cubicBezTo>
                    <a:pt x="4505" y="820"/>
                    <a:pt x="4599" y="792"/>
                    <a:pt x="4685" y="746"/>
                  </a:cubicBezTo>
                  <a:cubicBezTo>
                    <a:pt x="4624" y="737"/>
                    <a:pt x="4571" y="732"/>
                    <a:pt x="4520" y="722"/>
                  </a:cubicBezTo>
                  <a:cubicBezTo>
                    <a:pt x="4348" y="690"/>
                    <a:pt x="4194" y="615"/>
                    <a:pt x="4040" y="538"/>
                  </a:cubicBezTo>
                  <a:cubicBezTo>
                    <a:pt x="3880" y="458"/>
                    <a:pt x="3716" y="389"/>
                    <a:pt x="3540" y="389"/>
                  </a:cubicBezTo>
                  <a:cubicBezTo>
                    <a:pt x="3486" y="389"/>
                    <a:pt x="3432" y="395"/>
                    <a:pt x="3376" y="410"/>
                  </a:cubicBezTo>
                  <a:cubicBezTo>
                    <a:pt x="3369" y="411"/>
                    <a:pt x="3361" y="413"/>
                    <a:pt x="3354" y="413"/>
                  </a:cubicBezTo>
                  <a:cubicBezTo>
                    <a:pt x="3345" y="413"/>
                    <a:pt x="3337" y="410"/>
                    <a:pt x="3332" y="399"/>
                  </a:cubicBezTo>
                  <a:cubicBezTo>
                    <a:pt x="3323" y="382"/>
                    <a:pt x="3326" y="362"/>
                    <a:pt x="3339" y="347"/>
                  </a:cubicBezTo>
                  <a:cubicBezTo>
                    <a:pt x="3365" y="315"/>
                    <a:pt x="3402" y="294"/>
                    <a:pt x="3444" y="289"/>
                  </a:cubicBezTo>
                  <a:cubicBezTo>
                    <a:pt x="3494" y="277"/>
                    <a:pt x="3543" y="272"/>
                    <a:pt x="3593" y="272"/>
                  </a:cubicBezTo>
                  <a:cubicBezTo>
                    <a:pt x="3697" y="272"/>
                    <a:pt x="3800" y="296"/>
                    <a:pt x="3901" y="333"/>
                  </a:cubicBezTo>
                  <a:lnTo>
                    <a:pt x="3910" y="320"/>
                  </a:lnTo>
                  <a:cubicBezTo>
                    <a:pt x="3828" y="247"/>
                    <a:pt x="3733" y="187"/>
                    <a:pt x="3631" y="147"/>
                  </a:cubicBezTo>
                  <a:cubicBezTo>
                    <a:pt x="3579" y="126"/>
                    <a:pt x="3528" y="115"/>
                    <a:pt x="3480" y="115"/>
                  </a:cubicBezTo>
                  <a:cubicBezTo>
                    <a:pt x="3385" y="115"/>
                    <a:pt x="3299" y="156"/>
                    <a:pt x="3219" y="233"/>
                  </a:cubicBezTo>
                  <a:cubicBezTo>
                    <a:pt x="3179" y="273"/>
                    <a:pt x="3139" y="315"/>
                    <a:pt x="3097" y="354"/>
                  </a:cubicBezTo>
                  <a:cubicBezTo>
                    <a:pt x="3085" y="365"/>
                    <a:pt x="3074" y="381"/>
                    <a:pt x="3058" y="381"/>
                  </a:cubicBezTo>
                  <a:cubicBezTo>
                    <a:pt x="3054" y="381"/>
                    <a:pt x="3050" y="380"/>
                    <a:pt x="3046" y="378"/>
                  </a:cubicBezTo>
                  <a:cubicBezTo>
                    <a:pt x="3021" y="368"/>
                    <a:pt x="3030" y="343"/>
                    <a:pt x="3032" y="324"/>
                  </a:cubicBezTo>
                  <a:cubicBezTo>
                    <a:pt x="3055" y="164"/>
                    <a:pt x="3123" y="47"/>
                    <a:pt x="3312" y="24"/>
                  </a:cubicBezTo>
                  <a:cubicBezTo>
                    <a:pt x="3277" y="17"/>
                    <a:pt x="3260" y="12"/>
                    <a:pt x="3241" y="8"/>
                  </a:cubicBezTo>
                  <a:cubicBezTo>
                    <a:pt x="3213" y="3"/>
                    <a:pt x="3187" y="0"/>
                    <a:pt x="3162" y="0"/>
                  </a:cubicBezTo>
                  <a:close/>
                </a:path>
              </a:pathLst>
            </a:custGeom>
            <a:gradFill>
              <a:gsLst>
                <a:gs pos="0">
                  <a:schemeClr val="accent6"/>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6"/>
            <p:cNvSpPr/>
            <p:nvPr/>
          </p:nvSpPr>
          <p:spPr>
            <a:xfrm>
              <a:off x="6676450" y="529150"/>
              <a:ext cx="218122" cy="161125"/>
            </a:xfrm>
            <a:custGeom>
              <a:avLst/>
              <a:gdLst/>
              <a:ahLst/>
              <a:cxnLst/>
              <a:rect l="l" t="t" r="r" b="b"/>
              <a:pathLst>
                <a:path w="3053" h="2186" extrusionOk="0">
                  <a:moveTo>
                    <a:pt x="715" y="250"/>
                  </a:moveTo>
                  <a:cubicBezTo>
                    <a:pt x="716" y="250"/>
                    <a:pt x="717" y="250"/>
                    <a:pt x="718" y="251"/>
                  </a:cubicBezTo>
                  <a:cubicBezTo>
                    <a:pt x="933" y="252"/>
                    <a:pt x="1112" y="428"/>
                    <a:pt x="1112" y="640"/>
                  </a:cubicBezTo>
                  <a:cubicBezTo>
                    <a:pt x="1112" y="855"/>
                    <a:pt x="939" y="1027"/>
                    <a:pt x="724" y="1027"/>
                  </a:cubicBezTo>
                  <a:cubicBezTo>
                    <a:pt x="722" y="1027"/>
                    <a:pt x="720" y="1027"/>
                    <a:pt x="718" y="1027"/>
                  </a:cubicBezTo>
                  <a:cubicBezTo>
                    <a:pt x="499" y="1027"/>
                    <a:pt x="335" y="862"/>
                    <a:pt x="335" y="641"/>
                  </a:cubicBezTo>
                  <a:cubicBezTo>
                    <a:pt x="315" y="430"/>
                    <a:pt x="525" y="250"/>
                    <a:pt x="715" y="250"/>
                  </a:cubicBezTo>
                  <a:close/>
                  <a:moveTo>
                    <a:pt x="2353" y="250"/>
                  </a:moveTo>
                  <a:cubicBezTo>
                    <a:pt x="2355" y="250"/>
                    <a:pt x="2357" y="250"/>
                    <a:pt x="2359" y="251"/>
                  </a:cubicBezTo>
                  <a:cubicBezTo>
                    <a:pt x="2572" y="252"/>
                    <a:pt x="2748" y="426"/>
                    <a:pt x="2750" y="641"/>
                  </a:cubicBezTo>
                  <a:cubicBezTo>
                    <a:pt x="2750" y="855"/>
                    <a:pt x="2576" y="1027"/>
                    <a:pt x="2363" y="1027"/>
                  </a:cubicBezTo>
                  <a:cubicBezTo>
                    <a:pt x="2361" y="1027"/>
                    <a:pt x="2359" y="1027"/>
                    <a:pt x="2357" y="1027"/>
                  </a:cubicBezTo>
                  <a:cubicBezTo>
                    <a:pt x="2141" y="1027"/>
                    <a:pt x="1980" y="857"/>
                    <a:pt x="1971" y="641"/>
                  </a:cubicBezTo>
                  <a:cubicBezTo>
                    <a:pt x="1962" y="404"/>
                    <a:pt x="2187" y="250"/>
                    <a:pt x="2353" y="250"/>
                  </a:cubicBezTo>
                  <a:close/>
                  <a:moveTo>
                    <a:pt x="859" y="0"/>
                  </a:moveTo>
                  <a:cubicBezTo>
                    <a:pt x="721" y="0"/>
                    <a:pt x="582" y="53"/>
                    <a:pt x="455" y="147"/>
                  </a:cubicBezTo>
                  <a:cubicBezTo>
                    <a:pt x="350" y="224"/>
                    <a:pt x="288" y="312"/>
                    <a:pt x="178" y="415"/>
                  </a:cubicBezTo>
                  <a:cubicBezTo>
                    <a:pt x="171" y="422"/>
                    <a:pt x="165" y="431"/>
                    <a:pt x="162" y="440"/>
                  </a:cubicBezTo>
                  <a:cubicBezTo>
                    <a:pt x="81" y="626"/>
                    <a:pt x="32" y="824"/>
                    <a:pt x="15" y="1025"/>
                  </a:cubicBezTo>
                  <a:cubicBezTo>
                    <a:pt x="1" y="1201"/>
                    <a:pt x="41" y="1362"/>
                    <a:pt x="102" y="1523"/>
                  </a:cubicBezTo>
                  <a:cubicBezTo>
                    <a:pt x="151" y="1642"/>
                    <a:pt x="171" y="1772"/>
                    <a:pt x="155" y="1900"/>
                  </a:cubicBezTo>
                  <a:cubicBezTo>
                    <a:pt x="143" y="1995"/>
                    <a:pt x="134" y="2090"/>
                    <a:pt x="130" y="2186"/>
                  </a:cubicBezTo>
                  <a:cubicBezTo>
                    <a:pt x="264" y="1983"/>
                    <a:pt x="392" y="1779"/>
                    <a:pt x="546" y="1592"/>
                  </a:cubicBezTo>
                  <a:cubicBezTo>
                    <a:pt x="637" y="1483"/>
                    <a:pt x="726" y="1371"/>
                    <a:pt x="839" y="1280"/>
                  </a:cubicBezTo>
                  <a:cubicBezTo>
                    <a:pt x="932" y="1206"/>
                    <a:pt x="1012" y="1120"/>
                    <a:pt x="1081" y="1022"/>
                  </a:cubicBezTo>
                  <a:cubicBezTo>
                    <a:pt x="1152" y="917"/>
                    <a:pt x="1252" y="833"/>
                    <a:pt x="1368" y="780"/>
                  </a:cubicBezTo>
                  <a:cubicBezTo>
                    <a:pt x="1422" y="755"/>
                    <a:pt x="1475" y="738"/>
                    <a:pt x="1530" y="738"/>
                  </a:cubicBezTo>
                  <a:cubicBezTo>
                    <a:pt x="1569" y="738"/>
                    <a:pt x="1610" y="747"/>
                    <a:pt x="1650" y="768"/>
                  </a:cubicBezTo>
                  <a:cubicBezTo>
                    <a:pt x="1819" y="850"/>
                    <a:pt x="1961" y="978"/>
                    <a:pt x="2059" y="1138"/>
                  </a:cubicBezTo>
                  <a:cubicBezTo>
                    <a:pt x="2073" y="1162"/>
                    <a:pt x="2090" y="1185"/>
                    <a:pt x="2113" y="1202"/>
                  </a:cubicBezTo>
                  <a:cubicBezTo>
                    <a:pt x="2211" y="1280"/>
                    <a:pt x="2302" y="1365"/>
                    <a:pt x="2385" y="1460"/>
                  </a:cubicBezTo>
                  <a:cubicBezTo>
                    <a:pt x="2576" y="1681"/>
                    <a:pt x="2751" y="1918"/>
                    <a:pt x="2907" y="2165"/>
                  </a:cubicBezTo>
                  <a:cubicBezTo>
                    <a:pt x="2912" y="2172"/>
                    <a:pt x="2912" y="2186"/>
                    <a:pt x="2925" y="2186"/>
                  </a:cubicBezTo>
                  <a:cubicBezTo>
                    <a:pt x="2927" y="2186"/>
                    <a:pt x="2930" y="2185"/>
                    <a:pt x="2934" y="2184"/>
                  </a:cubicBezTo>
                  <a:cubicBezTo>
                    <a:pt x="2928" y="2142"/>
                    <a:pt x="2921" y="2100"/>
                    <a:pt x="2914" y="2058"/>
                  </a:cubicBezTo>
                  <a:cubicBezTo>
                    <a:pt x="2888" y="1867"/>
                    <a:pt x="2886" y="1679"/>
                    <a:pt x="2962" y="1497"/>
                  </a:cubicBezTo>
                  <a:cubicBezTo>
                    <a:pt x="3014" y="1367"/>
                    <a:pt x="3053" y="1234"/>
                    <a:pt x="3046" y="1090"/>
                  </a:cubicBezTo>
                  <a:cubicBezTo>
                    <a:pt x="3041" y="934"/>
                    <a:pt x="3012" y="782"/>
                    <a:pt x="2965" y="633"/>
                  </a:cubicBezTo>
                  <a:cubicBezTo>
                    <a:pt x="2907" y="463"/>
                    <a:pt x="2849" y="291"/>
                    <a:pt x="2702" y="170"/>
                  </a:cubicBezTo>
                  <a:cubicBezTo>
                    <a:pt x="2574" y="67"/>
                    <a:pt x="2435" y="2"/>
                    <a:pt x="2280" y="2"/>
                  </a:cubicBezTo>
                  <a:cubicBezTo>
                    <a:pt x="2237" y="2"/>
                    <a:pt x="2193" y="7"/>
                    <a:pt x="2148" y="17"/>
                  </a:cubicBezTo>
                  <a:cubicBezTo>
                    <a:pt x="1980" y="54"/>
                    <a:pt x="1861" y="165"/>
                    <a:pt x="1763" y="301"/>
                  </a:cubicBezTo>
                  <a:cubicBezTo>
                    <a:pt x="1684" y="412"/>
                    <a:pt x="1642" y="538"/>
                    <a:pt x="1596" y="662"/>
                  </a:cubicBezTo>
                  <a:cubicBezTo>
                    <a:pt x="1589" y="679"/>
                    <a:pt x="1589" y="701"/>
                    <a:pt x="1567" y="701"/>
                  </a:cubicBezTo>
                  <a:cubicBezTo>
                    <a:pt x="1566" y="701"/>
                    <a:pt x="1565" y="701"/>
                    <a:pt x="1564" y="701"/>
                  </a:cubicBezTo>
                  <a:cubicBezTo>
                    <a:pt x="1545" y="699"/>
                    <a:pt x="1536" y="680"/>
                    <a:pt x="1529" y="662"/>
                  </a:cubicBezTo>
                  <a:cubicBezTo>
                    <a:pt x="1510" y="606"/>
                    <a:pt x="1489" y="550"/>
                    <a:pt x="1466" y="496"/>
                  </a:cubicBezTo>
                  <a:cubicBezTo>
                    <a:pt x="1421" y="375"/>
                    <a:pt x="1349" y="265"/>
                    <a:pt x="1258" y="173"/>
                  </a:cubicBezTo>
                  <a:cubicBezTo>
                    <a:pt x="1136" y="54"/>
                    <a:pt x="998" y="0"/>
                    <a:pt x="859" y="0"/>
                  </a:cubicBezTo>
                  <a:close/>
                </a:path>
              </a:pathLst>
            </a:custGeom>
            <a:gradFill>
              <a:gsLst>
                <a:gs pos="0">
                  <a:srgbClr val="424242"/>
                </a:gs>
                <a:gs pos="100000">
                  <a:srgbClr val="01010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6"/>
            <p:cNvSpPr/>
            <p:nvPr/>
          </p:nvSpPr>
          <p:spPr>
            <a:xfrm>
              <a:off x="6919550" y="756700"/>
              <a:ext cx="60699" cy="180175"/>
            </a:xfrm>
            <a:custGeom>
              <a:avLst/>
              <a:gdLst/>
              <a:ahLst/>
              <a:cxnLst/>
              <a:rect l="l" t="t" r="r" b="b"/>
              <a:pathLst>
                <a:path w="879" h="2579" extrusionOk="0">
                  <a:moveTo>
                    <a:pt x="2" y="0"/>
                  </a:moveTo>
                  <a:cubicBezTo>
                    <a:pt x="1" y="7"/>
                    <a:pt x="1" y="16"/>
                    <a:pt x="2" y="23"/>
                  </a:cubicBezTo>
                  <a:cubicBezTo>
                    <a:pt x="102" y="265"/>
                    <a:pt x="174" y="515"/>
                    <a:pt x="251" y="766"/>
                  </a:cubicBezTo>
                  <a:cubicBezTo>
                    <a:pt x="390" y="1225"/>
                    <a:pt x="449" y="1692"/>
                    <a:pt x="393" y="2172"/>
                  </a:cubicBezTo>
                  <a:cubicBezTo>
                    <a:pt x="386" y="2232"/>
                    <a:pt x="397" y="2270"/>
                    <a:pt x="449" y="2309"/>
                  </a:cubicBezTo>
                  <a:cubicBezTo>
                    <a:pt x="581" y="2404"/>
                    <a:pt x="704" y="2507"/>
                    <a:pt x="849" y="2579"/>
                  </a:cubicBezTo>
                  <a:cubicBezTo>
                    <a:pt x="879" y="2540"/>
                    <a:pt x="847" y="2503"/>
                    <a:pt x="849" y="2463"/>
                  </a:cubicBezTo>
                  <a:cubicBezTo>
                    <a:pt x="854" y="2361"/>
                    <a:pt x="854" y="2260"/>
                    <a:pt x="847" y="2156"/>
                  </a:cubicBezTo>
                  <a:cubicBezTo>
                    <a:pt x="835" y="2025"/>
                    <a:pt x="858" y="1893"/>
                    <a:pt x="835" y="1762"/>
                  </a:cubicBezTo>
                  <a:cubicBezTo>
                    <a:pt x="803" y="1564"/>
                    <a:pt x="788" y="1362"/>
                    <a:pt x="788" y="1161"/>
                  </a:cubicBezTo>
                  <a:cubicBezTo>
                    <a:pt x="788" y="1140"/>
                    <a:pt x="781" y="1115"/>
                    <a:pt x="803" y="1097"/>
                  </a:cubicBezTo>
                  <a:cubicBezTo>
                    <a:pt x="803" y="1082"/>
                    <a:pt x="798" y="1066"/>
                    <a:pt x="791" y="1052"/>
                  </a:cubicBezTo>
                  <a:cubicBezTo>
                    <a:pt x="658" y="780"/>
                    <a:pt x="493" y="526"/>
                    <a:pt x="299" y="295"/>
                  </a:cubicBezTo>
                  <a:cubicBezTo>
                    <a:pt x="253" y="242"/>
                    <a:pt x="200" y="198"/>
                    <a:pt x="157" y="144"/>
                  </a:cubicBezTo>
                  <a:cubicBezTo>
                    <a:pt x="111" y="89"/>
                    <a:pt x="60" y="40"/>
                    <a:pt x="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6"/>
            <p:cNvSpPr/>
            <p:nvPr/>
          </p:nvSpPr>
          <p:spPr>
            <a:xfrm>
              <a:off x="6602980" y="761075"/>
              <a:ext cx="48544" cy="170006"/>
            </a:xfrm>
            <a:custGeom>
              <a:avLst/>
              <a:gdLst/>
              <a:ahLst/>
              <a:cxnLst/>
              <a:rect l="l" t="t" r="r" b="b"/>
              <a:pathLst>
                <a:path w="710" h="2457" extrusionOk="0">
                  <a:moveTo>
                    <a:pt x="699" y="0"/>
                  </a:moveTo>
                  <a:cubicBezTo>
                    <a:pt x="643" y="46"/>
                    <a:pt x="588" y="98"/>
                    <a:pt x="541" y="153"/>
                  </a:cubicBezTo>
                  <a:cubicBezTo>
                    <a:pt x="367" y="342"/>
                    <a:pt x="208" y="544"/>
                    <a:pt x="89" y="771"/>
                  </a:cubicBezTo>
                  <a:cubicBezTo>
                    <a:pt x="111" y="789"/>
                    <a:pt x="103" y="814"/>
                    <a:pt x="103" y="835"/>
                  </a:cubicBezTo>
                  <a:cubicBezTo>
                    <a:pt x="111" y="1017"/>
                    <a:pt x="101" y="1203"/>
                    <a:pt x="73" y="1383"/>
                  </a:cubicBezTo>
                  <a:cubicBezTo>
                    <a:pt x="24" y="1681"/>
                    <a:pt x="32" y="1978"/>
                    <a:pt x="29" y="2276"/>
                  </a:cubicBezTo>
                  <a:cubicBezTo>
                    <a:pt x="29" y="2335"/>
                    <a:pt x="1" y="2397"/>
                    <a:pt x="32" y="2456"/>
                  </a:cubicBezTo>
                  <a:cubicBezTo>
                    <a:pt x="94" y="2414"/>
                    <a:pt x="150" y="2370"/>
                    <a:pt x="213" y="2332"/>
                  </a:cubicBezTo>
                  <a:cubicBezTo>
                    <a:pt x="304" y="2277"/>
                    <a:pt x="332" y="2216"/>
                    <a:pt x="318" y="2100"/>
                  </a:cubicBezTo>
                  <a:cubicBezTo>
                    <a:pt x="266" y="1636"/>
                    <a:pt x="325" y="1182"/>
                    <a:pt x="469" y="738"/>
                  </a:cubicBezTo>
                  <a:cubicBezTo>
                    <a:pt x="548" y="496"/>
                    <a:pt x="629" y="253"/>
                    <a:pt x="709" y="12"/>
                  </a:cubicBezTo>
                  <a:lnTo>
                    <a:pt x="6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6"/>
            <p:cNvSpPr/>
            <p:nvPr/>
          </p:nvSpPr>
          <p:spPr>
            <a:xfrm>
              <a:off x="6564075" y="814423"/>
              <a:ext cx="46562" cy="133403"/>
            </a:xfrm>
            <a:custGeom>
              <a:avLst/>
              <a:gdLst/>
              <a:ahLst/>
              <a:cxnLst/>
              <a:rect l="l" t="t" r="r" b="b"/>
              <a:pathLst>
                <a:path w="681" h="1928" extrusionOk="0">
                  <a:moveTo>
                    <a:pt x="658" y="0"/>
                  </a:moveTo>
                  <a:cubicBezTo>
                    <a:pt x="638" y="13"/>
                    <a:pt x="633" y="34"/>
                    <a:pt x="624" y="50"/>
                  </a:cubicBezTo>
                  <a:cubicBezTo>
                    <a:pt x="400" y="462"/>
                    <a:pt x="258" y="902"/>
                    <a:pt x="154" y="1356"/>
                  </a:cubicBezTo>
                  <a:cubicBezTo>
                    <a:pt x="112" y="1547"/>
                    <a:pt x="88" y="1741"/>
                    <a:pt x="0" y="1927"/>
                  </a:cubicBezTo>
                  <a:cubicBezTo>
                    <a:pt x="232" y="1918"/>
                    <a:pt x="417" y="1799"/>
                    <a:pt x="603" y="1685"/>
                  </a:cubicBezTo>
                  <a:cubicBezTo>
                    <a:pt x="570" y="1626"/>
                    <a:pt x="600" y="1564"/>
                    <a:pt x="600" y="1505"/>
                  </a:cubicBezTo>
                  <a:cubicBezTo>
                    <a:pt x="601" y="1207"/>
                    <a:pt x="593" y="910"/>
                    <a:pt x="644" y="614"/>
                  </a:cubicBezTo>
                  <a:cubicBezTo>
                    <a:pt x="672" y="432"/>
                    <a:pt x="680" y="248"/>
                    <a:pt x="672" y="64"/>
                  </a:cubicBezTo>
                  <a:cubicBezTo>
                    <a:pt x="672" y="43"/>
                    <a:pt x="680" y="18"/>
                    <a:pt x="6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6"/>
            <p:cNvSpPr/>
            <p:nvPr/>
          </p:nvSpPr>
          <p:spPr>
            <a:xfrm>
              <a:off x="6972875" y="834375"/>
              <a:ext cx="35700" cy="113548"/>
            </a:xfrm>
            <a:custGeom>
              <a:avLst/>
              <a:gdLst/>
              <a:ahLst/>
              <a:cxnLst/>
              <a:rect l="l" t="t" r="r" b="b"/>
              <a:pathLst>
                <a:path w="545" h="1642" extrusionOk="0">
                  <a:moveTo>
                    <a:pt x="23" y="0"/>
                  </a:moveTo>
                  <a:cubicBezTo>
                    <a:pt x="1" y="18"/>
                    <a:pt x="9" y="41"/>
                    <a:pt x="9" y="63"/>
                  </a:cubicBezTo>
                  <a:cubicBezTo>
                    <a:pt x="8" y="265"/>
                    <a:pt x="23" y="467"/>
                    <a:pt x="57" y="665"/>
                  </a:cubicBezTo>
                  <a:cubicBezTo>
                    <a:pt x="80" y="794"/>
                    <a:pt x="55" y="928"/>
                    <a:pt x="69" y="1059"/>
                  </a:cubicBezTo>
                  <a:cubicBezTo>
                    <a:pt x="74" y="1163"/>
                    <a:pt x="76" y="1264"/>
                    <a:pt x="69" y="1366"/>
                  </a:cubicBezTo>
                  <a:cubicBezTo>
                    <a:pt x="67" y="1404"/>
                    <a:pt x="99" y="1441"/>
                    <a:pt x="69" y="1480"/>
                  </a:cubicBezTo>
                  <a:cubicBezTo>
                    <a:pt x="213" y="1566"/>
                    <a:pt x="362" y="1636"/>
                    <a:pt x="544" y="1641"/>
                  </a:cubicBezTo>
                  <a:cubicBezTo>
                    <a:pt x="520" y="1606"/>
                    <a:pt x="502" y="1566"/>
                    <a:pt x="490" y="1524"/>
                  </a:cubicBezTo>
                  <a:cubicBezTo>
                    <a:pt x="414" y="1259"/>
                    <a:pt x="371" y="987"/>
                    <a:pt x="295" y="724"/>
                  </a:cubicBezTo>
                  <a:cubicBezTo>
                    <a:pt x="227" y="475"/>
                    <a:pt x="136" y="232"/>
                    <a:pt x="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6"/>
            <p:cNvSpPr/>
            <p:nvPr/>
          </p:nvSpPr>
          <p:spPr>
            <a:xfrm>
              <a:off x="6747225" y="582168"/>
              <a:ext cx="77919" cy="48216"/>
            </a:xfrm>
            <a:custGeom>
              <a:avLst/>
              <a:gdLst/>
              <a:ahLst/>
              <a:cxnLst/>
              <a:rect l="l" t="t" r="r" b="b"/>
              <a:pathLst>
                <a:path w="963" h="596" extrusionOk="0">
                  <a:moveTo>
                    <a:pt x="473" y="0"/>
                  </a:moveTo>
                  <a:cubicBezTo>
                    <a:pt x="449" y="0"/>
                    <a:pt x="426" y="4"/>
                    <a:pt x="403" y="12"/>
                  </a:cubicBezTo>
                  <a:cubicBezTo>
                    <a:pt x="237" y="72"/>
                    <a:pt x="112" y="182"/>
                    <a:pt x="18" y="329"/>
                  </a:cubicBezTo>
                  <a:cubicBezTo>
                    <a:pt x="0" y="357"/>
                    <a:pt x="4" y="371"/>
                    <a:pt x="30" y="389"/>
                  </a:cubicBezTo>
                  <a:cubicBezTo>
                    <a:pt x="126" y="459"/>
                    <a:pt x="232" y="517"/>
                    <a:pt x="340" y="564"/>
                  </a:cubicBezTo>
                  <a:cubicBezTo>
                    <a:pt x="382" y="585"/>
                    <a:pt x="430" y="596"/>
                    <a:pt x="477" y="596"/>
                  </a:cubicBezTo>
                  <a:cubicBezTo>
                    <a:pt x="493" y="594"/>
                    <a:pt x="509" y="591"/>
                    <a:pt x="524" y="585"/>
                  </a:cubicBezTo>
                  <a:cubicBezTo>
                    <a:pt x="673" y="541"/>
                    <a:pt x="803" y="459"/>
                    <a:pt x="935" y="382"/>
                  </a:cubicBezTo>
                  <a:cubicBezTo>
                    <a:pt x="963" y="364"/>
                    <a:pt x="950" y="350"/>
                    <a:pt x="938" y="333"/>
                  </a:cubicBezTo>
                  <a:cubicBezTo>
                    <a:pt x="842" y="194"/>
                    <a:pt x="709" y="86"/>
                    <a:pt x="554" y="17"/>
                  </a:cubicBezTo>
                  <a:cubicBezTo>
                    <a:pt x="528" y="6"/>
                    <a:pt x="501" y="0"/>
                    <a:pt x="4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6"/>
            <p:cNvSpPr/>
            <p:nvPr/>
          </p:nvSpPr>
          <p:spPr>
            <a:xfrm>
              <a:off x="6746700" y="609275"/>
              <a:ext cx="77925" cy="36850"/>
            </a:xfrm>
            <a:custGeom>
              <a:avLst/>
              <a:gdLst/>
              <a:ahLst/>
              <a:cxnLst/>
              <a:rect l="l" t="t" r="r" b="b"/>
              <a:pathLst>
                <a:path w="929" h="363" extrusionOk="0">
                  <a:moveTo>
                    <a:pt x="1" y="1"/>
                  </a:moveTo>
                  <a:lnTo>
                    <a:pt x="1" y="1"/>
                  </a:lnTo>
                  <a:cubicBezTo>
                    <a:pt x="4" y="33"/>
                    <a:pt x="15" y="62"/>
                    <a:pt x="36" y="89"/>
                  </a:cubicBezTo>
                  <a:cubicBezTo>
                    <a:pt x="129" y="222"/>
                    <a:pt x="267" y="318"/>
                    <a:pt x="425" y="357"/>
                  </a:cubicBezTo>
                  <a:cubicBezTo>
                    <a:pt x="438" y="360"/>
                    <a:pt x="451" y="362"/>
                    <a:pt x="464" y="362"/>
                  </a:cubicBezTo>
                  <a:cubicBezTo>
                    <a:pt x="478" y="362"/>
                    <a:pt x="491" y="360"/>
                    <a:pt x="504" y="357"/>
                  </a:cubicBezTo>
                  <a:cubicBezTo>
                    <a:pt x="670" y="315"/>
                    <a:pt x="814" y="210"/>
                    <a:pt x="905" y="64"/>
                  </a:cubicBezTo>
                  <a:cubicBezTo>
                    <a:pt x="914" y="50"/>
                    <a:pt x="928" y="36"/>
                    <a:pt x="921" y="13"/>
                  </a:cubicBezTo>
                  <a:cubicBezTo>
                    <a:pt x="919" y="13"/>
                    <a:pt x="917" y="13"/>
                    <a:pt x="915" y="13"/>
                  </a:cubicBezTo>
                  <a:cubicBezTo>
                    <a:pt x="900" y="13"/>
                    <a:pt x="890" y="25"/>
                    <a:pt x="877" y="31"/>
                  </a:cubicBezTo>
                  <a:cubicBezTo>
                    <a:pt x="786" y="85"/>
                    <a:pt x="690" y="134"/>
                    <a:pt x="593" y="176"/>
                  </a:cubicBezTo>
                  <a:cubicBezTo>
                    <a:pt x="549" y="196"/>
                    <a:pt x="502" y="205"/>
                    <a:pt x="454" y="205"/>
                  </a:cubicBezTo>
                  <a:cubicBezTo>
                    <a:pt x="404" y="205"/>
                    <a:pt x="354" y="194"/>
                    <a:pt x="308" y="173"/>
                  </a:cubicBezTo>
                  <a:cubicBezTo>
                    <a:pt x="201" y="124"/>
                    <a:pt x="99" y="66"/>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6"/>
            <p:cNvSpPr/>
            <p:nvPr/>
          </p:nvSpPr>
          <p:spPr>
            <a:xfrm>
              <a:off x="6653023" y="760188"/>
              <a:ext cx="1641" cy="1777"/>
            </a:xfrm>
            <a:custGeom>
              <a:avLst/>
              <a:gdLst/>
              <a:ahLst/>
              <a:cxnLst/>
              <a:rect l="l" t="t" r="r" b="b"/>
              <a:pathLst>
                <a:path w="24" h="26" extrusionOk="0">
                  <a:moveTo>
                    <a:pt x="18" y="1"/>
                  </a:moveTo>
                  <a:lnTo>
                    <a:pt x="1" y="13"/>
                  </a:lnTo>
                  <a:lnTo>
                    <a:pt x="11" y="25"/>
                  </a:lnTo>
                  <a:cubicBezTo>
                    <a:pt x="20" y="22"/>
                    <a:pt x="23" y="10"/>
                    <a:pt x="18" y="1"/>
                  </a:cubicBezTo>
                  <a:close/>
                </a:path>
              </a:pathLst>
            </a:custGeom>
            <a:solidFill>
              <a:srgbClr val="AF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6"/>
            <p:cNvSpPr/>
            <p:nvPr/>
          </p:nvSpPr>
          <p:spPr>
            <a:xfrm>
              <a:off x="6937190" y="922608"/>
              <a:ext cx="1230" cy="1846"/>
            </a:xfrm>
            <a:custGeom>
              <a:avLst/>
              <a:gdLst/>
              <a:ahLst/>
              <a:cxnLst/>
              <a:rect l="l" t="t" r="r" b="b"/>
              <a:pathLst>
                <a:path w="18" h="27" extrusionOk="0">
                  <a:moveTo>
                    <a:pt x="14" y="0"/>
                  </a:moveTo>
                  <a:cubicBezTo>
                    <a:pt x="4" y="6"/>
                    <a:pt x="0" y="18"/>
                    <a:pt x="7" y="27"/>
                  </a:cubicBezTo>
                  <a:cubicBezTo>
                    <a:pt x="18" y="20"/>
                    <a:pt x="16" y="9"/>
                    <a:pt x="14" y="0"/>
                  </a:cubicBezTo>
                  <a:close/>
                </a:path>
              </a:pathLst>
            </a:custGeom>
            <a:solidFill>
              <a:srgbClr val="AF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6"/>
            <p:cNvSpPr/>
            <p:nvPr/>
          </p:nvSpPr>
          <p:spPr>
            <a:xfrm>
              <a:off x="6681324" y="702425"/>
              <a:ext cx="273" cy="479"/>
            </a:xfrm>
            <a:custGeom>
              <a:avLst/>
              <a:gdLst/>
              <a:ahLst/>
              <a:cxnLst/>
              <a:rect l="l" t="t" r="r" b="b"/>
              <a:pathLst>
                <a:path w="4" h="7" extrusionOk="0">
                  <a:moveTo>
                    <a:pt x="4" y="1"/>
                  </a:moveTo>
                  <a:lnTo>
                    <a:pt x="0" y="6"/>
                  </a:lnTo>
                  <a:lnTo>
                    <a:pt x="2" y="6"/>
                  </a:lnTo>
                  <a:lnTo>
                    <a:pt x="4" y="1"/>
                  </a:lnTo>
                  <a:close/>
                </a:path>
              </a:pathLst>
            </a:custGeom>
            <a:solidFill>
              <a:srgbClr val="495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9" name="Google Shape;909;p26"/>
            <p:cNvGrpSpPr/>
            <p:nvPr/>
          </p:nvGrpSpPr>
          <p:grpSpPr>
            <a:xfrm flipH="1">
              <a:off x="6689845" y="547342"/>
              <a:ext cx="67201" cy="57591"/>
              <a:chOff x="6688530" y="2567647"/>
              <a:chExt cx="64529" cy="55301"/>
            </a:xfrm>
          </p:grpSpPr>
          <p:sp>
            <p:nvSpPr>
              <p:cNvPr id="910" name="Google Shape;910;p26"/>
              <p:cNvSpPr/>
              <p:nvPr/>
            </p:nvSpPr>
            <p:spPr>
              <a:xfrm>
                <a:off x="6688530" y="2567647"/>
                <a:ext cx="64529" cy="55301"/>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gradFill>
                <a:gsLst>
                  <a:gs pos="0">
                    <a:srgbClr val="FEFEFF"/>
                  </a:gs>
                  <a:gs pos="99000">
                    <a:srgbClr val="98BED7"/>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6"/>
              <p:cNvSpPr/>
              <p:nvPr/>
            </p:nvSpPr>
            <p:spPr>
              <a:xfrm>
                <a:off x="6697553" y="2579063"/>
                <a:ext cx="34179"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6"/>
              <p:cNvSpPr/>
              <p:nvPr/>
            </p:nvSpPr>
            <p:spPr>
              <a:xfrm>
                <a:off x="6711567" y="2577833"/>
                <a:ext cx="16953"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6"/>
              <p:cNvSpPr/>
              <p:nvPr/>
            </p:nvSpPr>
            <p:spPr>
              <a:xfrm>
                <a:off x="6699672" y="2598135"/>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 name="Google Shape;914;p26"/>
            <p:cNvGrpSpPr/>
            <p:nvPr/>
          </p:nvGrpSpPr>
          <p:grpSpPr>
            <a:xfrm flipH="1">
              <a:off x="6805946" y="547342"/>
              <a:ext cx="67201" cy="57591"/>
              <a:chOff x="6688530" y="2567647"/>
              <a:chExt cx="64529" cy="55301"/>
            </a:xfrm>
          </p:grpSpPr>
          <p:sp>
            <p:nvSpPr>
              <p:cNvPr id="915" name="Google Shape;915;p26"/>
              <p:cNvSpPr/>
              <p:nvPr/>
            </p:nvSpPr>
            <p:spPr>
              <a:xfrm>
                <a:off x="6688530" y="2567647"/>
                <a:ext cx="64529" cy="55301"/>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gradFill>
                <a:gsLst>
                  <a:gs pos="0">
                    <a:srgbClr val="FEFEFF"/>
                  </a:gs>
                  <a:gs pos="99000">
                    <a:srgbClr val="98BED7"/>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6"/>
              <p:cNvSpPr/>
              <p:nvPr/>
            </p:nvSpPr>
            <p:spPr>
              <a:xfrm>
                <a:off x="6697553" y="2579063"/>
                <a:ext cx="34179"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6"/>
              <p:cNvSpPr/>
              <p:nvPr/>
            </p:nvSpPr>
            <p:spPr>
              <a:xfrm>
                <a:off x="6711567" y="2577833"/>
                <a:ext cx="16953"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6"/>
              <p:cNvSpPr/>
              <p:nvPr/>
            </p:nvSpPr>
            <p:spPr>
              <a:xfrm>
                <a:off x="6699672" y="2598135"/>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19" name="Google Shape;919;p26"/>
          <p:cNvGrpSpPr/>
          <p:nvPr/>
        </p:nvGrpSpPr>
        <p:grpSpPr>
          <a:xfrm>
            <a:off x="4890462" y="3020052"/>
            <a:ext cx="770170" cy="1316057"/>
            <a:chOff x="4408084" y="3388939"/>
            <a:chExt cx="770170" cy="1316057"/>
          </a:xfrm>
        </p:grpSpPr>
        <p:sp>
          <p:nvSpPr>
            <p:cNvPr id="920" name="Google Shape;920;p26"/>
            <p:cNvSpPr/>
            <p:nvPr/>
          </p:nvSpPr>
          <p:spPr>
            <a:xfrm>
              <a:off x="4997448" y="3877131"/>
              <a:ext cx="180806" cy="442478"/>
            </a:xfrm>
            <a:custGeom>
              <a:avLst/>
              <a:gdLst/>
              <a:ahLst/>
              <a:cxnLst/>
              <a:rect l="l" t="t" r="r" b="b"/>
              <a:pathLst>
                <a:path w="2645" h="6473" extrusionOk="0">
                  <a:moveTo>
                    <a:pt x="0" y="0"/>
                  </a:moveTo>
                  <a:lnTo>
                    <a:pt x="170" y="3445"/>
                  </a:lnTo>
                  <a:cubicBezTo>
                    <a:pt x="970" y="4390"/>
                    <a:pt x="1624" y="5570"/>
                    <a:pt x="2015" y="6275"/>
                  </a:cubicBezTo>
                  <a:cubicBezTo>
                    <a:pt x="2087" y="6404"/>
                    <a:pt x="2157" y="6473"/>
                    <a:pt x="2220" y="6473"/>
                  </a:cubicBezTo>
                  <a:cubicBezTo>
                    <a:pt x="2251" y="6473"/>
                    <a:pt x="2283" y="6453"/>
                    <a:pt x="2313" y="6418"/>
                  </a:cubicBezTo>
                  <a:cubicBezTo>
                    <a:pt x="2521" y="6161"/>
                    <a:pt x="2644" y="4963"/>
                    <a:pt x="2260" y="3103"/>
                  </a:cubicBezTo>
                  <a:cubicBezTo>
                    <a:pt x="2020" y="1936"/>
                    <a:pt x="1108" y="1064"/>
                    <a:pt x="304" y="295"/>
                  </a:cubicBezTo>
                  <a:cubicBezTo>
                    <a:pt x="199" y="193"/>
                    <a:pt x="97" y="97"/>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6"/>
            <p:cNvSpPr/>
            <p:nvPr/>
          </p:nvSpPr>
          <p:spPr>
            <a:xfrm>
              <a:off x="5013513" y="3899553"/>
              <a:ext cx="158248" cy="400438"/>
            </a:xfrm>
            <a:custGeom>
              <a:avLst/>
              <a:gdLst/>
              <a:ahLst/>
              <a:cxnLst/>
              <a:rect l="l" t="t" r="r" b="b"/>
              <a:pathLst>
                <a:path w="2315" h="5858" extrusionOk="0">
                  <a:moveTo>
                    <a:pt x="0" y="0"/>
                  </a:moveTo>
                  <a:cubicBezTo>
                    <a:pt x="53" y="118"/>
                    <a:pt x="99" y="237"/>
                    <a:pt x="141" y="358"/>
                  </a:cubicBezTo>
                  <a:cubicBezTo>
                    <a:pt x="623" y="1226"/>
                    <a:pt x="1597" y="3033"/>
                    <a:pt x="1780" y="3990"/>
                  </a:cubicBezTo>
                  <a:cubicBezTo>
                    <a:pt x="1899" y="4607"/>
                    <a:pt x="1988" y="5231"/>
                    <a:pt x="2044" y="5857"/>
                  </a:cubicBezTo>
                  <a:cubicBezTo>
                    <a:pt x="2250" y="5542"/>
                    <a:pt x="2314" y="4393"/>
                    <a:pt x="1981" y="2775"/>
                  </a:cubicBezTo>
                  <a:cubicBezTo>
                    <a:pt x="1739" y="1604"/>
                    <a:pt x="761" y="73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6"/>
            <p:cNvSpPr/>
            <p:nvPr/>
          </p:nvSpPr>
          <p:spPr>
            <a:xfrm>
              <a:off x="4408084" y="3388939"/>
              <a:ext cx="694170" cy="1151209"/>
            </a:xfrm>
            <a:custGeom>
              <a:avLst/>
              <a:gdLst/>
              <a:ahLst/>
              <a:cxnLst/>
              <a:rect l="l" t="t" r="r" b="b"/>
              <a:pathLst>
                <a:path w="10155" h="16841" extrusionOk="0">
                  <a:moveTo>
                    <a:pt x="6992" y="0"/>
                  </a:moveTo>
                  <a:cubicBezTo>
                    <a:pt x="5705" y="0"/>
                    <a:pt x="5071" y="1485"/>
                    <a:pt x="4906" y="2876"/>
                  </a:cubicBezTo>
                  <a:cubicBezTo>
                    <a:pt x="4885" y="3068"/>
                    <a:pt x="4862" y="3245"/>
                    <a:pt x="4845" y="3407"/>
                  </a:cubicBezTo>
                  <a:cubicBezTo>
                    <a:pt x="4676" y="4864"/>
                    <a:pt x="4645" y="5127"/>
                    <a:pt x="4227" y="5835"/>
                  </a:cubicBezTo>
                  <a:cubicBezTo>
                    <a:pt x="4057" y="6122"/>
                    <a:pt x="3598" y="6497"/>
                    <a:pt x="3065" y="6930"/>
                  </a:cubicBezTo>
                  <a:cubicBezTo>
                    <a:pt x="2006" y="7791"/>
                    <a:pt x="556" y="8971"/>
                    <a:pt x="295" y="10381"/>
                  </a:cubicBezTo>
                  <a:cubicBezTo>
                    <a:pt x="1" y="11958"/>
                    <a:pt x="232" y="13420"/>
                    <a:pt x="528" y="13773"/>
                  </a:cubicBezTo>
                  <a:cubicBezTo>
                    <a:pt x="579" y="13833"/>
                    <a:pt x="631" y="13863"/>
                    <a:pt x="683" y="13863"/>
                  </a:cubicBezTo>
                  <a:cubicBezTo>
                    <a:pt x="749" y="13863"/>
                    <a:pt x="813" y="13815"/>
                    <a:pt x="870" y="13718"/>
                  </a:cubicBezTo>
                  <a:cubicBezTo>
                    <a:pt x="995" y="13508"/>
                    <a:pt x="1156" y="13156"/>
                    <a:pt x="1340" y="12751"/>
                  </a:cubicBezTo>
                  <a:cubicBezTo>
                    <a:pt x="1731" y="11894"/>
                    <a:pt x="2217" y="10833"/>
                    <a:pt x="2722" y="10263"/>
                  </a:cubicBezTo>
                  <a:lnTo>
                    <a:pt x="2722" y="10263"/>
                  </a:lnTo>
                  <a:cubicBezTo>
                    <a:pt x="2655" y="10612"/>
                    <a:pt x="2595" y="10978"/>
                    <a:pt x="2543" y="11350"/>
                  </a:cubicBezTo>
                  <a:cubicBezTo>
                    <a:pt x="2225" y="13547"/>
                    <a:pt x="2418" y="14912"/>
                    <a:pt x="3169" y="15778"/>
                  </a:cubicBezTo>
                  <a:cubicBezTo>
                    <a:pt x="3782" y="16488"/>
                    <a:pt x="4759" y="16836"/>
                    <a:pt x="6152" y="16841"/>
                  </a:cubicBezTo>
                  <a:lnTo>
                    <a:pt x="6184" y="16841"/>
                  </a:lnTo>
                  <a:cubicBezTo>
                    <a:pt x="7578" y="16841"/>
                    <a:pt x="8598" y="16473"/>
                    <a:pt x="9213" y="15749"/>
                  </a:cubicBezTo>
                  <a:cubicBezTo>
                    <a:pt x="9967" y="14860"/>
                    <a:pt x="10155" y="13471"/>
                    <a:pt x="9806" y="11375"/>
                  </a:cubicBezTo>
                  <a:cubicBezTo>
                    <a:pt x="9420" y="9076"/>
                    <a:pt x="9247" y="8350"/>
                    <a:pt x="8421" y="6489"/>
                  </a:cubicBezTo>
                  <a:cubicBezTo>
                    <a:pt x="7860" y="5225"/>
                    <a:pt x="8191" y="3968"/>
                    <a:pt x="8484" y="2856"/>
                  </a:cubicBezTo>
                  <a:cubicBezTo>
                    <a:pt x="8593" y="2446"/>
                    <a:pt x="8694" y="2055"/>
                    <a:pt x="8736" y="1711"/>
                  </a:cubicBezTo>
                  <a:cubicBezTo>
                    <a:pt x="8800" y="1166"/>
                    <a:pt x="8675" y="789"/>
                    <a:pt x="8316" y="455"/>
                  </a:cubicBezTo>
                  <a:cubicBezTo>
                    <a:pt x="7990" y="149"/>
                    <a:pt x="7621" y="18"/>
                    <a:pt x="7046" y="0"/>
                  </a:cubicBezTo>
                  <a:close/>
                </a:path>
              </a:pathLst>
            </a:custGeom>
            <a:gradFill>
              <a:gsLst>
                <a:gs pos="0">
                  <a:srgbClr val="424242"/>
                </a:gs>
                <a:gs pos="100000">
                  <a:srgbClr val="010101"/>
                </a:gs>
              </a:gsLst>
              <a:path path="circle">
                <a:fillToRect l="50000" t="50000" r="50000" b="50000"/>
              </a:path>
              <a:tileRect/>
            </a:gradFill>
            <a:ln w="575" cap="flat" cmpd="sng">
              <a:solidFill>
                <a:srgbClr val="231F20"/>
              </a:solidFill>
              <a:prstDash val="solid"/>
              <a:miter lim="17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6"/>
            <p:cNvSpPr/>
            <p:nvPr/>
          </p:nvSpPr>
          <p:spPr>
            <a:xfrm>
              <a:off x="4639137" y="4558574"/>
              <a:ext cx="144439" cy="146422"/>
            </a:xfrm>
            <a:custGeom>
              <a:avLst/>
              <a:gdLst/>
              <a:ahLst/>
              <a:cxnLst/>
              <a:rect l="l" t="t" r="r" b="b"/>
              <a:pathLst>
                <a:path w="2113" h="2142" extrusionOk="0">
                  <a:moveTo>
                    <a:pt x="1976" y="1"/>
                  </a:moveTo>
                  <a:lnTo>
                    <a:pt x="1325" y="160"/>
                  </a:lnTo>
                  <a:cubicBezTo>
                    <a:pt x="1359" y="425"/>
                    <a:pt x="1292" y="604"/>
                    <a:pt x="1117" y="719"/>
                  </a:cubicBezTo>
                  <a:cubicBezTo>
                    <a:pt x="745" y="963"/>
                    <a:pt x="263" y="1370"/>
                    <a:pt x="100" y="1640"/>
                  </a:cubicBezTo>
                  <a:cubicBezTo>
                    <a:pt x="21" y="1771"/>
                    <a:pt x="0" y="1903"/>
                    <a:pt x="46" y="1985"/>
                  </a:cubicBezTo>
                  <a:cubicBezTo>
                    <a:pt x="75" y="2036"/>
                    <a:pt x="126" y="2061"/>
                    <a:pt x="193" y="2061"/>
                  </a:cubicBezTo>
                  <a:cubicBezTo>
                    <a:pt x="250" y="2061"/>
                    <a:pt x="319" y="2042"/>
                    <a:pt x="394" y="2003"/>
                  </a:cubicBezTo>
                  <a:cubicBezTo>
                    <a:pt x="351" y="1417"/>
                    <a:pt x="1201" y="839"/>
                    <a:pt x="1238" y="814"/>
                  </a:cubicBezTo>
                  <a:lnTo>
                    <a:pt x="1268" y="819"/>
                  </a:lnTo>
                  <a:lnTo>
                    <a:pt x="1261" y="849"/>
                  </a:lnTo>
                  <a:cubicBezTo>
                    <a:pt x="1252" y="856"/>
                    <a:pt x="379" y="1450"/>
                    <a:pt x="440" y="2017"/>
                  </a:cubicBezTo>
                  <a:lnTo>
                    <a:pt x="437" y="2018"/>
                  </a:lnTo>
                  <a:cubicBezTo>
                    <a:pt x="503" y="2097"/>
                    <a:pt x="601" y="2141"/>
                    <a:pt x="703" y="2141"/>
                  </a:cubicBezTo>
                  <a:cubicBezTo>
                    <a:pt x="857" y="2141"/>
                    <a:pt x="989" y="2055"/>
                    <a:pt x="1013" y="1996"/>
                  </a:cubicBezTo>
                  <a:lnTo>
                    <a:pt x="1015" y="1994"/>
                  </a:lnTo>
                  <a:lnTo>
                    <a:pt x="1012" y="1992"/>
                  </a:lnTo>
                  <a:cubicBezTo>
                    <a:pt x="948" y="1401"/>
                    <a:pt x="1518" y="854"/>
                    <a:pt x="1543" y="830"/>
                  </a:cubicBezTo>
                  <a:lnTo>
                    <a:pt x="1573" y="830"/>
                  </a:lnTo>
                  <a:lnTo>
                    <a:pt x="1573" y="861"/>
                  </a:lnTo>
                  <a:cubicBezTo>
                    <a:pt x="1567" y="867"/>
                    <a:pt x="994" y="1417"/>
                    <a:pt x="1057" y="1985"/>
                  </a:cubicBezTo>
                  <a:lnTo>
                    <a:pt x="1052" y="1990"/>
                  </a:lnTo>
                  <a:lnTo>
                    <a:pt x="1054" y="1990"/>
                  </a:lnTo>
                  <a:cubicBezTo>
                    <a:pt x="1099" y="2068"/>
                    <a:pt x="1250" y="2124"/>
                    <a:pt x="1415" y="2124"/>
                  </a:cubicBezTo>
                  <a:cubicBezTo>
                    <a:pt x="1573" y="2124"/>
                    <a:pt x="1758" y="2068"/>
                    <a:pt x="1764" y="1908"/>
                  </a:cubicBezTo>
                  <a:cubicBezTo>
                    <a:pt x="1774" y="1563"/>
                    <a:pt x="1879" y="1298"/>
                    <a:pt x="1964" y="1084"/>
                  </a:cubicBezTo>
                  <a:cubicBezTo>
                    <a:pt x="2051" y="863"/>
                    <a:pt x="2113" y="704"/>
                    <a:pt x="2037" y="562"/>
                  </a:cubicBezTo>
                  <a:cubicBezTo>
                    <a:pt x="1932" y="365"/>
                    <a:pt x="1962" y="95"/>
                    <a:pt x="19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6"/>
            <p:cNvSpPr/>
            <p:nvPr/>
          </p:nvSpPr>
          <p:spPr>
            <a:xfrm>
              <a:off x="4900084" y="4558493"/>
              <a:ext cx="144303" cy="146490"/>
            </a:xfrm>
            <a:custGeom>
              <a:avLst/>
              <a:gdLst/>
              <a:ahLst/>
              <a:cxnLst/>
              <a:rect l="l" t="t" r="r" b="b"/>
              <a:pathLst>
                <a:path w="2111" h="2143" extrusionOk="0">
                  <a:moveTo>
                    <a:pt x="137" y="1"/>
                  </a:moveTo>
                  <a:lnTo>
                    <a:pt x="137" y="1"/>
                  </a:lnTo>
                  <a:cubicBezTo>
                    <a:pt x="151" y="95"/>
                    <a:pt x="181" y="365"/>
                    <a:pt x="75" y="563"/>
                  </a:cubicBezTo>
                  <a:cubicBezTo>
                    <a:pt x="0" y="705"/>
                    <a:pt x="63" y="865"/>
                    <a:pt x="149" y="1086"/>
                  </a:cubicBezTo>
                  <a:cubicBezTo>
                    <a:pt x="233" y="1300"/>
                    <a:pt x="338" y="1564"/>
                    <a:pt x="349" y="1910"/>
                  </a:cubicBezTo>
                  <a:cubicBezTo>
                    <a:pt x="354" y="2069"/>
                    <a:pt x="540" y="2127"/>
                    <a:pt x="698" y="2127"/>
                  </a:cubicBezTo>
                  <a:cubicBezTo>
                    <a:pt x="861" y="2127"/>
                    <a:pt x="1013" y="2071"/>
                    <a:pt x="1059" y="1992"/>
                  </a:cubicBezTo>
                  <a:lnTo>
                    <a:pt x="1061" y="1992"/>
                  </a:lnTo>
                  <a:lnTo>
                    <a:pt x="1055" y="1987"/>
                  </a:lnTo>
                  <a:cubicBezTo>
                    <a:pt x="1119" y="1419"/>
                    <a:pt x="545" y="868"/>
                    <a:pt x="540" y="863"/>
                  </a:cubicBezTo>
                  <a:lnTo>
                    <a:pt x="540" y="832"/>
                  </a:lnTo>
                  <a:lnTo>
                    <a:pt x="570" y="832"/>
                  </a:lnTo>
                  <a:cubicBezTo>
                    <a:pt x="594" y="856"/>
                    <a:pt x="1164" y="1405"/>
                    <a:pt x="1101" y="1994"/>
                  </a:cubicBezTo>
                  <a:lnTo>
                    <a:pt x="1097" y="1997"/>
                  </a:lnTo>
                  <a:lnTo>
                    <a:pt x="1099" y="1997"/>
                  </a:lnTo>
                  <a:cubicBezTo>
                    <a:pt x="1124" y="2057"/>
                    <a:pt x="1255" y="2143"/>
                    <a:pt x="1410" y="2143"/>
                  </a:cubicBezTo>
                  <a:cubicBezTo>
                    <a:pt x="1411" y="2143"/>
                    <a:pt x="1413" y="2143"/>
                    <a:pt x="1415" y="2143"/>
                  </a:cubicBezTo>
                  <a:cubicBezTo>
                    <a:pt x="1515" y="2143"/>
                    <a:pt x="1611" y="2098"/>
                    <a:pt x="1676" y="2020"/>
                  </a:cubicBezTo>
                  <a:lnTo>
                    <a:pt x="1674" y="2018"/>
                  </a:lnTo>
                  <a:cubicBezTo>
                    <a:pt x="1736" y="1452"/>
                    <a:pt x="861" y="858"/>
                    <a:pt x="852" y="853"/>
                  </a:cubicBezTo>
                  <a:lnTo>
                    <a:pt x="845" y="823"/>
                  </a:lnTo>
                  <a:lnTo>
                    <a:pt x="875" y="816"/>
                  </a:lnTo>
                  <a:cubicBezTo>
                    <a:pt x="912" y="840"/>
                    <a:pt x="1762" y="1419"/>
                    <a:pt x="1718" y="2004"/>
                  </a:cubicBezTo>
                  <a:cubicBezTo>
                    <a:pt x="1793" y="2042"/>
                    <a:pt x="1862" y="2061"/>
                    <a:pt x="1920" y="2061"/>
                  </a:cubicBezTo>
                  <a:cubicBezTo>
                    <a:pt x="1986" y="2061"/>
                    <a:pt x="2037" y="2036"/>
                    <a:pt x="2065" y="1985"/>
                  </a:cubicBezTo>
                  <a:cubicBezTo>
                    <a:pt x="2111" y="1903"/>
                    <a:pt x="2092" y="1771"/>
                    <a:pt x="2013" y="1640"/>
                  </a:cubicBezTo>
                  <a:cubicBezTo>
                    <a:pt x="1850" y="1370"/>
                    <a:pt x="1367" y="963"/>
                    <a:pt x="994" y="719"/>
                  </a:cubicBezTo>
                  <a:cubicBezTo>
                    <a:pt x="819" y="604"/>
                    <a:pt x="754" y="425"/>
                    <a:pt x="785" y="160"/>
                  </a:cubicBezTo>
                  <a:lnTo>
                    <a:pt x="13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6"/>
            <p:cNvSpPr/>
            <p:nvPr/>
          </p:nvSpPr>
          <p:spPr>
            <a:xfrm>
              <a:off x="4573215" y="4008243"/>
              <a:ext cx="520269" cy="533325"/>
            </a:xfrm>
            <a:custGeom>
              <a:avLst/>
              <a:gdLst/>
              <a:ahLst/>
              <a:cxnLst/>
              <a:rect l="l" t="t" r="r" b="b"/>
              <a:pathLst>
                <a:path w="7611" h="7802" extrusionOk="0">
                  <a:moveTo>
                    <a:pt x="1527" y="0"/>
                  </a:moveTo>
                  <a:cubicBezTo>
                    <a:pt x="702" y="721"/>
                    <a:pt x="451" y="1080"/>
                    <a:pt x="339" y="1201"/>
                  </a:cubicBezTo>
                  <a:cubicBezTo>
                    <a:pt x="270" y="1564"/>
                    <a:pt x="202" y="1930"/>
                    <a:pt x="141" y="2342"/>
                  </a:cubicBezTo>
                  <a:cubicBezTo>
                    <a:pt x="62" y="2896"/>
                    <a:pt x="14" y="3429"/>
                    <a:pt x="11" y="3936"/>
                  </a:cubicBezTo>
                  <a:lnTo>
                    <a:pt x="7" y="3931"/>
                  </a:lnTo>
                  <a:lnTo>
                    <a:pt x="7" y="4094"/>
                  </a:lnTo>
                  <a:cubicBezTo>
                    <a:pt x="0" y="5361"/>
                    <a:pt x="291" y="6269"/>
                    <a:pt x="900" y="6874"/>
                  </a:cubicBezTo>
                  <a:cubicBezTo>
                    <a:pt x="1340" y="7312"/>
                    <a:pt x="1939" y="7593"/>
                    <a:pt x="2718" y="7719"/>
                  </a:cubicBezTo>
                  <a:lnTo>
                    <a:pt x="2737" y="7723"/>
                  </a:lnTo>
                  <a:lnTo>
                    <a:pt x="2753" y="7724"/>
                  </a:lnTo>
                  <a:cubicBezTo>
                    <a:pt x="3086" y="7777"/>
                    <a:pt x="3421" y="7802"/>
                    <a:pt x="3757" y="7802"/>
                  </a:cubicBezTo>
                  <a:cubicBezTo>
                    <a:pt x="3766" y="7802"/>
                    <a:pt x="3774" y="7802"/>
                    <a:pt x="3782" y="7802"/>
                  </a:cubicBezTo>
                  <a:cubicBezTo>
                    <a:pt x="4360" y="7802"/>
                    <a:pt x="4856" y="7740"/>
                    <a:pt x="5281" y="7623"/>
                  </a:cubicBezTo>
                  <a:cubicBezTo>
                    <a:pt x="5866" y="7467"/>
                    <a:pt x="6338" y="7207"/>
                    <a:pt x="6696" y="6846"/>
                  </a:cubicBezTo>
                  <a:cubicBezTo>
                    <a:pt x="7325" y="6206"/>
                    <a:pt x="7611" y="5253"/>
                    <a:pt x="7567" y="3932"/>
                  </a:cubicBezTo>
                  <a:lnTo>
                    <a:pt x="7562" y="3790"/>
                  </a:lnTo>
                  <a:lnTo>
                    <a:pt x="7465" y="3894"/>
                  </a:lnTo>
                  <a:cubicBezTo>
                    <a:pt x="6571" y="4851"/>
                    <a:pt x="5304" y="5463"/>
                    <a:pt x="3992" y="5575"/>
                  </a:cubicBezTo>
                  <a:cubicBezTo>
                    <a:pt x="3843" y="5587"/>
                    <a:pt x="3692" y="5594"/>
                    <a:pt x="3545" y="5594"/>
                  </a:cubicBezTo>
                  <a:cubicBezTo>
                    <a:pt x="2232" y="5594"/>
                    <a:pt x="1038" y="5089"/>
                    <a:pt x="237" y="4202"/>
                  </a:cubicBezTo>
                  <a:cubicBezTo>
                    <a:pt x="262" y="2514"/>
                    <a:pt x="1506" y="358"/>
                    <a:pt x="1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6"/>
            <p:cNvSpPr/>
            <p:nvPr/>
          </p:nvSpPr>
          <p:spPr>
            <a:xfrm>
              <a:off x="4745209" y="3388961"/>
              <a:ext cx="241773" cy="193723"/>
            </a:xfrm>
            <a:custGeom>
              <a:avLst/>
              <a:gdLst/>
              <a:ahLst/>
              <a:cxnLst/>
              <a:rect l="l" t="t" r="r" b="b"/>
              <a:pathLst>
                <a:path w="3481" h="2726" extrusionOk="0">
                  <a:moveTo>
                    <a:pt x="2046" y="1"/>
                  </a:moveTo>
                  <a:cubicBezTo>
                    <a:pt x="742" y="1"/>
                    <a:pt x="171" y="1505"/>
                    <a:pt x="0" y="2726"/>
                  </a:cubicBezTo>
                  <a:cubicBezTo>
                    <a:pt x="62" y="2668"/>
                    <a:pt x="128" y="2615"/>
                    <a:pt x="198" y="2559"/>
                  </a:cubicBezTo>
                  <a:cubicBezTo>
                    <a:pt x="384" y="2412"/>
                    <a:pt x="549" y="2240"/>
                    <a:pt x="724" y="2081"/>
                  </a:cubicBezTo>
                  <a:cubicBezTo>
                    <a:pt x="1084" y="1755"/>
                    <a:pt x="1411" y="1800"/>
                    <a:pt x="1830" y="1555"/>
                  </a:cubicBezTo>
                  <a:cubicBezTo>
                    <a:pt x="2314" y="1271"/>
                    <a:pt x="2959" y="808"/>
                    <a:pt x="3480" y="582"/>
                  </a:cubicBezTo>
                  <a:cubicBezTo>
                    <a:pt x="3442" y="536"/>
                    <a:pt x="3399" y="492"/>
                    <a:pt x="3356" y="452"/>
                  </a:cubicBezTo>
                  <a:cubicBezTo>
                    <a:pt x="3002" y="121"/>
                    <a:pt x="2611" y="17"/>
                    <a:pt x="2100" y="1"/>
                  </a:cubicBezTo>
                  <a:cubicBezTo>
                    <a:pt x="2082" y="1"/>
                    <a:pt x="2064" y="1"/>
                    <a:pt x="20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6"/>
            <p:cNvSpPr/>
            <p:nvPr/>
          </p:nvSpPr>
          <p:spPr>
            <a:xfrm>
              <a:off x="4803447" y="3510730"/>
              <a:ext cx="205688" cy="292365"/>
            </a:xfrm>
            <a:custGeom>
              <a:avLst/>
              <a:gdLst/>
              <a:ahLst/>
              <a:cxnLst/>
              <a:rect l="l" t="t" r="r" b="b"/>
              <a:pathLst>
                <a:path w="3009" h="4277" extrusionOk="0">
                  <a:moveTo>
                    <a:pt x="2842" y="1"/>
                  </a:moveTo>
                  <a:cubicBezTo>
                    <a:pt x="2836" y="1"/>
                    <a:pt x="2830" y="2"/>
                    <a:pt x="2824" y="3"/>
                  </a:cubicBezTo>
                  <a:cubicBezTo>
                    <a:pt x="1131" y="290"/>
                    <a:pt x="435" y="2580"/>
                    <a:pt x="18" y="3947"/>
                  </a:cubicBezTo>
                  <a:cubicBezTo>
                    <a:pt x="0" y="4009"/>
                    <a:pt x="5" y="4058"/>
                    <a:pt x="33" y="4096"/>
                  </a:cubicBezTo>
                  <a:cubicBezTo>
                    <a:pt x="74" y="4151"/>
                    <a:pt x="160" y="4179"/>
                    <a:pt x="296" y="4179"/>
                  </a:cubicBezTo>
                  <a:cubicBezTo>
                    <a:pt x="523" y="4179"/>
                    <a:pt x="833" y="4100"/>
                    <a:pt x="998" y="4054"/>
                  </a:cubicBezTo>
                  <a:cubicBezTo>
                    <a:pt x="1173" y="4005"/>
                    <a:pt x="1354" y="3981"/>
                    <a:pt x="1536" y="3981"/>
                  </a:cubicBezTo>
                  <a:cubicBezTo>
                    <a:pt x="1894" y="3981"/>
                    <a:pt x="2223" y="4075"/>
                    <a:pt x="2442" y="4240"/>
                  </a:cubicBezTo>
                  <a:lnTo>
                    <a:pt x="2491" y="4277"/>
                  </a:lnTo>
                  <a:lnTo>
                    <a:pt x="2476" y="4217"/>
                  </a:lnTo>
                  <a:cubicBezTo>
                    <a:pt x="2248" y="3316"/>
                    <a:pt x="2405" y="2648"/>
                    <a:pt x="2586" y="1873"/>
                  </a:cubicBezTo>
                  <a:cubicBezTo>
                    <a:pt x="2614" y="1761"/>
                    <a:pt x="2640" y="1647"/>
                    <a:pt x="2667" y="1528"/>
                  </a:cubicBezTo>
                  <a:cubicBezTo>
                    <a:pt x="2684" y="1454"/>
                    <a:pt x="2710" y="1353"/>
                    <a:pt x="2740" y="1234"/>
                  </a:cubicBezTo>
                  <a:cubicBezTo>
                    <a:pt x="2886" y="674"/>
                    <a:pt x="3008" y="162"/>
                    <a:pt x="2909" y="34"/>
                  </a:cubicBezTo>
                  <a:cubicBezTo>
                    <a:pt x="2893" y="13"/>
                    <a:pt x="2868" y="1"/>
                    <a:pt x="28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6"/>
            <p:cNvSpPr/>
            <p:nvPr/>
          </p:nvSpPr>
          <p:spPr>
            <a:xfrm>
              <a:off x="4537532" y="3849378"/>
              <a:ext cx="552875" cy="720625"/>
            </a:xfrm>
            <a:custGeom>
              <a:avLst/>
              <a:gdLst/>
              <a:ahLst/>
              <a:cxnLst/>
              <a:rect l="l" t="t" r="r" b="b"/>
              <a:pathLst>
                <a:path w="8088" h="10542" extrusionOk="0">
                  <a:moveTo>
                    <a:pt x="5247" y="0"/>
                  </a:moveTo>
                  <a:cubicBezTo>
                    <a:pt x="5198" y="0"/>
                    <a:pt x="5155" y="2"/>
                    <a:pt x="5117" y="5"/>
                  </a:cubicBezTo>
                  <a:cubicBezTo>
                    <a:pt x="2610" y="191"/>
                    <a:pt x="0" y="5596"/>
                    <a:pt x="1734" y="9037"/>
                  </a:cubicBezTo>
                  <a:cubicBezTo>
                    <a:pt x="1796" y="9159"/>
                    <a:pt x="1700" y="9182"/>
                    <a:pt x="1586" y="9182"/>
                  </a:cubicBezTo>
                  <a:cubicBezTo>
                    <a:pt x="1517" y="9182"/>
                    <a:pt x="1440" y="9174"/>
                    <a:pt x="1389" y="9174"/>
                  </a:cubicBezTo>
                  <a:cubicBezTo>
                    <a:pt x="1324" y="9174"/>
                    <a:pt x="1298" y="9187"/>
                    <a:pt x="1374" y="9249"/>
                  </a:cubicBezTo>
                  <a:cubicBezTo>
                    <a:pt x="1848" y="9629"/>
                    <a:pt x="2432" y="10273"/>
                    <a:pt x="2770" y="10529"/>
                  </a:cubicBezTo>
                  <a:lnTo>
                    <a:pt x="3482" y="10529"/>
                  </a:lnTo>
                  <a:cubicBezTo>
                    <a:pt x="3941" y="10380"/>
                    <a:pt x="4518" y="10140"/>
                    <a:pt x="4798" y="10140"/>
                  </a:cubicBezTo>
                  <a:cubicBezTo>
                    <a:pt x="5102" y="10141"/>
                    <a:pt x="5343" y="10408"/>
                    <a:pt x="5580" y="10541"/>
                  </a:cubicBezTo>
                  <a:lnTo>
                    <a:pt x="6069" y="10541"/>
                  </a:lnTo>
                  <a:cubicBezTo>
                    <a:pt x="6609" y="10269"/>
                    <a:pt x="6804" y="9379"/>
                    <a:pt x="7132" y="9014"/>
                  </a:cubicBezTo>
                  <a:cubicBezTo>
                    <a:pt x="7793" y="8278"/>
                    <a:pt x="8087" y="7009"/>
                    <a:pt x="7765" y="5170"/>
                  </a:cubicBezTo>
                  <a:cubicBezTo>
                    <a:pt x="7388" y="3034"/>
                    <a:pt x="7228" y="2431"/>
                    <a:pt x="6539" y="668"/>
                  </a:cubicBezTo>
                  <a:cubicBezTo>
                    <a:pt x="6320" y="108"/>
                    <a:pt x="5630" y="0"/>
                    <a:pt x="5247" y="0"/>
                  </a:cubicBezTo>
                  <a:close/>
                </a:path>
              </a:pathLst>
            </a:custGeom>
            <a:solidFill>
              <a:schemeClr val="lt1"/>
            </a:solidFill>
            <a:ln w="1100" cap="flat" cmpd="sng">
              <a:solidFill>
                <a:srgbClr val="231F20"/>
              </a:solidFill>
              <a:prstDash val="solid"/>
              <a:miter lim="17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6"/>
            <p:cNvSpPr/>
            <p:nvPr/>
          </p:nvSpPr>
          <p:spPr>
            <a:xfrm>
              <a:off x="4874950" y="3469441"/>
              <a:ext cx="51063" cy="42518"/>
            </a:xfrm>
            <a:custGeom>
              <a:avLst/>
              <a:gdLst/>
              <a:ahLst/>
              <a:cxnLst/>
              <a:rect l="l" t="t" r="r" b="b"/>
              <a:pathLst>
                <a:path w="747" h="622" extrusionOk="0">
                  <a:moveTo>
                    <a:pt x="408" y="0"/>
                  </a:moveTo>
                  <a:cubicBezTo>
                    <a:pt x="392" y="0"/>
                    <a:pt x="376" y="1"/>
                    <a:pt x="360" y="4"/>
                  </a:cubicBezTo>
                  <a:cubicBezTo>
                    <a:pt x="87" y="46"/>
                    <a:pt x="1" y="398"/>
                    <a:pt x="225" y="561"/>
                  </a:cubicBezTo>
                  <a:cubicBezTo>
                    <a:pt x="283" y="603"/>
                    <a:pt x="346" y="622"/>
                    <a:pt x="407" y="622"/>
                  </a:cubicBezTo>
                  <a:cubicBezTo>
                    <a:pt x="585" y="622"/>
                    <a:pt x="747" y="465"/>
                    <a:pt x="714" y="261"/>
                  </a:cubicBezTo>
                  <a:cubicBezTo>
                    <a:pt x="690" y="109"/>
                    <a:pt x="558" y="0"/>
                    <a:pt x="4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6"/>
            <p:cNvSpPr/>
            <p:nvPr/>
          </p:nvSpPr>
          <p:spPr>
            <a:xfrm>
              <a:off x="4419956" y="3560768"/>
              <a:ext cx="358398" cy="766903"/>
            </a:xfrm>
            <a:custGeom>
              <a:avLst/>
              <a:gdLst/>
              <a:ahLst/>
              <a:cxnLst/>
              <a:rect l="l" t="t" r="r" b="b"/>
              <a:pathLst>
                <a:path w="5243" h="11219" extrusionOk="0">
                  <a:moveTo>
                    <a:pt x="5242" y="0"/>
                  </a:moveTo>
                  <a:lnTo>
                    <a:pt x="5242" y="0"/>
                  </a:lnTo>
                  <a:cubicBezTo>
                    <a:pt x="5146" y="77"/>
                    <a:pt x="5046" y="165"/>
                    <a:pt x="4942" y="265"/>
                  </a:cubicBezTo>
                  <a:cubicBezTo>
                    <a:pt x="4939" y="282"/>
                    <a:pt x="4937" y="300"/>
                    <a:pt x="4935" y="317"/>
                  </a:cubicBezTo>
                  <a:lnTo>
                    <a:pt x="4874" y="852"/>
                  </a:lnTo>
                  <a:cubicBezTo>
                    <a:pt x="4706" y="2325"/>
                    <a:pt x="4670" y="2632"/>
                    <a:pt x="4234" y="3380"/>
                  </a:cubicBezTo>
                  <a:cubicBezTo>
                    <a:pt x="4046" y="3701"/>
                    <a:pt x="3599" y="4071"/>
                    <a:pt x="3030" y="4539"/>
                  </a:cubicBezTo>
                  <a:cubicBezTo>
                    <a:pt x="1992" y="5393"/>
                    <a:pt x="572" y="6560"/>
                    <a:pt x="323" y="7919"/>
                  </a:cubicBezTo>
                  <a:cubicBezTo>
                    <a:pt x="1" y="9669"/>
                    <a:pt x="339" y="11081"/>
                    <a:pt x="522" y="11217"/>
                  </a:cubicBezTo>
                  <a:lnTo>
                    <a:pt x="522" y="11217"/>
                  </a:lnTo>
                  <a:lnTo>
                    <a:pt x="535" y="11202"/>
                  </a:lnTo>
                  <a:cubicBezTo>
                    <a:pt x="386" y="10643"/>
                    <a:pt x="275" y="9558"/>
                    <a:pt x="507" y="8299"/>
                  </a:cubicBezTo>
                  <a:cubicBezTo>
                    <a:pt x="756" y="6941"/>
                    <a:pt x="2178" y="5771"/>
                    <a:pt x="3214" y="4918"/>
                  </a:cubicBezTo>
                  <a:cubicBezTo>
                    <a:pt x="3783" y="4450"/>
                    <a:pt x="4232" y="4080"/>
                    <a:pt x="4420" y="3761"/>
                  </a:cubicBezTo>
                  <a:cubicBezTo>
                    <a:pt x="4856" y="3010"/>
                    <a:pt x="4891" y="2703"/>
                    <a:pt x="5060" y="1233"/>
                  </a:cubicBezTo>
                  <a:lnTo>
                    <a:pt x="5121" y="696"/>
                  </a:lnTo>
                  <a:cubicBezTo>
                    <a:pt x="5149" y="463"/>
                    <a:pt x="5189" y="230"/>
                    <a:pt x="5242" y="0"/>
                  </a:cubicBezTo>
                  <a:close/>
                  <a:moveTo>
                    <a:pt x="522" y="11217"/>
                  </a:moveTo>
                  <a:lnTo>
                    <a:pt x="521" y="11218"/>
                  </a:lnTo>
                  <a:lnTo>
                    <a:pt x="523" y="11218"/>
                  </a:lnTo>
                  <a:cubicBezTo>
                    <a:pt x="522" y="11218"/>
                    <a:pt x="522" y="11218"/>
                    <a:pt x="522" y="112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6"/>
            <p:cNvSpPr/>
            <p:nvPr/>
          </p:nvSpPr>
          <p:spPr>
            <a:xfrm>
              <a:off x="4764885" y="3394821"/>
              <a:ext cx="210379" cy="141421"/>
            </a:xfrm>
            <a:custGeom>
              <a:avLst/>
              <a:gdLst/>
              <a:ahLst/>
              <a:cxnLst/>
              <a:rect l="l" t="t" r="r" b="b"/>
              <a:pathLst>
                <a:path w="3029" h="2036" extrusionOk="0">
                  <a:moveTo>
                    <a:pt x="1780" y="0"/>
                  </a:moveTo>
                  <a:lnTo>
                    <a:pt x="1287" y="565"/>
                  </a:lnTo>
                  <a:lnTo>
                    <a:pt x="1287" y="565"/>
                  </a:lnTo>
                  <a:cubicBezTo>
                    <a:pt x="1356" y="523"/>
                    <a:pt x="1430" y="488"/>
                    <a:pt x="1507" y="459"/>
                  </a:cubicBezTo>
                  <a:cubicBezTo>
                    <a:pt x="1705" y="377"/>
                    <a:pt x="1917" y="335"/>
                    <a:pt x="2132" y="333"/>
                  </a:cubicBezTo>
                  <a:cubicBezTo>
                    <a:pt x="2525" y="333"/>
                    <a:pt x="2841" y="482"/>
                    <a:pt x="2934" y="596"/>
                  </a:cubicBezTo>
                  <a:cubicBezTo>
                    <a:pt x="2969" y="544"/>
                    <a:pt x="3002" y="496"/>
                    <a:pt x="3028" y="461"/>
                  </a:cubicBezTo>
                  <a:cubicBezTo>
                    <a:pt x="3011" y="444"/>
                    <a:pt x="2997" y="426"/>
                    <a:pt x="2979" y="410"/>
                  </a:cubicBezTo>
                  <a:cubicBezTo>
                    <a:pt x="2685" y="132"/>
                    <a:pt x="2362" y="16"/>
                    <a:pt x="1829" y="0"/>
                  </a:cubicBezTo>
                  <a:close/>
                  <a:moveTo>
                    <a:pt x="1287" y="565"/>
                  </a:moveTo>
                  <a:cubicBezTo>
                    <a:pt x="1248" y="588"/>
                    <a:pt x="1210" y="613"/>
                    <a:pt x="1174" y="640"/>
                  </a:cubicBezTo>
                  <a:cubicBezTo>
                    <a:pt x="1096" y="691"/>
                    <a:pt x="1023" y="749"/>
                    <a:pt x="953" y="810"/>
                  </a:cubicBezTo>
                  <a:cubicBezTo>
                    <a:pt x="555" y="1162"/>
                    <a:pt x="222" y="1639"/>
                    <a:pt x="1" y="2035"/>
                  </a:cubicBezTo>
                  <a:lnTo>
                    <a:pt x="1287" y="56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6"/>
            <p:cNvSpPr/>
            <p:nvPr/>
          </p:nvSpPr>
          <p:spPr>
            <a:xfrm>
              <a:off x="4868729" y="3417625"/>
              <a:ext cx="97615" cy="18662"/>
            </a:xfrm>
            <a:custGeom>
              <a:avLst/>
              <a:gdLst/>
              <a:ahLst/>
              <a:cxnLst/>
              <a:rect l="l" t="t" r="r" b="b"/>
              <a:pathLst>
                <a:path w="1428" h="273" extrusionOk="0">
                  <a:moveTo>
                    <a:pt x="625" y="1"/>
                  </a:moveTo>
                  <a:cubicBezTo>
                    <a:pt x="411" y="1"/>
                    <a:pt x="199" y="45"/>
                    <a:pt x="1" y="127"/>
                  </a:cubicBezTo>
                  <a:cubicBezTo>
                    <a:pt x="144" y="74"/>
                    <a:pt x="295" y="46"/>
                    <a:pt x="446" y="46"/>
                  </a:cubicBezTo>
                  <a:cubicBezTo>
                    <a:pt x="451" y="46"/>
                    <a:pt x="455" y="46"/>
                    <a:pt x="460" y="47"/>
                  </a:cubicBezTo>
                  <a:lnTo>
                    <a:pt x="527" y="47"/>
                  </a:lnTo>
                  <a:cubicBezTo>
                    <a:pt x="562" y="43"/>
                    <a:pt x="595" y="43"/>
                    <a:pt x="626" y="43"/>
                  </a:cubicBezTo>
                  <a:cubicBezTo>
                    <a:pt x="630" y="43"/>
                    <a:pt x="634" y="43"/>
                    <a:pt x="638" y="43"/>
                  </a:cubicBezTo>
                  <a:cubicBezTo>
                    <a:pt x="843" y="43"/>
                    <a:pt x="1047" y="88"/>
                    <a:pt x="1233" y="176"/>
                  </a:cubicBezTo>
                  <a:cubicBezTo>
                    <a:pt x="1297" y="202"/>
                    <a:pt x="1360" y="234"/>
                    <a:pt x="1421" y="272"/>
                  </a:cubicBezTo>
                  <a:lnTo>
                    <a:pt x="1421" y="272"/>
                  </a:lnTo>
                  <a:lnTo>
                    <a:pt x="1428" y="264"/>
                  </a:lnTo>
                  <a:cubicBezTo>
                    <a:pt x="1335" y="150"/>
                    <a:pt x="1019" y="1"/>
                    <a:pt x="625" y="1"/>
                  </a:cubicBezTo>
                  <a:close/>
                  <a:moveTo>
                    <a:pt x="1421" y="272"/>
                  </a:moveTo>
                  <a:lnTo>
                    <a:pt x="1421" y="273"/>
                  </a:lnTo>
                  <a:lnTo>
                    <a:pt x="1422" y="273"/>
                  </a:lnTo>
                  <a:cubicBezTo>
                    <a:pt x="1422" y="272"/>
                    <a:pt x="1422" y="272"/>
                    <a:pt x="1421" y="272"/>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6"/>
            <p:cNvSpPr/>
            <p:nvPr/>
          </p:nvSpPr>
          <p:spPr>
            <a:xfrm>
              <a:off x="4618864" y="4248150"/>
              <a:ext cx="467456" cy="321672"/>
            </a:xfrm>
            <a:custGeom>
              <a:avLst/>
              <a:gdLst/>
              <a:ahLst/>
              <a:cxnLst/>
              <a:rect l="l" t="t" r="r" b="b"/>
              <a:pathLst>
                <a:path w="6761" h="4685" extrusionOk="0">
                  <a:moveTo>
                    <a:pt x="6606" y="0"/>
                  </a:moveTo>
                  <a:cubicBezTo>
                    <a:pt x="5532" y="842"/>
                    <a:pt x="4236" y="1398"/>
                    <a:pt x="2842" y="1531"/>
                  </a:cubicBezTo>
                  <a:cubicBezTo>
                    <a:pt x="2630" y="1551"/>
                    <a:pt x="2419" y="1561"/>
                    <a:pt x="2212" y="1561"/>
                  </a:cubicBezTo>
                  <a:cubicBezTo>
                    <a:pt x="1427" y="1561"/>
                    <a:pt x="683" y="1420"/>
                    <a:pt x="1" y="1159"/>
                  </a:cubicBezTo>
                  <a:lnTo>
                    <a:pt x="1" y="1159"/>
                  </a:lnTo>
                  <a:cubicBezTo>
                    <a:pt x="53" y="1873"/>
                    <a:pt x="223" y="2567"/>
                    <a:pt x="539" y="3193"/>
                  </a:cubicBezTo>
                  <a:cubicBezTo>
                    <a:pt x="600" y="3315"/>
                    <a:pt x="504" y="3338"/>
                    <a:pt x="390" y="3338"/>
                  </a:cubicBezTo>
                  <a:cubicBezTo>
                    <a:pt x="322" y="3338"/>
                    <a:pt x="248" y="3330"/>
                    <a:pt x="197" y="3330"/>
                  </a:cubicBezTo>
                  <a:cubicBezTo>
                    <a:pt x="132" y="3330"/>
                    <a:pt x="106" y="3344"/>
                    <a:pt x="183" y="3405"/>
                  </a:cubicBezTo>
                  <a:cubicBezTo>
                    <a:pt x="653" y="3782"/>
                    <a:pt x="1230" y="4418"/>
                    <a:pt x="1566" y="4672"/>
                  </a:cubicBezTo>
                  <a:lnTo>
                    <a:pt x="2271" y="4672"/>
                  </a:lnTo>
                  <a:cubicBezTo>
                    <a:pt x="2727" y="4525"/>
                    <a:pt x="3298" y="4287"/>
                    <a:pt x="3577" y="4287"/>
                  </a:cubicBezTo>
                  <a:cubicBezTo>
                    <a:pt x="3877" y="4289"/>
                    <a:pt x="4117" y="4553"/>
                    <a:pt x="4352" y="4685"/>
                  </a:cubicBezTo>
                  <a:lnTo>
                    <a:pt x="4836" y="4685"/>
                  </a:lnTo>
                  <a:cubicBezTo>
                    <a:pt x="5372" y="4417"/>
                    <a:pt x="5565" y="3533"/>
                    <a:pt x="5889" y="3170"/>
                  </a:cubicBezTo>
                  <a:cubicBezTo>
                    <a:pt x="6464" y="2530"/>
                    <a:pt x="6761" y="1480"/>
                    <a:pt x="66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6"/>
            <p:cNvSpPr/>
            <p:nvPr/>
          </p:nvSpPr>
          <p:spPr>
            <a:xfrm>
              <a:off x="4741295" y="3415182"/>
              <a:ext cx="234746" cy="171857"/>
            </a:xfrm>
            <a:custGeom>
              <a:avLst/>
              <a:gdLst/>
              <a:ahLst/>
              <a:cxnLst/>
              <a:rect l="l" t="t" r="r" b="b"/>
              <a:pathLst>
                <a:path w="3351" h="2453" extrusionOk="0">
                  <a:moveTo>
                    <a:pt x="2468" y="0"/>
                  </a:moveTo>
                  <a:cubicBezTo>
                    <a:pt x="2176" y="0"/>
                    <a:pt x="1734" y="83"/>
                    <a:pt x="1289" y="477"/>
                  </a:cubicBezTo>
                  <a:cubicBezTo>
                    <a:pt x="528" y="1152"/>
                    <a:pt x="0" y="2283"/>
                    <a:pt x="54" y="2426"/>
                  </a:cubicBezTo>
                  <a:cubicBezTo>
                    <a:pt x="60" y="2442"/>
                    <a:pt x="75" y="2453"/>
                    <a:pt x="91" y="2453"/>
                  </a:cubicBezTo>
                  <a:cubicBezTo>
                    <a:pt x="112" y="2453"/>
                    <a:pt x="135" y="2439"/>
                    <a:pt x="168" y="2409"/>
                  </a:cubicBezTo>
                  <a:cubicBezTo>
                    <a:pt x="991" y="1609"/>
                    <a:pt x="1534" y="1531"/>
                    <a:pt x="1976" y="1531"/>
                  </a:cubicBezTo>
                  <a:cubicBezTo>
                    <a:pt x="2036" y="1531"/>
                    <a:pt x="2094" y="1533"/>
                    <a:pt x="2151" y="1534"/>
                  </a:cubicBezTo>
                  <a:cubicBezTo>
                    <a:pt x="2202" y="1536"/>
                    <a:pt x="2249" y="1536"/>
                    <a:pt x="2297" y="1536"/>
                  </a:cubicBezTo>
                  <a:cubicBezTo>
                    <a:pt x="2535" y="1536"/>
                    <a:pt x="2791" y="1515"/>
                    <a:pt x="3058" y="1268"/>
                  </a:cubicBezTo>
                  <a:cubicBezTo>
                    <a:pt x="3256" y="1084"/>
                    <a:pt x="3350" y="398"/>
                    <a:pt x="3284" y="284"/>
                  </a:cubicBezTo>
                  <a:cubicBezTo>
                    <a:pt x="3215" y="168"/>
                    <a:pt x="2886" y="0"/>
                    <a:pt x="2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6"/>
            <p:cNvSpPr/>
            <p:nvPr/>
          </p:nvSpPr>
          <p:spPr>
            <a:xfrm flipH="1">
              <a:off x="4851451" y="3440522"/>
              <a:ext cx="64529" cy="55301"/>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6"/>
            <p:cNvSpPr/>
            <p:nvPr/>
          </p:nvSpPr>
          <p:spPr>
            <a:xfrm flipH="1">
              <a:off x="4872778" y="3451938"/>
              <a:ext cx="34179"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6"/>
            <p:cNvSpPr/>
            <p:nvPr/>
          </p:nvSpPr>
          <p:spPr>
            <a:xfrm flipH="1">
              <a:off x="4875991" y="3450708"/>
              <a:ext cx="16953"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6"/>
            <p:cNvSpPr/>
            <p:nvPr/>
          </p:nvSpPr>
          <p:spPr>
            <a:xfrm flipH="1">
              <a:off x="4897797" y="3471010"/>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9" name="Google Shape;939;p26"/>
            <p:cNvGrpSpPr/>
            <p:nvPr/>
          </p:nvGrpSpPr>
          <p:grpSpPr>
            <a:xfrm rot="-643072">
              <a:off x="4967378" y="3406274"/>
              <a:ext cx="123473" cy="132597"/>
              <a:chOff x="5074998" y="3461743"/>
              <a:chExt cx="226679" cy="243422"/>
            </a:xfrm>
          </p:grpSpPr>
          <p:sp>
            <p:nvSpPr>
              <p:cNvPr id="940" name="Google Shape;940;p26"/>
              <p:cNvSpPr/>
              <p:nvPr/>
            </p:nvSpPr>
            <p:spPr>
              <a:xfrm>
                <a:off x="5074998" y="3603379"/>
                <a:ext cx="196770" cy="101786"/>
              </a:xfrm>
              <a:custGeom>
                <a:avLst/>
                <a:gdLst/>
                <a:ahLst/>
                <a:cxnLst/>
                <a:rect l="l" t="t" r="r" b="b"/>
                <a:pathLst>
                  <a:path w="1500" h="776" extrusionOk="0">
                    <a:moveTo>
                      <a:pt x="905" y="0"/>
                    </a:moveTo>
                    <a:cubicBezTo>
                      <a:pt x="812" y="0"/>
                      <a:pt x="745" y="18"/>
                      <a:pt x="700" y="54"/>
                    </a:cubicBezTo>
                    <a:cubicBezTo>
                      <a:pt x="512" y="207"/>
                      <a:pt x="211" y="298"/>
                      <a:pt x="0" y="323"/>
                    </a:cubicBezTo>
                    <a:cubicBezTo>
                      <a:pt x="0" y="505"/>
                      <a:pt x="23" y="656"/>
                      <a:pt x="83" y="729"/>
                    </a:cubicBezTo>
                    <a:cubicBezTo>
                      <a:pt x="108" y="760"/>
                      <a:pt x="137" y="775"/>
                      <a:pt x="173" y="775"/>
                    </a:cubicBezTo>
                    <a:cubicBezTo>
                      <a:pt x="201" y="775"/>
                      <a:pt x="232" y="766"/>
                      <a:pt x="267" y="749"/>
                    </a:cubicBezTo>
                    <a:cubicBezTo>
                      <a:pt x="316" y="724"/>
                      <a:pt x="388" y="668"/>
                      <a:pt x="481" y="598"/>
                    </a:cubicBezTo>
                    <a:cubicBezTo>
                      <a:pt x="691" y="435"/>
                      <a:pt x="1010" y="188"/>
                      <a:pt x="1329" y="126"/>
                    </a:cubicBezTo>
                    <a:lnTo>
                      <a:pt x="1385" y="116"/>
                    </a:lnTo>
                    <a:cubicBezTo>
                      <a:pt x="1422" y="109"/>
                      <a:pt x="1461" y="102"/>
                      <a:pt x="1499" y="95"/>
                    </a:cubicBezTo>
                    <a:cubicBezTo>
                      <a:pt x="1438" y="86"/>
                      <a:pt x="1364" y="72"/>
                      <a:pt x="1289" y="56"/>
                    </a:cubicBezTo>
                    <a:cubicBezTo>
                      <a:pt x="1164" y="30"/>
                      <a:pt x="1022" y="0"/>
                      <a:pt x="9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6"/>
              <p:cNvSpPr/>
              <p:nvPr/>
            </p:nvSpPr>
            <p:spPr>
              <a:xfrm>
                <a:off x="5075261" y="3461743"/>
                <a:ext cx="226417" cy="187963"/>
              </a:xfrm>
              <a:custGeom>
                <a:avLst/>
                <a:gdLst/>
                <a:ahLst/>
                <a:cxnLst/>
                <a:rect l="l" t="t" r="r" b="b"/>
                <a:pathLst>
                  <a:path w="1726" h="1433" extrusionOk="0">
                    <a:moveTo>
                      <a:pt x="310" y="87"/>
                    </a:moveTo>
                    <a:cubicBezTo>
                      <a:pt x="654" y="307"/>
                      <a:pt x="1396" y="581"/>
                      <a:pt x="1620" y="924"/>
                    </a:cubicBezTo>
                    <a:cubicBezTo>
                      <a:pt x="1636" y="946"/>
                      <a:pt x="1638" y="954"/>
                      <a:pt x="1631" y="954"/>
                    </a:cubicBezTo>
                    <a:cubicBezTo>
                      <a:pt x="1611" y="954"/>
                      <a:pt x="1531" y="898"/>
                      <a:pt x="1415" y="842"/>
                    </a:cubicBezTo>
                    <a:cubicBezTo>
                      <a:pt x="1299" y="784"/>
                      <a:pt x="1148" y="728"/>
                      <a:pt x="991" y="728"/>
                    </a:cubicBezTo>
                    <a:cubicBezTo>
                      <a:pt x="891" y="728"/>
                      <a:pt x="793" y="753"/>
                      <a:pt x="707" y="802"/>
                    </a:cubicBezTo>
                    <a:cubicBezTo>
                      <a:pt x="686" y="814"/>
                      <a:pt x="663" y="821"/>
                      <a:pt x="640" y="821"/>
                    </a:cubicBezTo>
                    <a:cubicBezTo>
                      <a:pt x="628" y="821"/>
                      <a:pt x="616" y="819"/>
                      <a:pt x="603" y="814"/>
                    </a:cubicBezTo>
                    <a:cubicBezTo>
                      <a:pt x="603" y="553"/>
                      <a:pt x="444" y="283"/>
                      <a:pt x="310" y="87"/>
                    </a:cubicBezTo>
                    <a:close/>
                    <a:moveTo>
                      <a:pt x="207" y="1"/>
                    </a:moveTo>
                    <a:cubicBezTo>
                      <a:pt x="172" y="151"/>
                      <a:pt x="5" y="914"/>
                      <a:pt x="0" y="1433"/>
                    </a:cubicBezTo>
                    <a:cubicBezTo>
                      <a:pt x="204" y="1408"/>
                      <a:pt x="495" y="1319"/>
                      <a:pt x="673" y="1172"/>
                    </a:cubicBezTo>
                    <a:cubicBezTo>
                      <a:pt x="726" y="1130"/>
                      <a:pt x="801" y="1110"/>
                      <a:pt x="903" y="1110"/>
                    </a:cubicBezTo>
                    <a:cubicBezTo>
                      <a:pt x="1024" y="1110"/>
                      <a:pt x="1168" y="1140"/>
                      <a:pt x="1296" y="1166"/>
                    </a:cubicBezTo>
                    <a:cubicBezTo>
                      <a:pt x="1403" y="1189"/>
                      <a:pt x="1502" y="1209"/>
                      <a:pt x="1573" y="1209"/>
                    </a:cubicBezTo>
                    <a:cubicBezTo>
                      <a:pt x="1585" y="1209"/>
                      <a:pt x="1597" y="1208"/>
                      <a:pt x="1608" y="1207"/>
                    </a:cubicBezTo>
                    <a:cubicBezTo>
                      <a:pt x="1666" y="1182"/>
                      <a:pt x="1699" y="1151"/>
                      <a:pt x="1711" y="1112"/>
                    </a:cubicBezTo>
                    <a:cubicBezTo>
                      <a:pt x="1725" y="1065"/>
                      <a:pt x="1708" y="1003"/>
                      <a:pt x="1657" y="926"/>
                    </a:cubicBezTo>
                    <a:cubicBezTo>
                      <a:pt x="1489" y="670"/>
                      <a:pt x="1056" y="449"/>
                      <a:pt x="672" y="255"/>
                    </a:cubicBezTo>
                    <a:cubicBezTo>
                      <a:pt x="495" y="165"/>
                      <a:pt x="326" y="80"/>
                      <a:pt x="2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6"/>
              <p:cNvSpPr/>
              <p:nvPr/>
            </p:nvSpPr>
            <p:spPr>
              <a:xfrm>
                <a:off x="5116189" y="3473024"/>
                <a:ext cx="174207" cy="113985"/>
              </a:xfrm>
              <a:custGeom>
                <a:avLst/>
                <a:gdLst/>
                <a:ahLst/>
                <a:cxnLst/>
                <a:rect l="l" t="t" r="r" b="b"/>
                <a:pathLst>
                  <a:path w="1328" h="869" extrusionOk="0">
                    <a:moveTo>
                      <a:pt x="0" y="1"/>
                    </a:moveTo>
                    <a:lnTo>
                      <a:pt x="0" y="1"/>
                    </a:lnTo>
                    <a:cubicBezTo>
                      <a:pt x="132" y="197"/>
                      <a:pt x="293" y="467"/>
                      <a:pt x="293" y="728"/>
                    </a:cubicBezTo>
                    <a:cubicBezTo>
                      <a:pt x="305" y="732"/>
                      <a:pt x="318" y="733"/>
                      <a:pt x="330" y="735"/>
                    </a:cubicBezTo>
                    <a:cubicBezTo>
                      <a:pt x="353" y="733"/>
                      <a:pt x="375" y="728"/>
                      <a:pt x="395" y="716"/>
                    </a:cubicBezTo>
                    <a:cubicBezTo>
                      <a:pt x="482" y="667"/>
                      <a:pt x="580" y="642"/>
                      <a:pt x="680" y="642"/>
                    </a:cubicBezTo>
                    <a:cubicBezTo>
                      <a:pt x="838" y="642"/>
                      <a:pt x="987" y="698"/>
                      <a:pt x="1105" y="754"/>
                    </a:cubicBezTo>
                    <a:cubicBezTo>
                      <a:pt x="1220" y="810"/>
                      <a:pt x="1301" y="868"/>
                      <a:pt x="1320" y="868"/>
                    </a:cubicBezTo>
                    <a:cubicBezTo>
                      <a:pt x="1327" y="868"/>
                      <a:pt x="1326" y="860"/>
                      <a:pt x="1312" y="838"/>
                    </a:cubicBezTo>
                    <a:cubicBezTo>
                      <a:pt x="1084" y="495"/>
                      <a:pt x="344" y="22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43" name="Google Shape;943;p26"/>
          <p:cNvGrpSpPr/>
          <p:nvPr/>
        </p:nvGrpSpPr>
        <p:grpSpPr>
          <a:xfrm>
            <a:off x="7278839" y="2838806"/>
            <a:ext cx="1027438" cy="1498330"/>
            <a:chOff x="7678743" y="3613336"/>
            <a:chExt cx="775659" cy="1131157"/>
          </a:xfrm>
        </p:grpSpPr>
        <p:sp>
          <p:nvSpPr>
            <p:cNvPr id="944" name="Google Shape;944;p26"/>
            <p:cNvSpPr/>
            <p:nvPr/>
          </p:nvSpPr>
          <p:spPr>
            <a:xfrm>
              <a:off x="7692141" y="4543041"/>
              <a:ext cx="123043" cy="42245"/>
            </a:xfrm>
            <a:custGeom>
              <a:avLst/>
              <a:gdLst/>
              <a:ahLst/>
              <a:cxnLst/>
              <a:rect l="l" t="t" r="r" b="b"/>
              <a:pathLst>
                <a:path w="1800" h="618" extrusionOk="0">
                  <a:moveTo>
                    <a:pt x="234" y="1"/>
                  </a:moveTo>
                  <a:cubicBezTo>
                    <a:pt x="155" y="1"/>
                    <a:pt x="77" y="13"/>
                    <a:pt x="1" y="39"/>
                  </a:cubicBezTo>
                  <a:cubicBezTo>
                    <a:pt x="34" y="37"/>
                    <a:pt x="66" y="34"/>
                    <a:pt x="98" y="34"/>
                  </a:cubicBezTo>
                  <a:cubicBezTo>
                    <a:pt x="105" y="34"/>
                    <a:pt x="113" y="34"/>
                    <a:pt x="120" y="34"/>
                  </a:cubicBezTo>
                  <a:cubicBezTo>
                    <a:pt x="280" y="34"/>
                    <a:pt x="444" y="66"/>
                    <a:pt x="532" y="111"/>
                  </a:cubicBezTo>
                  <a:cubicBezTo>
                    <a:pt x="720" y="215"/>
                    <a:pt x="1274" y="499"/>
                    <a:pt x="1800" y="618"/>
                  </a:cubicBezTo>
                  <a:cubicBezTo>
                    <a:pt x="1361" y="500"/>
                    <a:pt x="907" y="243"/>
                    <a:pt x="683" y="113"/>
                  </a:cubicBezTo>
                  <a:cubicBezTo>
                    <a:pt x="646" y="94"/>
                    <a:pt x="616" y="76"/>
                    <a:pt x="593" y="64"/>
                  </a:cubicBezTo>
                  <a:cubicBezTo>
                    <a:pt x="522" y="25"/>
                    <a:pt x="387" y="1"/>
                    <a:pt x="250" y="1"/>
                  </a:cubicBezTo>
                  <a:cubicBezTo>
                    <a:pt x="245" y="1"/>
                    <a:pt x="239" y="1"/>
                    <a:pt x="2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6"/>
            <p:cNvSpPr/>
            <p:nvPr/>
          </p:nvSpPr>
          <p:spPr>
            <a:xfrm>
              <a:off x="7679221" y="4548237"/>
              <a:ext cx="123112" cy="36845"/>
            </a:xfrm>
            <a:custGeom>
              <a:avLst/>
              <a:gdLst/>
              <a:ahLst/>
              <a:cxnLst/>
              <a:rect l="l" t="t" r="r" b="b"/>
              <a:pathLst>
                <a:path w="1801" h="539" extrusionOk="0">
                  <a:moveTo>
                    <a:pt x="309" y="0"/>
                  </a:moveTo>
                  <a:cubicBezTo>
                    <a:pt x="137" y="0"/>
                    <a:pt x="16" y="39"/>
                    <a:pt x="2" y="97"/>
                  </a:cubicBezTo>
                  <a:cubicBezTo>
                    <a:pt x="1" y="105"/>
                    <a:pt x="1" y="114"/>
                    <a:pt x="2" y="123"/>
                  </a:cubicBezTo>
                  <a:cubicBezTo>
                    <a:pt x="46" y="98"/>
                    <a:pt x="118" y="84"/>
                    <a:pt x="220" y="84"/>
                  </a:cubicBezTo>
                  <a:cubicBezTo>
                    <a:pt x="434" y="84"/>
                    <a:pt x="739" y="144"/>
                    <a:pt x="858" y="209"/>
                  </a:cubicBezTo>
                  <a:cubicBezTo>
                    <a:pt x="1156" y="363"/>
                    <a:pt x="1473" y="474"/>
                    <a:pt x="1801" y="538"/>
                  </a:cubicBezTo>
                  <a:cubicBezTo>
                    <a:pt x="1328" y="402"/>
                    <a:pt x="868" y="165"/>
                    <a:pt x="700" y="74"/>
                  </a:cubicBezTo>
                  <a:cubicBezTo>
                    <a:pt x="619" y="30"/>
                    <a:pt x="462" y="0"/>
                    <a:pt x="3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6"/>
            <p:cNvSpPr/>
            <p:nvPr/>
          </p:nvSpPr>
          <p:spPr>
            <a:xfrm>
              <a:off x="7678743" y="4556987"/>
              <a:ext cx="241780" cy="100212"/>
            </a:xfrm>
            <a:custGeom>
              <a:avLst/>
              <a:gdLst/>
              <a:ahLst/>
              <a:cxnLst/>
              <a:rect l="l" t="t" r="r" b="b"/>
              <a:pathLst>
                <a:path w="3537" h="1466" extrusionOk="0">
                  <a:moveTo>
                    <a:pt x="227" y="0"/>
                  </a:moveTo>
                  <a:cubicBezTo>
                    <a:pt x="99" y="0"/>
                    <a:pt x="18" y="21"/>
                    <a:pt x="9" y="58"/>
                  </a:cubicBezTo>
                  <a:cubicBezTo>
                    <a:pt x="1" y="95"/>
                    <a:pt x="53" y="225"/>
                    <a:pt x="730" y="554"/>
                  </a:cubicBezTo>
                  <a:cubicBezTo>
                    <a:pt x="882" y="628"/>
                    <a:pt x="1033" y="703"/>
                    <a:pt x="1182" y="777"/>
                  </a:cubicBezTo>
                  <a:cubicBezTo>
                    <a:pt x="1741" y="1057"/>
                    <a:pt x="2271" y="1320"/>
                    <a:pt x="2627" y="1387"/>
                  </a:cubicBezTo>
                  <a:cubicBezTo>
                    <a:pt x="2674" y="1396"/>
                    <a:pt x="2720" y="1406"/>
                    <a:pt x="2765" y="1413"/>
                  </a:cubicBezTo>
                  <a:cubicBezTo>
                    <a:pt x="2904" y="1441"/>
                    <a:pt x="3025" y="1466"/>
                    <a:pt x="3128" y="1466"/>
                  </a:cubicBezTo>
                  <a:cubicBezTo>
                    <a:pt x="3317" y="1466"/>
                    <a:pt x="3461" y="1385"/>
                    <a:pt x="3537" y="991"/>
                  </a:cubicBezTo>
                  <a:cubicBezTo>
                    <a:pt x="3530" y="931"/>
                    <a:pt x="3417" y="102"/>
                    <a:pt x="3105" y="102"/>
                  </a:cubicBezTo>
                  <a:cubicBezTo>
                    <a:pt x="3035" y="102"/>
                    <a:pt x="2956" y="146"/>
                    <a:pt x="2872" y="232"/>
                  </a:cubicBezTo>
                  <a:cubicBezTo>
                    <a:pt x="2706" y="402"/>
                    <a:pt x="2465" y="488"/>
                    <a:pt x="2160" y="488"/>
                  </a:cubicBezTo>
                  <a:cubicBezTo>
                    <a:pt x="1655" y="488"/>
                    <a:pt x="1079" y="247"/>
                    <a:pt x="846" y="119"/>
                  </a:cubicBezTo>
                  <a:cubicBezTo>
                    <a:pt x="732" y="58"/>
                    <a:pt x="432"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6"/>
            <p:cNvSpPr/>
            <p:nvPr/>
          </p:nvSpPr>
          <p:spPr>
            <a:xfrm>
              <a:off x="7869873" y="4694661"/>
              <a:ext cx="124821" cy="23583"/>
            </a:xfrm>
            <a:custGeom>
              <a:avLst/>
              <a:gdLst/>
              <a:ahLst/>
              <a:cxnLst/>
              <a:rect l="l" t="t" r="r" b="b"/>
              <a:pathLst>
                <a:path w="1826" h="345" extrusionOk="0">
                  <a:moveTo>
                    <a:pt x="1826" y="1"/>
                  </a:moveTo>
                  <a:lnTo>
                    <a:pt x="1826" y="1"/>
                  </a:lnTo>
                  <a:cubicBezTo>
                    <a:pt x="1572" y="57"/>
                    <a:pt x="1254" y="86"/>
                    <a:pt x="877" y="86"/>
                  </a:cubicBezTo>
                  <a:cubicBezTo>
                    <a:pt x="784" y="86"/>
                    <a:pt x="702" y="85"/>
                    <a:pt x="639" y="83"/>
                  </a:cubicBezTo>
                  <a:cubicBezTo>
                    <a:pt x="597" y="83"/>
                    <a:pt x="562" y="81"/>
                    <a:pt x="537" y="81"/>
                  </a:cubicBezTo>
                  <a:cubicBezTo>
                    <a:pt x="393" y="81"/>
                    <a:pt x="101" y="218"/>
                    <a:pt x="1" y="344"/>
                  </a:cubicBezTo>
                  <a:cubicBezTo>
                    <a:pt x="148" y="241"/>
                    <a:pt x="372" y="153"/>
                    <a:pt x="506" y="153"/>
                  </a:cubicBezTo>
                  <a:cubicBezTo>
                    <a:pt x="690" y="153"/>
                    <a:pt x="1303" y="143"/>
                    <a:pt x="18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6"/>
            <p:cNvSpPr/>
            <p:nvPr/>
          </p:nvSpPr>
          <p:spPr>
            <a:xfrm>
              <a:off x="7863174" y="4700539"/>
              <a:ext cx="120993" cy="33358"/>
            </a:xfrm>
            <a:custGeom>
              <a:avLst/>
              <a:gdLst/>
              <a:ahLst/>
              <a:cxnLst/>
              <a:rect l="l" t="t" r="r" b="b"/>
              <a:pathLst>
                <a:path w="1770" h="488" extrusionOk="0">
                  <a:moveTo>
                    <a:pt x="1769" y="0"/>
                  </a:moveTo>
                  <a:lnTo>
                    <a:pt x="1769" y="0"/>
                  </a:lnTo>
                  <a:cubicBezTo>
                    <a:pt x="1314" y="99"/>
                    <a:pt x="830" y="111"/>
                    <a:pt x="604" y="111"/>
                  </a:cubicBezTo>
                  <a:cubicBezTo>
                    <a:pt x="406" y="111"/>
                    <a:pt x="1" y="319"/>
                    <a:pt x="1" y="449"/>
                  </a:cubicBezTo>
                  <a:cubicBezTo>
                    <a:pt x="1" y="463"/>
                    <a:pt x="6" y="477"/>
                    <a:pt x="15" y="488"/>
                  </a:cubicBezTo>
                  <a:cubicBezTo>
                    <a:pt x="111" y="328"/>
                    <a:pt x="637" y="153"/>
                    <a:pt x="807" y="153"/>
                  </a:cubicBezTo>
                  <a:cubicBezTo>
                    <a:pt x="1133" y="149"/>
                    <a:pt x="1457" y="97"/>
                    <a:pt x="1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6"/>
            <p:cNvSpPr/>
            <p:nvPr/>
          </p:nvSpPr>
          <p:spPr>
            <a:xfrm>
              <a:off x="7866045" y="4637718"/>
              <a:ext cx="247659" cy="106774"/>
            </a:xfrm>
            <a:custGeom>
              <a:avLst/>
              <a:gdLst/>
              <a:ahLst/>
              <a:cxnLst/>
              <a:rect l="l" t="t" r="r" b="b"/>
              <a:pathLst>
                <a:path w="3623" h="1562" extrusionOk="0">
                  <a:moveTo>
                    <a:pt x="2830" y="1"/>
                  </a:moveTo>
                  <a:cubicBezTo>
                    <a:pt x="2723" y="1"/>
                    <a:pt x="2646" y="83"/>
                    <a:pt x="2601" y="246"/>
                  </a:cubicBezTo>
                  <a:cubicBezTo>
                    <a:pt x="2355" y="1107"/>
                    <a:pt x="783" y="1116"/>
                    <a:pt x="765" y="1116"/>
                  </a:cubicBezTo>
                  <a:cubicBezTo>
                    <a:pt x="563" y="1116"/>
                    <a:pt x="1" y="1330"/>
                    <a:pt x="1" y="1454"/>
                  </a:cubicBezTo>
                  <a:cubicBezTo>
                    <a:pt x="1" y="1482"/>
                    <a:pt x="41" y="1507"/>
                    <a:pt x="113" y="1526"/>
                  </a:cubicBezTo>
                  <a:cubicBezTo>
                    <a:pt x="209" y="1550"/>
                    <a:pt x="358" y="1562"/>
                    <a:pt x="558" y="1562"/>
                  </a:cubicBezTo>
                  <a:cubicBezTo>
                    <a:pt x="651" y="1562"/>
                    <a:pt x="755" y="1559"/>
                    <a:pt x="870" y="1554"/>
                  </a:cubicBezTo>
                  <a:cubicBezTo>
                    <a:pt x="1040" y="1545"/>
                    <a:pt x="1209" y="1540"/>
                    <a:pt x="1375" y="1535"/>
                  </a:cubicBezTo>
                  <a:cubicBezTo>
                    <a:pt x="1999" y="1512"/>
                    <a:pt x="2592" y="1491"/>
                    <a:pt x="2935" y="1381"/>
                  </a:cubicBezTo>
                  <a:cubicBezTo>
                    <a:pt x="2981" y="1365"/>
                    <a:pt x="3027" y="1352"/>
                    <a:pt x="3070" y="1338"/>
                  </a:cubicBezTo>
                  <a:cubicBezTo>
                    <a:pt x="3316" y="1261"/>
                    <a:pt x="3495" y="1207"/>
                    <a:pt x="3568" y="1067"/>
                  </a:cubicBezTo>
                  <a:cubicBezTo>
                    <a:pt x="3623" y="962"/>
                    <a:pt x="3616" y="812"/>
                    <a:pt x="3547" y="597"/>
                  </a:cubicBezTo>
                  <a:cubicBezTo>
                    <a:pt x="3516" y="553"/>
                    <a:pt x="3112" y="1"/>
                    <a:pt x="28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6"/>
            <p:cNvSpPr/>
            <p:nvPr/>
          </p:nvSpPr>
          <p:spPr>
            <a:xfrm>
              <a:off x="7768361" y="3613336"/>
              <a:ext cx="665460" cy="1072666"/>
            </a:xfrm>
            <a:custGeom>
              <a:avLst/>
              <a:gdLst/>
              <a:ahLst/>
              <a:cxnLst/>
              <a:rect l="l" t="t" r="r" b="b"/>
              <a:pathLst>
                <a:path w="9735" h="15692" extrusionOk="0">
                  <a:moveTo>
                    <a:pt x="1915" y="1"/>
                  </a:moveTo>
                  <a:cubicBezTo>
                    <a:pt x="1400" y="1"/>
                    <a:pt x="911" y="234"/>
                    <a:pt x="455" y="695"/>
                  </a:cubicBezTo>
                  <a:lnTo>
                    <a:pt x="423" y="741"/>
                  </a:lnTo>
                  <a:cubicBezTo>
                    <a:pt x="266" y="968"/>
                    <a:pt x="1" y="1351"/>
                    <a:pt x="80" y="1696"/>
                  </a:cubicBezTo>
                  <a:cubicBezTo>
                    <a:pt x="164" y="1917"/>
                    <a:pt x="337" y="2111"/>
                    <a:pt x="348" y="2122"/>
                  </a:cubicBezTo>
                  <a:cubicBezTo>
                    <a:pt x="488" y="2222"/>
                    <a:pt x="485" y="2432"/>
                    <a:pt x="450" y="2541"/>
                  </a:cubicBezTo>
                  <a:cubicBezTo>
                    <a:pt x="433" y="2596"/>
                    <a:pt x="407" y="2632"/>
                    <a:pt x="383" y="2632"/>
                  </a:cubicBezTo>
                  <a:cubicBezTo>
                    <a:pt x="380" y="2632"/>
                    <a:pt x="377" y="2632"/>
                    <a:pt x="374" y="2630"/>
                  </a:cubicBezTo>
                  <a:lnTo>
                    <a:pt x="334" y="2615"/>
                  </a:lnTo>
                  <a:lnTo>
                    <a:pt x="334" y="2615"/>
                  </a:lnTo>
                  <a:lnTo>
                    <a:pt x="346" y="2657"/>
                  </a:lnTo>
                  <a:cubicBezTo>
                    <a:pt x="572" y="3491"/>
                    <a:pt x="718" y="5295"/>
                    <a:pt x="562" y="6549"/>
                  </a:cubicBezTo>
                  <a:lnTo>
                    <a:pt x="543" y="6705"/>
                  </a:lnTo>
                  <a:cubicBezTo>
                    <a:pt x="439" y="7513"/>
                    <a:pt x="323" y="8430"/>
                    <a:pt x="727" y="9566"/>
                  </a:cubicBezTo>
                  <a:cubicBezTo>
                    <a:pt x="1188" y="10863"/>
                    <a:pt x="2261" y="12264"/>
                    <a:pt x="4007" y="13843"/>
                  </a:cubicBezTo>
                  <a:cubicBezTo>
                    <a:pt x="5272" y="14990"/>
                    <a:pt x="8095" y="15691"/>
                    <a:pt x="9208" y="15691"/>
                  </a:cubicBezTo>
                  <a:cubicBezTo>
                    <a:pt x="9487" y="15691"/>
                    <a:pt x="9655" y="15649"/>
                    <a:pt x="9710" y="15567"/>
                  </a:cubicBezTo>
                  <a:cubicBezTo>
                    <a:pt x="9732" y="15531"/>
                    <a:pt x="9734" y="15488"/>
                    <a:pt x="9711" y="15439"/>
                  </a:cubicBezTo>
                  <a:cubicBezTo>
                    <a:pt x="9533" y="15120"/>
                    <a:pt x="9308" y="14820"/>
                    <a:pt x="9071" y="14502"/>
                  </a:cubicBezTo>
                  <a:cubicBezTo>
                    <a:pt x="8368" y="13563"/>
                    <a:pt x="7571" y="12497"/>
                    <a:pt x="7313" y="10235"/>
                  </a:cubicBezTo>
                  <a:cubicBezTo>
                    <a:pt x="7250" y="9681"/>
                    <a:pt x="7157" y="9129"/>
                    <a:pt x="7038" y="8584"/>
                  </a:cubicBezTo>
                  <a:lnTo>
                    <a:pt x="7038" y="8584"/>
                  </a:lnTo>
                  <a:cubicBezTo>
                    <a:pt x="7327" y="8663"/>
                    <a:pt x="7594" y="8743"/>
                    <a:pt x="7839" y="8817"/>
                  </a:cubicBezTo>
                  <a:cubicBezTo>
                    <a:pt x="8246" y="8940"/>
                    <a:pt x="8577" y="9038"/>
                    <a:pt x="8826" y="9077"/>
                  </a:cubicBezTo>
                  <a:cubicBezTo>
                    <a:pt x="8952" y="9120"/>
                    <a:pt x="9056" y="9148"/>
                    <a:pt x="9135" y="9148"/>
                  </a:cubicBezTo>
                  <a:cubicBezTo>
                    <a:pt x="9137" y="9149"/>
                    <a:pt x="9140" y="9149"/>
                    <a:pt x="9143" y="9149"/>
                  </a:cubicBezTo>
                  <a:cubicBezTo>
                    <a:pt x="9189" y="9149"/>
                    <a:pt x="9233" y="9135"/>
                    <a:pt x="9271" y="9108"/>
                  </a:cubicBezTo>
                  <a:cubicBezTo>
                    <a:pt x="9340" y="9056"/>
                    <a:pt x="9368" y="8952"/>
                    <a:pt x="9359" y="8773"/>
                  </a:cubicBezTo>
                  <a:cubicBezTo>
                    <a:pt x="9357" y="8743"/>
                    <a:pt x="9355" y="8714"/>
                    <a:pt x="9350" y="8684"/>
                  </a:cubicBezTo>
                  <a:cubicBezTo>
                    <a:pt x="9347" y="8651"/>
                    <a:pt x="9343" y="8614"/>
                    <a:pt x="9336" y="8575"/>
                  </a:cubicBezTo>
                  <a:cubicBezTo>
                    <a:pt x="8993" y="6936"/>
                    <a:pt x="7285" y="6051"/>
                    <a:pt x="6154" y="5465"/>
                  </a:cubicBezTo>
                  <a:lnTo>
                    <a:pt x="6002" y="5386"/>
                  </a:lnTo>
                  <a:cubicBezTo>
                    <a:pt x="5954" y="5271"/>
                    <a:pt x="5907" y="5158"/>
                    <a:pt x="5863" y="5051"/>
                  </a:cubicBezTo>
                  <a:cubicBezTo>
                    <a:pt x="5728" y="4727"/>
                    <a:pt x="5611" y="4445"/>
                    <a:pt x="5539" y="4227"/>
                  </a:cubicBezTo>
                  <a:cubicBezTo>
                    <a:pt x="4694" y="1661"/>
                    <a:pt x="3272" y="1"/>
                    <a:pt x="1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6"/>
            <p:cNvSpPr/>
            <p:nvPr/>
          </p:nvSpPr>
          <p:spPr>
            <a:xfrm>
              <a:off x="7765627" y="3750121"/>
              <a:ext cx="585209" cy="930482"/>
            </a:xfrm>
            <a:custGeom>
              <a:avLst/>
              <a:gdLst/>
              <a:ahLst/>
              <a:cxnLst/>
              <a:rect l="l" t="t" r="r" b="b"/>
              <a:pathLst>
                <a:path w="8561" h="13612" extrusionOk="0">
                  <a:moveTo>
                    <a:pt x="4168" y="0"/>
                  </a:moveTo>
                  <a:cubicBezTo>
                    <a:pt x="3978" y="0"/>
                    <a:pt x="3675" y="165"/>
                    <a:pt x="3216" y="416"/>
                  </a:cubicBezTo>
                  <a:cubicBezTo>
                    <a:pt x="2867" y="605"/>
                    <a:pt x="2432" y="842"/>
                    <a:pt x="1890" y="1092"/>
                  </a:cubicBezTo>
                  <a:cubicBezTo>
                    <a:pt x="1643" y="1206"/>
                    <a:pt x="1412" y="1264"/>
                    <a:pt x="1198" y="1264"/>
                  </a:cubicBezTo>
                  <a:cubicBezTo>
                    <a:pt x="1195" y="1264"/>
                    <a:pt x="1193" y="1264"/>
                    <a:pt x="1190" y="1264"/>
                  </a:cubicBezTo>
                  <a:cubicBezTo>
                    <a:pt x="965" y="1264"/>
                    <a:pt x="745" y="1191"/>
                    <a:pt x="565" y="1054"/>
                  </a:cubicBezTo>
                  <a:cubicBezTo>
                    <a:pt x="549" y="1041"/>
                    <a:pt x="535" y="1031"/>
                    <a:pt x="526" y="1027"/>
                  </a:cubicBezTo>
                  <a:lnTo>
                    <a:pt x="490" y="1005"/>
                  </a:lnTo>
                  <a:lnTo>
                    <a:pt x="490" y="1005"/>
                  </a:lnTo>
                  <a:lnTo>
                    <a:pt x="493" y="1047"/>
                  </a:lnTo>
                  <a:cubicBezTo>
                    <a:pt x="644" y="2076"/>
                    <a:pt x="737" y="3050"/>
                    <a:pt x="704" y="3703"/>
                  </a:cubicBezTo>
                  <a:cubicBezTo>
                    <a:pt x="698" y="3801"/>
                    <a:pt x="591" y="4735"/>
                    <a:pt x="574" y="4854"/>
                  </a:cubicBezTo>
                  <a:cubicBezTo>
                    <a:pt x="418" y="6018"/>
                    <a:pt x="1" y="8220"/>
                    <a:pt x="1082" y="9812"/>
                  </a:cubicBezTo>
                  <a:cubicBezTo>
                    <a:pt x="1200" y="9984"/>
                    <a:pt x="1151" y="10273"/>
                    <a:pt x="1189" y="10619"/>
                  </a:cubicBezTo>
                  <a:cubicBezTo>
                    <a:pt x="1242" y="11087"/>
                    <a:pt x="1296" y="11571"/>
                    <a:pt x="1552" y="11790"/>
                  </a:cubicBezTo>
                  <a:cubicBezTo>
                    <a:pt x="1845" y="12005"/>
                    <a:pt x="2171" y="12305"/>
                    <a:pt x="2299" y="12426"/>
                  </a:cubicBezTo>
                  <a:cubicBezTo>
                    <a:pt x="2551" y="12622"/>
                    <a:pt x="3130" y="12728"/>
                    <a:pt x="3451" y="12728"/>
                  </a:cubicBezTo>
                  <a:cubicBezTo>
                    <a:pt x="3459" y="12728"/>
                    <a:pt x="3468" y="12728"/>
                    <a:pt x="3476" y="12728"/>
                  </a:cubicBezTo>
                  <a:cubicBezTo>
                    <a:pt x="3518" y="12728"/>
                    <a:pt x="3561" y="12724"/>
                    <a:pt x="3603" y="12717"/>
                  </a:cubicBezTo>
                  <a:cubicBezTo>
                    <a:pt x="4296" y="13415"/>
                    <a:pt x="5828" y="13471"/>
                    <a:pt x="7180" y="13522"/>
                  </a:cubicBezTo>
                  <a:cubicBezTo>
                    <a:pt x="7691" y="13539"/>
                    <a:pt x="8175" y="13559"/>
                    <a:pt x="8550" y="13611"/>
                  </a:cubicBezTo>
                  <a:lnTo>
                    <a:pt x="8561" y="13569"/>
                  </a:lnTo>
                  <a:cubicBezTo>
                    <a:pt x="7492" y="13238"/>
                    <a:pt x="6343" y="11968"/>
                    <a:pt x="5891" y="10985"/>
                  </a:cubicBezTo>
                  <a:cubicBezTo>
                    <a:pt x="5374" y="9856"/>
                    <a:pt x="4320" y="7251"/>
                    <a:pt x="4117" y="6052"/>
                  </a:cubicBezTo>
                  <a:cubicBezTo>
                    <a:pt x="3926" y="4940"/>
                    <a:pt x="4729" y="4563"/>
                    <a:pt x="5207" y="4339"/>
                  </a:cubicBezTo>
                  <a:cubicBezTo>
                    <a:pt x="5418" y="4239"/>
                    <a:pt x="5558" y="4174"/>
                    <a:pt x="5554" y="4080"/>
                  </a:cubicBezTo>
                  <a:cubicBezTo>
                    <a:pt x="5549" y="3981"/>
                    <a:pt x="5379" y="3880"/>
                    <a:pt x="4944" y="3717"/>
                  </a:cubicBezTo>
                  <a:cubicBezTo>
                    <a:pt x="4900" y="3699"/>
                    <a:pt x="4843" y="3678"/>
                    <a:pt x="4776" y="3652"/>
                  </a:cubicBezTo>
                  <a:cubicBezTo>
                    <a:pt x="4469" y="3534"/>
                    <a:pt x="3957" y="3336"/>
                    <a:pt x="3649" y="3270"/>
                  </a:cubicBezTo>
                  <a:cubicBezTo>
                    <a:pt x="3347" y="2872"/>
                    <a:pt x="3582" y="2507"/>
                    <a:pt x="3880" y="2046"/>
                  </a:cubicBezTo>
                  <a:cubicBezTo>
                    <a:pt x="4194" y="1560"/>
                    <a:pt x="4548" y="1010"/>
                    <a:pt x="4406" y="244"/>
                  </a:cubicBezTo>
                  <a:cubicBezTo>
                    <a:pt x="4375" y="77"/>
                    <a:pt x="4299" y="0"/>
                    <a:pt x="4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6"/>
            <p:cNvSpPr/>
            <p:nvPr/>
          </p:nvSpPr>
          <p:spPr>
            <a:xfrm>
              <a:off x="7765900" y="3634048"/>
              <a:ext cx="222572" cy="147926"/>
            </a:xfrm>
            <a:custGeom>
              <a:avLst/>
              <a:gdLst/>
              <a:ahLst/>
              <a:cxnLst/>
              <a:rect l="l" t="t" r="r" b="b"/>
              <a:pathLst>
                <a:path w="3256" h="2164" extrusionOk="0">
                  <a:moveTo>
                    <a:pt x="1631" y="0"/>
                  </a:moveTo>
                  <a:cubicBezTo>
                    <a:pt x="1351" y="0"/>
                    <a:pt x="1043" y="69"/>
                    <a:pt x="719" y="241"/>
                  </a:cubicBezTo>
                  <a:cubicBezTo>
                    <a:pt x="310" y="459"/>
                    <a:pt x="0" y="1079"/>
                    <a:pt x="158" y="1514"/>
                  </a:cubicBezTo>
                  <a:lnTo>
                    <a:pt x="156" y="1514"/>
                  </a:lnTo>
                  <a:cubicBezTo>
                    <a:pt x="297" y="1903"/>
                    <a:pt x="815" y="2163"/>
                    <a:pt x="1475" y="2163"/>
                  </a:cubicBezTo>
                  <a:cubicBezTo>
                    <a:pt x="1552" y="2163"/>
                    <a:pt x="1632" y="2159"/>
                    <a:pt x="1713" y="2152"/>
                  </a:cubicBezTo>
                  <a:cubicBezTo>
                    <a:pt x="2712" y="2063"/>
                    <a:pt x="3256" y="1293"/>
                    <a:pt x="3100" y="860"/>
                  </a:cubicBezTo>
                  <a:cubicBezTo>
                    <a:pt x="2983" y="540"/>
                    <a:pt x="2415" y="0"/>
                    <a:pt x="16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6"/>
            <p:cNvSpPr/>
            <p:nvPr/>
          </p:nvSpPr>
          <p:spPr>
            <a:xfrm>
              <a:off x="7807257" y="3691128"/>
              <a:ext cx="64529" cy="55165"/>
            </a:xfrm>
            <a:custGeom>
              <a:avLst/>
              <a:gdLst/>
              <a:ahLst/>
              <a:cxnLst/>
              <a:rect l="l" t="t" r="r" b="b"/>
              <a:pathLst>
                <a:path w="944" h="807" extrusionOk="0">
                  <a:moveTo>
                    <a:pt x="400" y="0"/>
                  </a:moveTo>
                  <a:cubicBezTo>
                    <a:pt x="179" y="0"/>
                    <a:pt x="2" y="180"/>
                    <a:pt x="2" y="402"/>
                  </a:cubicBezTo>
                  <a:cubicBezTo>
                    <a:pt x="0" y="645"/>
                    <a:pt x="199" y="807"/>
                    <a:pt x="407" y="807"/>
                  </a:cubicBezTo>
                  <a:cubicBezTo>
                    <a:pt x="506" y="807"/>
                    <a:pt x="607" y="770"/>
                    <a:pt x="689" y="688"/>
                  </a:cubicBezTo>
                  <a:cubicBezTo>
                    <a:pt x="943" y="434"/>
                    <a:pt x="762" y="1"/>
                    <a:pt x="403" y="1"/>
                  </a:cubicBezTo>
                  <a:cubicBezTo>
                    <a:pt x="402" y="0"/>
                    <a:pt x="401" y="0"/>
                    <a:pt x="400" y="0"/>
                  </a:cubicBezTo>
                  <a:close/>
                </a:path>
              </a:pathLst>
            </a:custGeom>
            <a:gradFill>
              <a:gsLst>
                <a:gs pos="0">
                  <a:schemeClr val="accent1"/>
                </a:gs>
                <a:gs pos="100000">
                  <a:schemeClr val="accen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6"/>
            <p:cNvSpPr/>
            <p:nvPr/>
          </p:nvSpPr>
          <p:spPr>
            <a:xfrm>
              <a:off x="7816212" y="3702407"/>
              <a:ext cx="34179" cy="29325"/>
            </a:xfrm>
            <a:custGeom>
              <a:avLst/>
              <a:gdLst/>
              <a:ahLst/>
              <a:cxnLst/>
              <a:rect l="l" t="t" r="r" b="b"/>
              <a:pathLst>
                <a:path w="500" h="429" extrusionOk="0">
                  <a:moveTo>
                    <a:pt x="214" y="0"/>
                  </a:moveTo>
                  <a:cubicBezTo>
                    <a:pt x="97" y="0"/>
                    <a:pt x="0" y="97"/>
                    <a:pt x="0" y="214"/>
                  </a:cubicBezTo>
                  <a:cubicBezTo>
                    <a:pt x="0" y="343"/>
                    <a:pt x="105" y="428"/>
                    <a:pt x="215" y="428"/>
                  </a:cubicBezTo>
                  <a:cubicBezTo>
                    <a:pt x="267" y="428"/>
                    <a:pt x="321" y="409"/>
                    <a:pt x="365" y="365"/>
                  </a:cubicBezTo>
                  <a:cubicBezTo>
                    <a:pt x="500" y="230"/>
                    <a:pt x="405"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6"/>
            <p:cNvSpPr/>
            <p:nvPr/>
          </p:nvSpPr>
          <p:spPr>
            <a:xfrm>
              <a:off x="7830294" y="3701177"/>
              <a:ext cx="16884" cy="14423"/>
            </a:xfrm>
            <a:custGeom>
              <a:avLst/>
              <a:gdLst/>
              <a:ahLst/>
              <a:cxnLst/>
              <a:rect l="l" t="t" r="r" b="b"/>
              <a:pathLst>
                <a:path w="247" h="211" extrusionOk="0">
                  <a:moveTo>
                    <a:pt x="106" y="1"/>
                  </a:moveTo>
                  <a:cubicBezTo>
                    <a:pt x="47" y="1"/>
                    <a:pt x="1" y="48"/>
                    <a:pt x="1" y="106"/>
                  </a:cubicBezTo>
                  <a:cubicBezTo>
                    <a:pt x="0" y="169"/>
                    <a:pt x="52" y="211"/>
                    <a:pt x="106" y="211"/>
                  </a:cubicBezTo>
                  <a:cubicBezTo>
                    <a:pt x="132" y="211"/>
                    <a:pt x="158" y="201"/>
                    <a:pt x="180" y="180"/>
                  </a:cubicBezTo>
                  <a:cubicBezTo>
                    <a:pt x="247" y="115"/>
                    <a:pt x="199" y="1"/>
                    <a:pt x="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6"/>
            <p:cNvSpPr/>
            <p:nvPr/>
          </p:nvSpPr>
          <p:spPr>
            <a:xfrm>
              <a:off x="7818331" y="3721479"/>
              <a:ext cx="7041" cy="6084"/>
            </a:xfrm>
            <a:custGeom>
              <a:avLst/>
              <a:gdLst/>
              <a:ahLst/>
              <a:cxnLst/>
              <a:rect l="l" t="t" r="r" b="b"/>
              <a:pathLst>
                <a:path w="103" h="89" extrusionOk="0">
                  <a:moveTo>
                    <a:pt x="45" y="0"/>
                  </a:moveTo>
                  <a:cubicBezTo>
                    <a:pt x="20" y="0"/>
                    <a:pt x="1" y="19"/>
                    <a:pt x="1" y="44"/>
                  </a:cubicBezTo>
                  <a:cubicBezTo>
                    <a:pt x="1" y="71"/>
                    <a:pt x="22" y="89"/>
                    <a:pt x="45" y="89"/>
                  </a:cubicBezTo>
                  <a:cubicBezTo>
                    <a:pt x="56" y="89"/>
                    <a:pt x="67" y="85"/>
                    <a:pt x="76" y="75"/>
                  </a:cubicBezTo>
                  <a:cubicBezTo>
                    <a:pt x="103" y="47"/>
                    <a:pt x="83" y="0"/>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6"/>
            <p:cNvSpPr/>
            <p:nvPr/>
          </p:nvSpPr>
          <p:spPr>
            <a:xfrm>
              <a:off x="7950195" y="3631451"/>
              <a:ext cx="467155" cy="1040880"/>
            </a:xfrm>
            <a:custGeom>
              <a:avLst/>
              <a:gdLst/>
              <a:ahLst/>
              <a:cxnLst/>
              <a:rect l="l" t="t" r="r" b="b"/>
              <a:pathLst>
                <a:path w="6834" h="15227" extrusionOk="0">
                  <a:moveTo>
                    <a:pt x="0" y="0"/>
                  </a:moveTo>
                  <a:lnTo>
                    <a:pt x="0" y="0"/>
                  </a:lnTo>
                  <a:cubicBezTo>
                    <a:pt x="570" y="483"/>
                    <a:pt x="1087" y="993"/>
                    <a:pt x="1524" y="1764"/>
                  </a:cubicBezTo>
                  <a:cubicBezTo>
                    <a:pt x="1617" y="1787"/>
                    <a:pt x="1671" y="1864"/>
                    <a:pt x="1697" y="2001"/>
                  </a:cubicBezTo>
                  <a:cubicBezTo>
                    <a:pt x="1706" y="2048"/>
                    <a:pt x="1713" y="2094"/>
                    <a:pt x="1720" y="2139"/>
                  </a:cubicBezTo>
                  <a:cubicBezTo>
                    <a:pt x="1862" y="2441"/>
                    <a:pt x="1983" y="2749"/>
                    <a:pt x="2085" y="3067"/>
                  </a:cubicBezTo>
                  <a:cubicBezTo>
                    <a:pt x="2392" y="4006"/>
                    <a:pt x="3457" y="6164"/>
                    <a:pt x="3819" y="9192"/>
                  </a:cubicBezTo>
                  <a:cubicBezTo>
                    <a:pt x="4159" y="12036"/>
                    <a:pt x="5549" y="14264"/>
                    <a:pt x="6820" y="15226"/>
                  </a:cubicBezTo>
                  <a:cubicBezTo>
                    <a:pt x="6834" y="15195"/>
                    <a:pt x="6832" y="15158"/>
                    <a:pt x="6816" y="15126"/>
                  </a:cubicBezTo>
                  <a:cubicBezTo>
                    <a:pt x="6140" y="13897"/>
                    <a:pt x="4835" y="12982"/>
                    <a:pt x="4474" y="9956"/>
                  </a:cubicBezTo>
                  <a:cubicBezTo>
                    <a:pt x="4113" y="6929"/>
                    <a:pt x="3031" y="4937"/>
                    <a:pt x="2725" y="3998"/>
                  </a:cubicBezTo>
                  <a:cubicBezTo>
                    <a:pt x="2085" y="2038"/>
                    <a:pt x="1077" y="50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6"/>
            <p:cNvSpPr/>
            <p:nvPr/>
          </p:nvSpPr>
          <p:spPr>
            <a:xfrm>
              <a:off x="7798180" y="3749780"/>
              <a:ext cx="278283" cy="321690"/>
            </a:xfrm>
            <a:custGeom>
              <a:avLst/>
              <a:gdLst/>
              <a:ahLst/>
              <a:cxnLst/>
              <a:rect l="l" t="t" r="r" b="b"/>
              <a:pathLst>
                <a:path w="4071" h="4706" extrusionOk="0">
                  <a:moveTo>
                    <a:pt x="3687" y="0"/>
                  </a:moveTo>
                  <a:cubicBezTo>
                    <a:pt x="3498" y="0"/>
                    <a:pt x="3193" y="165"/>
                    <a:pt x="2733" y="416"/>
                  </a:cubicBezTo>
                  <a:cubicBezTo>
                    <a:pt x="2383" y="607"/>
                    <a:pt x="1948" y="843"/>
                    <a:pt x="1404" y="1094"/>
                  </a:cubicBezTo>
                  <a:cubicBezTo>
                    <a:pt x="1157" y="1208"/>
                    <a:pt x="924" y="1266"/>
                    <a:pt x="710" y="1266"/>
                  </a:cubicBezTo>
                  <a:cubicBezTo>
                    <a:pt x="708" y="1266"/>
                    <a:pt x="705" y="1266"/>
                    <a:pt x="702" y="1266"/>
                  </a:cubicBezTo>
                  <a:cubicBezTo>
                    <a:pt x="475" y="1266"/>
                    <a:pt x="256" y="1191"/>
                    <a:pt x="75" y="1054"/>
                  </a:cubicBezTo>
                  <a:cubicBezTo>
                    <a:pt x="60" y="1041"/>
                    <a:pt x="46" y="1031"/>
                    <a:pt x="37" y="1026"/>
                  </a:cubicBezTo>
                  <a:lnTo>
                    <a:pt x="0" y="1005"/>
                  </a:lnTo>
                  <a:lnTo>
                    <a:pt x="0" y="1005"/>
                  </a:lnTo>
                  <a:lnTo>
                    <a:pt x="4" y="1045"/>
                  </a:lnTo>
                  <a:cubicBezTo>
                    <a:pt x="84" y="2063"/>
                    <a:pt x="210" y="3871"/>
                    <a:pt x="128" y="4528"/>
                  </a:cubicBezTo>
                  <a:cubicBezTo>
                    <a:pt x="121" y="4583"/>
                    <a:pt x="114" y="4642"/>
                    <a:pt x="105" y="4705"/>
                  </a:cubicBezTo>
                  <a:cubicBezTo>
                    <a:pt x="780" y="4644"/>
                    <a:pt x="2283" y="4393"/>
                    <a:pt x="3031" y="2952"/>
                  </a:cubicBezTo>
                  <a:cubicBezTo>
                    <a:pt x="2998" y="2668"/>
                    <a:pt x="3182" y="2383"/>
                    <a:pt x="3401" y="2046"/>
                  </a:cubicBezTo>
                  <a:cubicBezTo>
                    <a:pt x="3715" y="1560"/>
                    <a:pt x="4071" y="1010"/>
                    <a:pt x="3927" y="244"/>
                  </a:cubicBezTo>
                  <a:cubicBezTo>
                    <a:pt x="3922" y="224"/>
                    <a:pt x="3918" y="207"/>
                    <a:pt x="3913" y="189"/>
                  </a:cubicBezTo>
                  <a:cubicBezTo>
                    <a:pt x="3911" y="184"/>
                    <a:pt x="3910" y="179"/>
                    <a:pt x="3908" y="174"/>
                  </a:cubicBezTo>
                  <a:cubicBezTo>
                    <a:pt x="3904" y="163"/>
                    <a:pt x="3901" y="153"/>
                    <a:pt x="3897" y="142"/>
                  </a:cubicBezTo>
                  <a:cubicBezTo>
                    <a:pt x="3896" y="137"/>
                    <a:pt x="3892" y="132"/>
                    <a:pt x="3890" y="126"/>
                  </a:cubicBezTo>
                  <a:cubicBezTo>
                    <a:pt x="3885" y="118"/>
                    <a:pt x="3881" y="111"/>
                    <a:pt x="3876" y="102"/>
                  </a:cubicBezTo>
                  <a:cubicBezTo>
                    <a:pt x="3874" y="98"/>
                    <a:pt x="3871" y="93"/>
                    <a:pt x="3867" y="89"/>
                  </a:cubicBezTo>
                  <a:cubicBezTo>
                    <a:pt x="3862" y="81"/>
                    <a:pt x="3857" y="74"/>
                    <a:pt x="3850" y="67"/>
                  </a:cubicBezTo>
                  <a:cubicBezTo>
                    <a:pt x="3848" y="65"/>
                    <a:pt x="3845" y="61"/>
                    <a:pt x="3843" y="58"/>
                  </a:cubicBezTo>
                  <a:cubicBezTo>
                    <a:pt x="3834" y="49"/>
                    <a:pt x="3824" y="42"/>
                    <a:pt x="3813" y="35"/>
                  </a:cubicBezTo>
                  <a:lnTo>
                    <a:pt x="3806" y="30"/>
                  </a:lnTo>
                  <a:cubicBezTo>
                    <a:pt x="3797" y="25"/>
                    <a:pt x="3789" y="21"/>
                    <a:pt x="3780" y="18"/>
                  </a:cubicBezTo>
                  <a:cubicBezTo>
                    <a:pt x="3776" y="16"/>
                    <a:pt x="3771" y="14"/>
                    <a:pt x="3766" y="12"/>
                  </a:cubicBezTo>
                  <a:cubicBezTo>
                    <a:pt x="3762" y="11"/>
                    <a:pt x="3757" y="9"/>
                    <a:pt x="3752" y="9"/>
                  </a:cubicBezTo>
                  <a:cubicBezTo>
                    <a:pt x="3731" y="4"/>
                    <a:pt x="3710" y="0"/>
                    <a:pt x="36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6"/>
            <p:cNvSpPr/>
            <p:nvPr/>
          </p:nvSpPr>
          <p:spPr>
            <a:xfrm>
              <a:off x="8093406" y="3893264"/>
              <a:ext cx="360996" cy="193725"/>
            </a:xfrm>
            <a:custGeom>
              <a:avLst/>
              <a:gdLst/>
              <a:ahLst/>
              <a:cxnLst/>
              <a:rect l="l" t="t" r="r" b="b"/>
              <a:pathLst>
                <a:path w="5281" h="2834" extrusionOk="0">
                  <a:moveTo>
                    <a:pt x="0" y="1"/>
                  </a:moveTo>
                  <a:lnTo>
                    <a:pt x="1184" y="2818"/>
                  </a:lnTo>
                  <a:lnTo>
                    <a:pt x="1189" y="2834"/>
                  </a:lnTo>
                  <a:lnTo>
                    <a:pt x="1206" y="2832"/>
                  </a:lnTo>
                  <a:cubicBezTo>
                    <a:pt x="1887" y="2728"/>
                    <a:pt x="2488" y="2695"/>
                    <a:pt x="3004" y="2695"/>
                  </a:cubicBezTo>
                  <a:cubicBezTo>
                    <a:pt x="3499" y="2695"/>
                    <a:pt x="3915" y="2725"/>
                    <a:pt x="4248" y="2748"/>
                  </a:cubicBezTo>
                  <a:cubicBezTo>
                    <a:pt x="4471" y="2764"/>
                    <a:pt x="4657" y="2777"/>
                    <a:pt x="4807" y="2777"/>
                  </a:cubicBezTo>
                  <a:cubicBezTo>
                    <a:pt x="5022" y="2777"/>
                    <a:pt x="5160" y="2749"/>
                    <a:pt x="5218" y="2660"/>
                  </a:cubicBezTo>
                  <a:cubicBezTo>
                    <a:pt x="5281" y="2564"/>
                    <a:pt x="5247" y="2408"/>
                    <a:pt x="5105" y="2136"/>
                  </a:cubicBezTo>
                  <a:cubicBezTo>
                    <a:pt x="4409" y="979"/>
                    <a:pt x="3030" y="594"/>
                    <a:pt x="2053" y="402"/>
                  </a:cubicBezTo>
                  <a:cubicBezTo>
                    <a:pt x="1706" y="336"/>
                    <a:pt x="1373" y="288"/>
                    <a:pt x="1078" y="245"/>
                  </a:cubicBezTo>
                  <a:cubicBezTo>
                    <a:pt x="838" y="211"/>
                    <a:pt x="631" y="182"/>
                    <a:pt x="456" y="146"/>
                  </a:cubicBezTo>
                  <a:cubicBezTo>
                    <a:pt x="265" y="110"/>
                    <a:pt x="137" y="71"/>
                    <a:pt x="53" y="27"/>
                  </a:cubicBez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6"/>
            <p:cNvSpPr/>
            <p:nvPr/>
          </p:nvSpPr>
          <p:spPr>
            <a:xfrm>
              <a:off x="7861260" y="4539369"/>
              <a:ext cx="150933" cy="80115"/>
            </a:xfrm>
            <a:custGeom>
              <a:avLst/>
              <a:gdLst/>
              <a:ahLst/>
              <a:cxnLst/>
              <a:rect l="l" t="t" r="r" b="b"/>
              <a:pathLst>
                <a:path w="2208" h="1172" extrusionOk="0">
                  <a:moveTo>
                    <a:pt x="1" y="0"/>
                  </a:moveTo>
                  <a:cubicBezTo>
                    <a:pt x="44" y="93"/>
                    <a:pt x="88" y="172"/>
                    <a:pt x="158" y="232"/>
                  </a:cubicBezTo>
                  <a:cubicBezTo>
                    <a:pt x="451" y="449"/>
                    <a:pt x="779" y="747"/>
                    <a:pt x="907" y="868"/>
                  </a:cubicBezTo>
                  <a:cubicBezTo>
                    <a:pt x="1161" y="1064"/>
                    <a:pt x="1740" y="1171"/>
                    <a:pt x="2062" y="1171"/>
                  </a:cubicBezTo>
                  <a:cubicBezTo>
                    <a:pt x="2110" y="1171"/>
                    <a:pt x="2159" y="1168"/>
                    <a:pt x="2208" y="1161"/>
                  </a:cubicBezTo>
                  <a:lnTo>
                    <a:pt x="2192" y="1147"/>
                  </a:lnTo>
                  <a:cubicBezTo>
                    <a:pt x="2032" y="989"/>
                    <a:pt x="1880" y="833"/>
                    <a:pt x="1722" y="675"/>
                  </a:cubicBezTo>
                  <a:cubicBezTo>
                    <a:pt x="1114" y="580"/>
                    <a:pt x="533" y="379"/>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6"/>
            <p:cNvSpPr/>
            <p:nvPr/>
          </p:nvSpPr>
          <p:spPr>
            <a:xfrm>
              <a:off x="7813456" y="4368626"/>
              <a:ext cx="500370" cy="307050"/>
            </a:xfrm>
            <a:custGeom>
              <a:avLst/>
              <a:gdLst/>
              <a:ahLst/>
              <a:cxnLst/>
              <a:rect l="l" t="t" r="r" b="b"/>
              <a:pathLst>
                <a:path w="7252" h="4450" extrusionOk="0">
                  <a:moveTo>
                    <a:pt x="1" y="0"/>
                  </a:moveTo>
                  <a:cubicBezTo>
                    <a:pt x="309" y="878"/>
                    <a:pt x="1692" y="2470"/>
                    <a:pt x="2904" y="3633"/>
                  </a:cubicBezTo>
                  <a:cubicBezTo>
                    <a:pt x="3172" y="3892"/>
                    <a:pt x="3728" y="4209"/>
                    <a:pt x="4908" y="4325"/>
                  </a:cubicBezTo>
                  <a:cubicBezTo>
                    <a:pt x="6088" y="4440"/>
                    <a:pt x="6927" y="4450"/>
                    <a:pt x="7175" y="4450"/>
                  </a:cubicBezTo>
                  <a:cubicBezTo>
                    <a:pt x="7226" y="4450"/>
                    <a:pt x="7252" y="4449"/>
                    <a:pt x="7251" y="4449"/>
                  </a:cubicBezTo>
                  <a:cubicBezTo>
                    <a:pt x="6051" y="4188"/>
                    <a:pt x="4443" y="3694"/>
                    <a:pt x="3323" y="2761"/>
                  </a:cubicBezTo>
                  <a:cubicBezTo>
                    <a:pt x="3195" y="2654"/>
                    <a:pt x="3076" y="2542"/>
                    <a:pt x="2958" y="2432"/>
                  </a:cubicBezTo>
                  <a:cubicBezTo>
                    <a:pt x="1934" y="2057"/>
                    <a:pt x="900" y="134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6"/>
            <p:cNvSpPr/>
            <p:nvPr/>
          </p:nvSpPr>
          <p:spPr>
            <a:xfrm>
              <a:off x="7684257" y="3676239"/>
              <a:ext cx="131934" cy="125306"/>
            </a:xfrm>
            <a:custGeom>
              <a:avLst/>
              <a:gdLst/>
              <a:ahLst/>
              <a:cxnLst/>
              <a:rect l="l" t="t" r="r" b="b"/>
              <a:pathLst>
                <a:path w="2075" h="1971" extrusionOk="0">
                  <a:moveTo>
                    <a:pt x="1624" y="0"/>
                  </a:moveTo>
                  <a:cubicBezTo>
                    <a:pt x="1276" y="247"/>
                    <a:pt x="445" y="556"/>
                    <a:pt x="197" y="947"/>
                  </a:cubicBezTo>
                  <a:cubicBezTo>
                    <a:pt x="0" y="1255"/>
                    <a:pt x="335" y="1284"/>
                    <a:pt x="528" y="1322"/>
                  </a:cubicBezTo>
                  <a:cubicBezTo>
                    <a:pt x="961" y="1408"/>
                    <a:pt x="1385" y="1859"/>
                    <a:pt x="1550" y="1943"/>
                  </a:cubicBezTo>
                  <a:cubicBezTo>
                    <a:pt x="1587" y="1962"/>
                    <a:pt x="1620" y="1971"/>
                    <a:pt x="1649" y="1971"/>
                  </a:cubicBezTo>
                  <a:cubicBezTo>
                    <a:pt x="2074" y="1971"/>
                    <a:pt x="1624" y="0"/>
                    <a:pt x="16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6"/>
            <p:cNvSpPr/>
            <p:nvPr/>
          </p:nvSpPr>
          <p:spPr>
            <a:xfrm>
              <a:off x="7696502" y="3682730"/>
              <a:ext cx="80371" cy="56834"/>
            </a:xfrm>
            <a:custGeom>
              <a:avLst/>
              <a:gdLst/>
              <a:ahLst/>
              <a:cxnLst/>
              <a:rect l="l" t="t" r="r" b="b"/>
              <a:pathLst>
                <a:path w="1277" h="894" extrusionOk="0">
                  <a:moveTo>
                    <a:pt x="1277" y="1"/>
                  </a:moveTo>
                  <a:lnTo>
                    <a:pt x="1277" y="1"/>
                  </a:lnTo>
                  <a:cubicBezTo>
                    <a:pt x="928" y="231"/>
                    <a:pt x="228" y="516"/>
                    <a:pt x="16" y="864"/>
                  </a:cubicBezTo>
                  <a:cubicBezTo>
                    <a:pt x="2" y="885"/>
                    <a:pt x="0" y="893"/>
                    <a:pt x="7" y="893"/>
                  </a:cubicBezTo>
                  <a:cubicBezTo>
                    <a:pt x="25" y="893"/>
                    <a:pt x="105" y="834"/>
                    <a:pt x="219" y="774"/>
                  </a:cubicBezTo>
                  <a:cubicBezTo>
                    <a:pt x="335" y="714"/>
                    <a:pt x="482" y="655"/>
                    <a:pt x="640" y="653"/>
                  </a:cubicBezTo>
                  <a:cubicBezTo>
                    <a:pt x="646" y="653"/>
                    <a:pt x="652" y="653"/>
                    <a:pt x="659" y="653"/>
                  </a:cubicBezTo>
                  <a:cubicBezTo>
                    <a:pt x="751" y="653"/>
                    <a:pt x="844" y="677"/>
                    <a:pt x="924" y="723"/>
                  </a:cubicBezTo>
                  <a:cubicBezTo>
                    <a:pt x="943" y="736"/>
                    <a:pt x="966" y="741"/>
                    <a:pt x="991" y="741"/>
                  </a:cubicBezTo>
                  <a:lnTo>
                    <a:pt x="1007" y="741"/>
                  </a:lnTo>
                  <a:lnTo>
                    <a:pt x="1007" y="729"/>
                  </a:lnTo>
                  <a:cubicBezTo>
                    <a:pt x="1000" y="469"/>
                    <a:pt x="1147" y="203"/>
                    <a:pt x="1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6"/>
            <p:cNvSpPr/>
            <p:nvPr/>
          </p:nvSpPr>
          <p:spPr>
            <a:xfrm>
              <a:off x="7692496" y="3681841"/>
              <a:ext cx="86345" cy="80804"/>
            </a:xfrm>
            <a:custGeom>
              <a:avLst/>
              <a:gdLst/>
              <a:ahLst/>
              <a:cxnLst/>
              <a:rect l="l" t="t" r="r" b="b"/>
              <a:pathLst>
                <a:path w="1358" h="1271" extrusionOk="0">
                  <a:moveTo>
                    <a:pt x="1357" y="1"/>
                  </a:moveTo>
                  <a:lnTo>
                    <a:pt x="1357" y="1"/>
                  </a:lnTo>
                  <a:cubicBezTo>
                    <a:pt x="1257" y="61"/>
                    <a:pt x="1138" y="122"/>
                    <a:pt x="1017" y="187"/>
                  </a:cubicBezTo>
                  <a:cubicBezTo>
                    <a:pt x="647" y="381"/>
                    <a:pt x="228" y="601"/>
                    <a:pt x="67" y="856"/>
                  </a:cubicBezTo>
                  <a:cubicBezTo>
                    <a:pt x="18" y="932"/>
                    <a:pt x="0" y="995"/>
                    <a:pt x="14" y="1041"/>
                  </a:cubicBezTo>
                  <a:cubicBezTo>
                    <a:pt x="25" y="1079"/>
                    <a:pt x="58" y="1109"/>
                    <a:pt x="112" y="1132"/>
                  </a:cubicBezTo>
                  <a:cubicBezTo>
                    <a:pt x="123" y="1133"/>
                    <a:pt x="133" y="1135"/>
                    <a:pt x="146" y="1135"/>
                  </a:cubicBezTo>
                  <a:cubicBezTo>
                    <a:pt x="214" y="1135"/>
                    <a:pt x="310" y="1112"/>
                    <a:pt x="412" y="1091"/>
                  </a:cubicBezTo>
                  <a:cubicBezTo>
                    <a:pt x="535" y="1065"/>
                    <a:pt x="673" y="1034"/>
                    <a:pt x="793" y="1034"/>
                  </a:cubicBezTo>
                  <a:cubicBezTo>
                    <a:pt x="891" y="1034"/>
                    <a:pt x="964" y="1055"/>
                    <a:pt x="1015" y="1098"/>
                  </a:cubicBezTo>
                  <a:cubicBezTo>
                    <a:pt x="1106" y="1170"/>
                    <a:pt x="1210" y="1227"/>
                    <a:pt x="1320" y="1268"/>
                  </a:cubicBezTo>
                  <a:lnTo>
                    <a:pt x="1320" y="1268"/>
                  </a:lnTo>
                  <a:cubicBezTo>
                    <a:pt x="1268" y="1206"/>
                    <a:pt x="1142" y="1045"/>
                    <a:pt x="1073" y="867"/>
                  </a:cubicBezTo>
                  <a:cubicBezTo>
                    <a:pt x="1064" y="828"/>
                    <a:pt x="1061" y="788"/>
                    <a:pt x="1059" y="748"/>
                  </a:cubicBezTo>
                  <a:cubicBezTo>
                    <a:pt x="1054" y="748"/>
                    <a:pt x="1049" y="749"/>
                    <a:pt x="1043" y="749"/>
                  </a:cubicBezTo>
                  <a:cubicBezTo>
                    <a:pt x="1022" y="749"/>
                    <a:pt x="1000" y="743"/>
                    <a:pt x="982" y="730"/>
                  </a:cubicBezTo>
                  <a:cubicBezTo>
                    <a:pt x="901" y="683"/>
                    <a:pt x="809" y="658"/>
                    <a:pt x="716" y="658"/>
                  </a:cubicBezTo>
                  <a:cubicBezTo>
                    <a:pt x="713" y="658"/>
                    <a:pt x="710" y="658"/>
                    <a:pt x="707" y="658"/>
                  </a:cubicBezTo>
                  <a:cubicBezTo>
                    <a:pt x="554" y="658"/>
                    <a:pt x="409" y="714"/>
                    <a:pt x="298" y="771"/>
                  </a:cubicBezTo>
                  <a:cubicBezTo>
                    <a:pt x="186" y="827"/>
                    <a:pt x="107" y="883"/>
                    <a:pt x="88" y="883"/>
                  </a:cubicBezTo>
                  <a:cubicBezTo>
                    <a:pt x="81" y="883"/>
                    <a:pt x="84" y="874"/>
                    <a:pt x="97" y="853"/>
                  </a:cubicBezTo>
                  <a:cubicBezTo>
                    <a:pt x="309" y="520"/>
                    <a:pt x="992" y="252"/>
                    <a:pt x="1334" y="34"/>
                  </a:cubicBezTo>
                  <a:cubicBezTo>
                    <a:pt x="1341" y="24"/>
                    <a:pt x="1350" y="11"/>
                    <a:pt x="1357" y="1"/>
                  </a:cubicBezTo>
                  <a:close/>
                  <a:moveTo>
                    <a:pt x="1320" y="1268"/>
                  </a:moveTo>
                  <a:cubicBezTo>
                    <a:pt x="1321" y="1269"/>
                    <a:pt x="1321" y="1269"/>
                    <a:pt x="1322" y="1270"/>
                  </a:cubicBezTo>
                  <a:lnTo>
                    <a:pt x="1322" y="1268"/>
                  </a:lnTo>
                  <a:cubicBezTo>
                    <a:pt x="1321" y="1268"/>
                    <a:pt x="1321" y="1268"/>
                    <a:pt x="1320" y="12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6"/>
            <p:cNvSpPr/>
            <p:nvPr/>
          </p:nvSpPr>
          <p:spPr>
            <a:xfrm>
              <a:off x="7799200" y="4045750"/>
              <a:ext cx="9525" cy="86900"/>
            </a:xfrm>
            <a:custGeom>
              <a:avLst/>
              <a:gdLst/>
              <a:ahLst/>
              <a:cxnLst/>
              <a:rect l="l" t="t" r="r" b="b"/>
              <a:pathLst>
                <a:path w="381" h="3476" extrusionOk="0">
                  <a:moveTo>
                    <a:pt x="381" y="0"/>
                  </a:moveTo>
                  <a:lnTo>
                    <a:pt x="0" y="2786"/>
                  </a:lnTo>
                  <a:lnTo>
                    <a:pt x="95" y="3476"/>
                  </a:lnTo>
                  <a:close/>
                </a:path>
              </a:pathLst>
            </a:custGeom>
            <a:solidFill>
              <a:schemeClr val="lt1"/>
            </a:solidFill>
            <a:ln>
              <a:noFill/>
            </a:ln>
          </p:spPr>
          <p:txBody>
            <a:bodyPr/>
            <a:lstStyle/>
            <a:p>
              <a:endParaRPr 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74"/>
        <p:cNvGrpSpPr/>
        <p:nvPr/>
      </p:nvGrpSpPr>
      <p:grpSpPr>
        <a:xfrm>
          <a:off x="0" y="0"/>
          <a:ext cx="0" cy="0"/>
          <a:chOff x="0" y="0"/>
          <a:chExt cx="0" cy="0"/>
        </a:xfrm>
      </p:grpSpPr>
      <p:sp>
        <p:nvSpPr>
          <p:cNvPr id="3275" name="Google Shape;3275;p46"/>
          <p:cNvSpPr txBox="1">
            <a:spLocks noGrp="1"/>
          </p:cNvSpPr>
          <p:nvPr>
            <p:ph type="title"/>
          </p:nvPr>
        </p:nvSpPr>
        <p:spPr>
          <a:xfrm>
            <a:off x="773764" y="148897"/>
            <a:ext cx="77040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Petition </a:t>
            </a:r>
            <a:r>
              <a:rPr lang="en" dirty="0">
                <a:solidFill>
                  <a:schemeClr val="accent5"/>
                </a:solidFill>
              </a:rPr>
              <a:t>Signature Counts</a:t>
            </a:r>
            <a:endParaRPr dirty="0">
              <a:solidFill>
                <a:schemeClr val="accent5"/>
              </a:solidFill>
            </a:endParaRPr>
          </a:p>
        </p:txBody>
      </p:sp>
      <p:sp>
        <p:nvSpPr>
          <p:cNvPr id="3276" name="Google Shape;3276;p46"/>
          <p:cNvSpPr txBox="1">
            <a:spLocks noGrp="1"/>
          </p:cNvSpPr>
          <p:nvPr>
            <p:ph type="body" idx="1"/>
          </p:nvPr>
        </p:nvSpPr>
        <p:spPr>
          <a:xfrm>
            <a:off x="-83757" y="-31367"/>
            <a:ext cx="9095874" cy="4365714"/>
          </a:xfrm>
          <a:prstGeom prst="rect">
            <a:avLst/>
          </a:prstGeom>
        </p:spPr>
        <p:txBody>
          <a:bodyPr spcFirstLastPara="1" wrap="square" lIns="91425" tIns="91425" rIns="91425" bIns="91425" anchor="b" anchorCtr="0">
            <a:noAutofit/>
          </a:bodyPr>
          <a:lstStyle/>
          <a:p>
            <a:pPr>
              <a:defRPr/>
            </a:pPr>
            <a:r>
              <a:rPr lang="en-US" sz="1200" b="1" dirty="0"/>
              <a:t>Major Party Presidential Primary Candidates, U.S. Senator, and Governor</a:t>
            </a:r>
          </a:p>
          <a:p>
            <a:pPr lvl="1">
              <a:defRPr/>
            </a:pPr>
            <a:r>
              <a:rPr lang="en-US" sz="1200" dirty="0"/>
              <a:t>Minimum 500 certified signatures from registered voters in each of the NINE Congressional districts to qualify for Democratic &amp; Republican primary election ballot.</a:t>
            </a:r>
          </a:p>
          <a:p>
            <a:pPr>
              <a:defRPr/>
            </a:pPr>
            <a:r>
              <a:rPr lang="en-US" sz="1200" b="1" dirty="0"/>
              <a:t>School Board</a:t>
            </a:r>
          </a:p>
          <a:p>
            <a:pPr lvl="1">
              <a:defRPr/>
            </a:pPr>
            <a:r>
              <a:rPr lang="en-US" sz="1200" dirty="0"/>
              <a:t>Minimum 10 certified signatures from registered voters (for most school board positions) Some variation based on type of school corporation: “community” versus “metropolitan” school corporations, and others.</a:t>
            </a:r>
          </a:p>
          <a:p>
            <a:pPr>
              <a:defRPr/>
            </a:pPr>
            <a:r>
              <a:rPr lang="en-US" sz="1200" b="1" dirty="0"/>
              <a:t>Minor Party &amp; Independent Candidates</a:t>
            </a:r>
          </a:p>
          <a:p>
            <a:pPr lvl="1">
              <a:defRPr/>
            </a:pPr>
            <a:r>
              <a:rPr lang="en-US" sz="1200" dirty="0"/>
              <a:t>Minimum certified signatures of registered voters totaling 2% of total votes cast for all candidates in 2022 SOS Race for election district sought</a:t>
            </a:r>
          </a:p>
          <a:p>
            <a:pPr lvl="2">
              <a:defRPr/>
            </a:pPr>
            <a:r>
              <a:rPr lang="en-US" sz="1200" dirty="0"/>
              <a:t>See back of </a:t>
            </a:r>
            <a:r>
              <a:rPr lang="en-US" sz="1200" i="1" dirty="0"/>
              <a:t>2024 Candidate Guide </a:t>
            </a:r>
            <a:r>
              <a:rPr lang="en-US" sz="1200" dirty="0"/>
              <a:t>for county-by-county </a:t>
            </a:r>
            <a:r>
              <a:rPr lang="en-US" sz="1200"/>
              <a:t>and statewide totals</a:t>
            </a:r>
            <a:endParaRPr lang="en-US" sz="1200" dirty="0"/>
          </a:p>
          <a:p>
            <a:pPr lvl="3">
              <a:defRPr/>
            </a:pPr>
            <a:r>
              <a:rPr lang="en-US" sz="1200" dirty="0"/>
              <a:t>IED calculates signature requirement for state legislative candidates</a:t>
            </a:r>
          </a:p>
          <a:p>
            <a:pPr lvl="3">
              <a:defRPr/>
            </a:pPr>
            <a:r>
              <a:rPr lang="en-US" sz="1200" dirty="0"/>
              <a:t>County calculates signature requirement for local offices </a:t>
            </a:r>
            <a:br>
              <a:rPr lang="en-US" sz="1200" dirty="0"/>
            </a:br>
            <a:r>
              <a:rPr lang="en-US" sz="1200" dirty="0"/>
              <a:t>where the election district is smaller than the county</a:t>
            </a:r>
          </a:p>
          <a:p>
            <a:pPr lvl="3">
              <a:defRPr/>
            </a:pPr>
            <a:r>
              <a:rPr lang="en-US" sz="1200" dirty="0"/>
              <a:t>Small town minimum: 5 registered voters must sign petition if town is located entirely within one precinct, but does not include ENTIRE precinct.</a:t>
            </a:r>
          </a:p>
          <a:p>
            <a:pPr marL="0" lvl="0" indent="0" algn="l" rtl="0">
              <a:spcBef>
                <a:spcPts val="0"/>
              </a:spcBef>
              <a:spcAft>
                <a:spcPts val="0"/>
              </a:spcAft>
              <a:buNone/>
            </a:pPr>
            <a:r>
              <a:rPr lang="en-US" sz="1200" dirty="0"/>
              <a:t>	</a:t>
            </a:r>
            <a:endParaRPr sz="1200" dirty="0"/>
          </a:p>
        </p:txBody>
      </p:sp>
      <p:sp>
        <p:nvSpPr>
          <p:cNvPr id="2" name="TextBox 1">
            <a:extLst>
              <a:ext uri="{FF2B5EF4-FFF2-40B4-BE49-F238E27FC236}">
                <a16:creationId xmlns:a16="http://schemas.microsoft.com/office/drawing/2014/main" id="{096060C4-4300-180F-4F10-FAF207854404}"/>
              </a:ext>
            </a:extLst>
          </p:cNvPr>
          <p:cNvSpPr txBox="1"/>
          <p:nvPr/>
        </p:nvSpPr>
        <p:spPr>
          <a:xfrm>
            <a:off x="650867" y="4732993"/>
            <a:ext cx="6729727" cy="492443"/>
          </a:xfrm>
          <a:prstGeom prst="rect">
            <a:avLst/>
          </a:prstGeom>
          <a:noFill/>
        </p:spPr>
        <p:txBody>
          <a:bodyPr wrap="none" rtlCol="0">
            <a:spAutoFit/>
          </a:bodyPr>
          <a:lstStyle/>
          <a:p>
            <a:r>
              <a:rPr lang="en-US" altLang="en-US" sz="1200" dirty="0">
                <a:latin typeface="Arial" panose="020B0604020202020204" pitchFamily="34" charset="0"/>
              </a:rPr>
              <a:t>IC 3-8-2-8 | IC 3-8-2.5-2 | IC 3-8-3-2 | IC 3-8-6-2 | IC 20-23-4-29.1 (CSC) | IC 20-23-7-8.1 (MSC)</a:t>
            </a:r>
            <a:endParaRPr lang="en-US" sz="1200" dirty="0"/>
          </a:p>
          <a:p>
            <a:endParaRPr lang="en-US" dirty="0"/>
          </a:p>
        </p:txBody>
      </p:sp>
      <p:sp>
        <p:nvSpPr>
          <p:cNvPr id="6" name="Rectangle 5">
            <a:extLst>
              <a:ext uri="{FF2B5EF4-FFF2-40B4-BE49-F238E27FC236}">
                <a16:creationId xmlns:a16="http://schemas.microsoft.com/office/drawing/2014/main" id="{4A143E10-7321-2BAF-CEBD-F4692369AF6D}"/>
              </a:ext>
            </a:extLst>
          </p:cNvPr>
          <p:cNvSpPr/>
          <p:nvPr/>
        </p:nvSpPr>
        <p:spPr>
          <a:xfrm>
            <a:off x="650867" y="4201675"/>
            <a:ext cx="8094669" cy="461665"/>
          </a:xfrm>
          <a:prstGeom prst="rect">
            <a:avLst/>
          </a:prstGeom>
          <a:noFill/>
        </p:spPr>
        <p:txBody>
          <a:bodyPr wrap="square" lIns="91440" tIns="45720" rIns="91440" bIns="45720">
            <a:spAutoFit/>
          </a:bodyPr>
          <a:lstStyle/>
          <a:p>
            <a:r>
              <a:rPr lang="en-US" sz="1200" dirty="0"/>
              <a:t>Individuals signing a petition of nomination must be registered voters within the election district when the petition is processed by county officials. </a:t>
            </a:r>
            <a:endParaRPr lang="en-US" sz="1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pSp>
        <p:nvGrpSpPr>
          <p:cNvPr id="8" name="Google Shape;2228;p36">
            <a:extLst>
              <a:ext uri="{FF2B5EF4-FFF2-40B4-BE49-F238E27FC236}">
                <a16:creationId xmlns:a16="http://schemas.microsoft.com/office/drawing/2014/main" id="{FBD34AA9-7355-3C7C-A129-6DB07D3FD159}"/>
              </a:ext>
            </a:extLst>
          </p:cNvPr>
          <p:cNvGrpSpPr/>
          <p:nvPr/>
        </p:nvGrpSpPr>
        <p:grpSpPr>
          <a:xfrm>
            <a:off x="174458" y="4197188"/>
            <a:ext cx="420641" cy="440800"/>
            <a:chOff x="6612760" y="2533135"/>
            <a:chExt cx="570516" cy="597857"/>
          </a:xfrm>
        </p:grpSpPr>
        <p:sp>
          <p:nvSpPr>
            <p:cNvPr id="9" name="Google Shape;2229;p36">
              <a:extLst>
                <a:ext uri="{FF2B5EF4-FFF2-40B4-BE49-F238E27FC236}">
                  <a16:creationId xmlns:a16="http://schemas.microsoft.com/office/drawing/2014/main" id="{B73E76D5-32B3-C13B-776B-EF90D106924A}"/>
                </a:ext>
              </a:extLst>
            </p:cNvPr>
            <p:cNvSpPr/>
            <p:nvPr/>
          </p:nvSpPr>
          <p:spPr>
            <a:xfrm>
              <a:off x="6804027" y="3059216"/>
              <a:ext cx="86814" cy="71775"/>
            </a:xfrm>
            <a:custGeom>
              <a:avLst/>
              <a:gdLst/>
              <a:ahLst/>
              <a:cxnLst/>
              <a:rect l="l" t="t" r="r" b="b"/>
              <a:pathLst>
                <a:path w="1270" h="1050" extrusionOk="0">
                  <a:moveTo>
                    <a:pt x="770" y="1"/>
                  </a:moveTo>
                  <a:lnTo>
                    <a:pt x="770" y="1"/>
                  </a:lnTo>
                  <a:cubicBezTo>
                    <a:pt x="784" y="76"/>
                    <a:pt x="777" y="132"/>
                    <a:pt x="751" y="176"/>
                  </a:cubicBezTo>
                  <a:cubicBezTo>
                    <a:pt x="726" y="213"/>
                    <a:pt x="686" y="237"/>
                    <a:pt x="642" y="246"/>
                  </a:cubicBezTo>
                  <a:cubicBezTo>
                    <a:pt x="418" y="293"/>
                    <a:pt x="132" y="400"/>
                    <a:pt x="43" y="504"/>
                  </a:cubicBezTo>
                  <a:cubicBezTo>
                    <a:pt x="9" y="541"/>
                    <a:pt x="1" y="595"/>
                    <a:pt x="22" y="641"/>
                  </a:cubicBezTo>
                  <a:cubicBezTo>
                    <a:pt x="48" y="701"/>
                    <a:pt x="122" y="739"/>
                    <a:pt x="214" y="739"/>
                  </a:cubicBezTo>
                  <a:cubicBezTo>
                    <a:pt x="219" y="739"/>
                    <a:pt x="223" y="739"/>
                    <a:pt x="227" y="739"/>
                  </a:cubicBezTo>
                  <a:cubicBezTo>
                    <a:pt x="193" y="420"/>
                    <a:pt x="707" y="299"/>
                    <a:pt x="730" y="293"/>
                  </a:cubicBezTo>
                  <a:cubicBezTo>
                    <a:pt x="732" y="293"/>
                    <a:pt x="734" y="293"/>
                    <a:pt x="736" y="293"/>
                  </a:cubicBezTo>
                  <a:cubicBezTo>
                    <a:pt x="766" y="293"/>
                    <a:pt x="775" y="338"/>
                    <a:pt x="742" y="346"/>
                  </a:cubicBezTo>
                  <a:cubicBezTo>
                    <a:pt x="737" y="346"/>
                    <a:pt x="223" y="467"/>
                    <a:pt x="285" y="760"/>
                  </a:cubicBezTo>
                  <a:cubicBezTo>
                    <a:pt x="353" y="842"/>
                    <a:pt x="453" y="891"/>
                    <a:pt x="560" y="897"/>
                  </a:cubicBezTo>
                  <a:cubicBezTo>
                    <a:pt x="583" y="897"/>
                    <a:pt x="605" y="893"/>
                    <a:pt x="626" y="882"/>
                  </a:cubicBezTo>
                  <a:cubicBezTo>
                    <a:pt x="560" y="548"/>
                    <a:pt x="919" y="372"/>
                    <a:pt x="923" y="371"/>
                  </a:cubicBezTo>
                  <a:cubicBezTo>
                    <a:pt x="928" y="368"/>
                    <a:pt x="933" y="366"/>
                    <a:pt x="937" y="366"/>
                  </a:cubicBezTo>
                  <a:cubicBezTo>
                    <a:pt x="963" y="366"/>
                    <a:pt x="977" y="406"/>
                    <a:pt x="946" y="418"/>
                  </a:cubicBezTo>
                  <a:cubicBezTo>
                    <a:pt x="933" y="425"/>
                    <a:pt x="616" y="581"/>
                    <a:pt x="679" y="879"/>
                  </a:cubicBezTo>
                  <a:cubicBezTo>
                    <a:pt x="679" y="879"/>
                    <a:pt x="679" y="881"/>
                    <a:pt x="679" y="881"/>
                  </a:cubicBezTo>
                  <a:cubicBezTo>
                    <a:pt x="733" y="958"/>
                    <a:pt x="928" y="1049"/>
                    <a:pt x="1038" y="1049"/>
                  </a:cubicBezTo>
                  <a:cubicBezTo>
                    <a:pt x="1042" y="1050"/>
                    <a:pt x="1046" y="1050"/>
                    <a:pt x="1049" y="1050"/>
                  </a:cubicBezTo>
                  <a:cubicBezTo>
                    <a:pt x="1066" y="1050"/>
                    <a:pt x="1082" y="1044"/>
                    <a:pt x="1095" y="1035"/>
                  </a:cubicBezTo>
                  <a:lnTo>
                    <a:pt x="1103" y="1005"/>
                  </a:lnTo>
                  <a:cubicBezTo>
                    <a:pt x="1095" y="821"/>
                    <a:pt x="1151" y="702"/>
                    <a:pt x="1194" y="606"/>
                  </a:cubicBezTo>
                  <a:cubicBezTo>
                    <a:pt x="1240" y="511"/>
                    <a:pt x="1270" y="446"/>
                    <a:pt x="1219" y="362"/>
                  </a:cubicBezTo>
                  <a:cubicBezTo>
                    <a:pt x="1165" y="267"/>
                    <a:pt x="1140" y="160"/>
                    <a:pt x="1149" y="52"/>
                  </a:cubicBezTo>
                  <a:lnTo>
                    <a:pt x="7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230;p36">
              <a:extLst>
                <a:ext uri="{FF2B5EF4-FFF2-40B4-BE49-F238E27FC236}">
                  <a16:creationId xmlns:a16="http://schemas.microsoft.com/office/drawing/2014/main" id="{633035E4-6854-E520-27C2-322F92B727B0}"/>
                </a:ext>
              </a:extLst>
            </p:cNvPr>
            <p:cNvSpPr/>
            <p:nvPr/>
          </p:nvSpPr>
          <p:spPr>
            <a:xfrm>
              <a:off x="6903284" y="3059079"/>
              <a:ext cx="86814" cy="71775"/>
            </a:xfrm>
            <a:custGeom>
              <a:avLst/>
              <a:gdLst/>
              <a:ahLst/>
              <a:cxnLst/>
              <a:rect l="l" t="t" r="r" b="b"/>
              <a:pathLst>
                <a:path w="1270" h="1050" extrusionOk="0">
                  <a:moveTo>
                    <a:pt x="498" y="1"/>
                  </a:moveTo>
                  <a:lnTo>
                    <a:pt x="119" y="54"/>
                  </a:lnTo>
                  <a:cubicBezTo>
                    <a:pt x="128" y="160"/>
                    <a:pt x="105" y="267"/>
                    <a:pt x="51" y="362"/>
                  </a:cubicBezTo>
                  <a:cubicBezTo>
                    <a:pt x="0" y="446"/>
                    <a:pt x="30" y="509"/>
                    <a:pt x="76" y="606"/>
                  </a:cubicBezTo>
                  <a:cubicBezTo>
                    <a:pt x="119" y="702"/>
                    <a:pt x="175" y="821"/>
                    <a:pt x="167" y="1005"/>
                  </a:cubicBezTo>
                  <a:lnTo>
                    <a:pt x="174" y="1034"/>
                  </a:lnTo>
                  <a:cubicBezTo>
                    <a:pt x="189" y="1044"/>
                    <a:pt x="206" y="1050"/>
                    <a:pt x="224" y="1050"/>
                  </a:cubicBezTo>
                  <a:cubicBezTo>
                    <a:pt x="226" y="1050"/>
                    <a:pt x="229" y="1050"/>
                    <a:pt x="232" y="1049"/>
                  </a:cubicBezTo>
                  <a:cubicBezTo>
                    <a:pt x="342" y="1049"/>
                    <a:pt x="538" y="958"/>
                    <a:pt x="591" y="881"/>
                  </a:cubicBezTo>
                  <a:lnTo>
                    <a:pt x="591" y="877"/>
                  </a:lnTo>
                  <a:cubicBezTo>
                    <a:pt x="654" y="581"/>
                    <a:pt x="337" y="425"/>
                    <a:pt x="323" y="418"/>
                  </a:cubicBezTo>
                  <a:cubicBezTo>
                    <a:pt x="310" y="411"/>
                    <a:pt x="303" y="395"/>
                    <a:pt x="310" y="383"/>
                  </a:cubicBezTo>
                  <a:cubicBezTo>
                    <a:pt x="315" y="373"/>
                    <a:pt x="325" y="368"/>
                    <a:pt x="334" y="368"/>
                  </a:cubicBezTo>
                  <a:cubicBezTo>
                    <a:pt x="338" y="368"/>
                    <a:pt x="342" y="369"/>
                    <a:pt x="346" y="371"/>
                  </a:cubicBezTo>
                  <a:cubicBezTo>
                    <a:pt x="349" y="371"/>
                    <a:pt x="710" y="548"/>
                    <a:pt x="644" y="883"/>
                  </a:cubicBezTo>
                  <a:cubicBezTo>
                    <a:pt x="661" y="892"/>
                    <a:pt x="680" y="895"/>
                    <a:pt x="699" y="895"/>
                  </a:cubicBezTo>
                  <a:cubicBezTo>
                    <a:pt x="703" y="895"/>
                    <a:pt x="706" y="895"/>
                    <a:pt x="710" y="895"/>
                  </a:cubicBezTo>
                  <a:cubicBezTo>
                    <a:pt x="817" y="892"/>
                    <a:pt x="917" y="842"/>
                    <a:pt x="985" y="760"/>
                  </a:cubicBezTo>
                  <a:cubicBezTo>
                    <a:pt x="1047" y="467"/>
                    <a:pt x="533" y="346"/>
                    <a:pt x="528" y="346"/>
                  </a:cubicBezTo>
                  <a:cubicBezTo>
                    <a:pt x="495" y="338"/>
                    <a:pt x="503" y="293"/>
                    <a:pt x="531" y="293"/>
                  </a:cubicBezTo>
                  <a:cubicBezTo>
                    <a:pt x="533" y="293"/>
                    <a:pt x="536" y="293"/>
                    <a:pt x="538" y="294"/>
                  </a:cubicBezTo>
                  <a:cubicBezTo>
                    <a:pt x="561" y="299"/>
                    <a:pt x="1077" y="418"/>
                    <a:pt x="1043" y="739"/>
                  </a:cubicBezTo>
                  <a:cubicBezTo>
                    <a:pt x="1047" y="739"/>
                    <a:pt x="1051" y="739"/>
                    <a:pt x="1056" y="739"/>
                  </a:cubicBezTo>
                  <a:cubicBezTo>
                    <a:pt x="1148" y="739"/>
                    <a:pt x="1220" y="701"/>
                    <a:pt x="1248" y="639"/>
                  </a:cubicBezTo>
                  <a:cubicBezTo>
                    <a:pt x="1269" y="593"/>
                    <a:pt x="1261" y="541"/>
                    <a:pt x="1227" y="504"/>
                  </a:cubicBezTo>
                  <a:cubicBezTo>
                    <a:pt x="1136" y="402"/>
                    <a:pt x="849" y="295"/>
                    <a:pt x="626" y="246"/>
                  </a:cubicBezTo>
                  <a:cubicBezTo>
                    <a:pt x="580" y="239"/>
                    <a:pt x="540" y="215"/>
                    <a:pt x="516" y="176"/>
                  </a:cubicBezTo>
                  <a:cubicBezTo>
                    <a:pt x="489" y="134"/>
                    <a:pt x="484" y="78"/>
                    <a:pt x="4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231;p36">
              <a:extLst>
                <a:ext uri="{FF2B5EF4-FFF2-40B4-BE49-F238E27FC236}">
                  <a16:creationId xmlns:a16="http://schemas.microsoft.com/office/drawing/2014/main" id="{1D4804B5-C682-5DE3-A9BA-2A26CEAFB348}"/>
                </a:ext>
              </a:extLst>
            </p:cNvPr>
            <p:cNvSpPr/>
            <p:nvPr/>
          </p:nvSpPr>
          <p:spPr>
            <a:xfrm>
              <a:off x="6612760" y="2749079"/>
              <a:ext cx="280266" cy="103220"/>
            </a:xfrm>
            <a:custGeom>
              <a:avLst/>
              <a:gdLst/>
              <a:ahLst/>
              <a:cxnLst/>
              <a:rect l="l" t="t" r="r" b="b"/>
              <a:pathLst>
                <a:path w="4100" h="1510" extrusionOk="0">
                  <a:moveTo>
                    <a:pt x="3416" y="0"/>
                  </a:moveTo>
                  <a:lnTo>
                    <a:pt x="3205" y="498"/>
                  </a:lnTo>
                  <a:cubicBezTo>
                    <a:pt x="2563" y="841"/>
                    <a:pt x="1779" y="965"/>
                    <a:pt x="1148" y="965"/>
                  </a:cubicBezTo>
                  <a:cubicBezTo>
                    <a:pt x="491" y="965"/>
                    <a:pt x="0" y="829"/>
                    <a:pt x="13" y="665"/>
                  </a:cubicBezTo>
                  <a:cubicBezTo>
                    <a:pt x="15" y="660"/>
                    <a:pt x="16" y="654"/>
                    <a:pt x="20" y="651"/>
                  </a:cubicBezTo>
                  <a:lnTo>
                    <a:pt x="16" y="651"/>
                  </a:lnTo>
                  <a:lnTo>
                    <a:pt x="8" y="649"/>
                  </a:lnTo>
                  <a:lnTo>
                    <a:pt x="8" y="651"/>
                  </a:lnTo>
                  <a:cubicBezTo>
                    <a:pt x="6" y="656"/>
                    <a:pt x="4" y="660"/>
                    <a:pt x="2" y="663"/>
                  </a:cubicBezTo>
                  <a:lnTo>
                    <a:pt x="2" y="670"/>
                  </a:lnTo>
                  <a:cubicBezTo>
                    <a:pt x="2" y="675"/>
                    <a:pt x="2" y="679"/>
                    <a:pt x="2" y="684"/>
                  </a:cubicBezTo>
                  <a:cubicBezTo>
                    <a:pt x="4" y="738"/>
                    <a:pt x="34" y="795"/>
                    <a:pt x="90" y="856"/>
                  </a:cubicBezTo>
                  <a:cubicBezTo>
                    <a:pt x="381" y="1171"/>
                    <a:pt x="1301" y="1510"/>
                    <a:pt x="2208" y="1510"/>
                  </a:cubicBezTo>
                  <a:lnTo>
                    <a:pt x="2252" y="1510"/>
                  </a:lnTo>
                  <a:cubicBezTo>
                    <a:pt x="2757" y="1503"/>
                    <a:pt x="3233" y="1387"/>
                    <a:pt x="3596" y="1184"/>
                  </a:cubicBezTo>
                  <a:cubicBezTo>
                    <a:pt x="3908" y="1010"/>
                    <a:pt x="4099" y="791"/>
                    <a:pt x="4096" y="614"/>
                  </a:cubicBezTo>
                  <a:cubicBezTo>
                    <a:pt x="4092" y="432"/>
                    <a:pt x="3826" y="134"/>
                    <a:pt x="3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32;p36">
              <a:extLst>
                <a:ext uri="{FF2B5EF4-FFF2-40B4-BE49-F238E27FC236}">
                  <a16:creationId xmlns:a16="http://schemas.microsoft.com/office/drawing/2014/main" id="{97FB2113-A77D-8460-BF5E-C3A9E93DAFAF}"/>
                </a:ext>
              </a:extLst>
            </p:cNvPr>
            <p:cNvSpPr/>
            <p:nvPr/>
          </p:nvSpPr>
          <p:spPr>
            <a:xfrm>
              <a:off x="6612760" y="2722214"/>
              <a:ext cx="238294" cy="92829"/>
            </a:xfrm>
            <a:custGeom>
              <a:avLst/>
              <a:gdLst/>
              <a:ahLst/>
              <a:cxnLst/>
              <a:rect l="l" t="t" r="r" b="b"/>
              <a:pathLst>
                <a:path w="3486" h="1358" extrusionOk="0">
                  <a:moveTo>
                    <a:pt x="3052" y="0"/>
                  </a:moveTo>
                  <a:cubicBezTo>
                    <a:pt x="2885" y="0"/>
                    <a:pt x="2650" y="89"/>
                    <a:pt x="2273" y="351"/>
                  </a:cubicBezTo>
                  <a:cubicBezTo>
                    <a:pt x="1301" y="1028"/>
                    <a:pt x="118" y="932"/>
                    <a:pt x="20" y="1044"/>
                  </a:cubicBezTo>
                  <a:cubicBezTo>
                    <a:pt x="16" y="1047"/>
                    <a:pt x="15" y="1053"/>
                    <a:pt x="13" y="1058"/>
                  </a:cubicBezTo>
                  <a:cubicBezTo>
                    <a:pt x="0" y="1222"/>
                    <a:pt x="491" y="1358"/>
                    <a:pt x="1148" y="1358"/>
                  </a:cubicBezTo>
                  <a:cubicBezTo>
                    <a:pt x="1779" y="1358"/>
                    <a:pt x="2563" y="1234"/>
                    <a:pt x="3205" y="891"/>
                  </a:cubicBezTo>
                  <a:lnTo>
                    <a:pt x="3416" y="393"/>
                  </a:lnTo>
                  <a:lnTo>
                    <a:pt x="3486" y="230"/>
                  </a:lnTo>
                  <a:cubicBezTo>
                    <a:pt x="3355" y="126"/>
                    <a:pt x="3252" y="0"/>
                    <a:pt x="3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33;p36">
              <a:extLst>
                <a:ext uri="{FF2B5EF4-FFF2-40B4-BE49-F238E27FC236}">
                  <a16:creationId xmlns:a16="http://schemas.microsoft.com/office/drawing/2014/main" id="{6A747054-4385-2A6C-A045-148BC815142A}"/>
                </a:ext>
              </a:extLst>
            </p:cNvPr>
            <p:cNvSpPr/>
            <p:nvPr/>
          </p:nvSpPr>
          <p:spPr>
            <a:xfrm>
              <a:off x="6902805" y="2749079"/>
              <a:ext cx="280471" cy="103220"/>
            </a:xfrm>
            <a:custGeom>
              <a:avLst/>
              <a:gdLst/>
              <a:ahLst/>
              <a:cxnLst/>
              <a:rect l="l" t="t" r="r" b="b"/>
              <a:pathLst>
                <a:path w="4103" h="1510" extrusionOk="0">
                  <a:moveTo>
                    <a:pt x="680" y="0"/>
                  </a:moveTo>
                  <a:cubicBezTo>
                    <a:pt x="270" y="134"/>
                    <a:pt x="4" y="432"/>
                    <a:pt x="2" y="614"/>
                  </a:cubicBezTo>
                  <a:cubicBezTo>
                    <a:pt x="0" y="793"/>
                    <a:pt x="191" y="1010"/>
                    <a:pt x="502" y="1184"/>
                  </a:cubicBezTo>
                  <a:cubicBezTo>
                    <a:pt x="866" y="1389"/>
                    <a:pt x="1343" y="1503"/>
                    <a:pt x="1846" y="1510"/>
                  </a:cubicBezTo>
                  <a:lnTo>
                    <a:pt x="1892" y="1510"/>
                  </a:lnTo>
                  <a:cubicBezTo>
                    <a:pt x="2798" y="1510"/>
                    <a:pt x="3718" y="1173"/>
                    <a:pt x="4010" y="856"/>
                  </a:cubicBezTo>
                  <a:cubicBezTo>
                    <a:pt x="4073" y="787"/>
                    <a:pt x="4102" y="723"/>
                    <a:pt x="4097" y="665"/>
                  </a:cubicBezTo>
                  <a:cubicBezTo>
                    <a:pt x="4095" y="661"/>
                    <a:pt x="4095" y="658"/>
                    <a:pt x="4094" y="654"/>
                  </a:cubicBezTo>
                  <a:lnTo>
                    <a:pt x="4090" y="649"/>
                  </a:lnTo>
                  <a:lnTo>
                    <a:pt x="4080" y="651"/>
                  </a:lnTo>
                  <a:lnTo>
                    <a:pt x="4076" y="651"/>
                  </a:lnTo>
                  <a:cubicBezTo>
                    <a:pt x="4080" y="654"/>
                    <a:pt x="4081" y="660"/>
                    <a:pt x="4083" y="665"/>
                  </a:cubicBezTo>
                  <a:cubicBezTo>
                    <a:pt x="4096" y="829"/>
                    <a:pt x="3605" y="965"/>
                    <a:pt x="2948" y="965"/>
                  </a:cubicBezTo>
                  <a:cubicBezTo>
                    <a:pt x="2317" y="965"/>
                    <a:pt x="1533" y="841"/>
                    <a:pt x="891" y="498"/>
                  </a:cubicBezTo>
                  <a:lnTo>
                    <a:pt x="6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34;p36">
              <a:extLst>
                <a:ext uri="{FF2B5EF4-FFF2-40B4-BE49-F238E27FC236}">
                  <a16:creationId xmlns:a16="http://schemas.microsoft.com/office/drawing/2014/main" id="{75CD0ADF-B92D-F1AD-9FDA-A0B362C9B519}"/>
                </a:ext>
              </a:extLst>
            </p:cNvPr>
            <p:cNvSpPr/>
            <p:nvPr/>
          </p:nvSpPr>
          <p:spPr>
            <a:xfrm>
              <a:off x="6944504" y="2722146"/>
              <a:ext cx="238294" cy="92898"/>
            </a:xfrm>
            <a:custGeom>
              <a:avLst/>
              <a:gdLst/>
              <a:ahLst/>
              <a:cxnLst/>
              <a:rect l="l" t="t" r="r" b="b"/>
              <a:pathLst>
                <a:path w="3486" h="1359" extrusionOk="0">
                  <a:moveTo>
                    <a:pt x="433" y="1"/>
                  </a:moveTo>
                  <a:cubicBezTo>
                    <a:pt x="233" y="1"/>
                    <a:pt x="131" y="126"/>
                    <a:pt x="0" y="231"/>
                  </a:cubicBezTo>
                  <a:lnTo>
                    <a:pt x="70" y="394"/>
                  </a:lnTo>
                  <a:lnTo>
                    <a:pt x="281" y="890"/>
                  </a:lnTo>
                  <a:cubicBezTo>
                    <a:pt x="924" y="1234"/>
                    <a:pt x="1709" y="1359"/>
                    <a:pt x="2339" y="1359"/>
                  </a:cubicBezTo>
                  <a:cubicBezTo>
                    <a:pt x="2996" y="1359"/>
                    <a:pt x="3486" y="1223"/>
                    <a:pt x="3473" y="1059"/>
                  </a:cubicBezTo>
                  <a:cubicBezTo>
                    <a:pt x="3471" y="1054"/>
                    <a:pt x="3470" y="1048"/>
                    <a:pt x="3466" y="1045"/>
                  </a:cubicBezTo>
                  <a:cubicBezTo>
                    <a:pt x="3368" y="933"/>
                    <a:pt x="2185" y="1029"/>
                    <a:pt x="1213" y="352"/>
                  </a:cubicBezTo>
                  <a:cubicBezTo>
                    <a:pt x="836" y="89"/>
                    <a:pt x="600" y="1"/>
                    <a:pt x="4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35;p36">
              <a:extLst>
                <a:ext uri="{FF2B5EF4-FFF2-40B4-BE49-F238E27FC236}">
                  <a16:creationId xmlns:a16="http://schemas.microsoft.com/office/drawing/2014/main" id="{3DD59C13-3D57-2AD4-081A-2D83546ED455}"/>
                </a:ext>
              </a:extLst>
            </p:cNvPr>
            <p:cNvSpPr/>
            <p:nvPr/>
          </p:nvSpPr>
          <p:spPr>
            <a:xfrm>
              <a:off x="6744214" y="2533135"/>
              <a:ext cx="306173" cy="485133"/>
            </a:xfrm>
            <a:custGeom>
              <a:avLst/>
              <a:gdLst/>
              <a:ahLst/>
              <a:cxnLst/>
              <a:rect l="l" t="t" r="r" b="b"/>
              <a:pathLst>
                <a:path w="4479" h="7097" extrusionOk="0">
                  <a:moveTo>
                    <a:pt x="2240" y="0"/>
                  </a:moveTo>
                  <a:cubicBezTo>
                    <a:pt x="1379" y="0"/>
                    <a:pt x="737" y="903"/>
                    <a:pt x="737" y="1710"/>
                  </a:cubicBezTo>
                  <a:cubicBezTo>
                    <a:pt x="737" y="1827"/>
                    <a:pt x="774" y="1934"/>
                    <a:pt x="811" y="2039"/>
                  </a:cubicBezTo>
                  <a:cubicBezTo>
                    <a:pt x="848" y="2143"/>
                    <a:pt x="881" y="2237"/>
                    <a:pt x="879" y="2339"/>
                  </a:cubicBezTo>
                  <a:cubicBezTo>
                    <a:pt x="870" y="2877"/>
                    <a:pt x="681" y="3277"/>
                    <a:pt x="479" y="3701"/>
                  </a:cubicBezTo>
                  <a:cubicBezTo>
                    <a:pt x="246" y="4195"/>
                    <a:pt x="3" y="4709"/>
                    <a:pt x="3" y="5503"/>
                  </a:cubicBezTo>
                  <a:cubicBezTo>
                    <a:pt x="1" y="6099"/>
                    <a:pt x="239" y="6671"/>
                    <a:pt x="663" y="7090"/>
                  </a:cubicBezTo>
                  <a:lnTo>
                    <a:pt x="670" y="7097"/>
                  </a:lnTo>
                  <a:lnTo>
                    <a:pt x="3810" y="7097"/>
                  </a:lnTo>
                  <a:lnTo>
                    <a:pt x="3817" y="7090"/>
                  </a:lnTo>
                  <a:cubicBezTo>
                    <a:pt x="4242" y="6671"/>
                    <a:pt x="4478" y="6099"/>
                    <a:pt x="4476" y="5503"/>
                  </a:cubicBezTo>
                  <a:cubicBezTo>
                    <a:pt x="4478" y="4678"/>
                    <a:pt x="4233" y="4167"/>
                    <a:pt x="3996" y="3673"/>
                  </a:cubicBezTo>
                  <a:cubicBezTo>
                    <a:pt x="3798" y="3261"/>
                    <a:pt x="3610" y="2872"/>
                    <a:pt x="3602" y="2339"/>
                  </a:cubicBezTo>
                  <a:cubicBezTo>
                    <a:pt x="3600" y="2237"/>
                    <a:pt x="3633" y="2141"/>
                    <a:pt x="3670" y="2039"/>
                  </a:cubicBezTo>
                  <a:cubicBezTo>
                    <a:pt x="3705" y="1936"/>
                    <a:pt x="3744" y="1827"/>
                    <a:pt x="3744" y="1710"/>
                  </a:cubicBezTo>
                  <a:cubicBezTo>
                    <a:pt x="3744" y="903"/>
                    <a:pt x="3100" y="0"/>
                    <a:pt x="2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36;p36">
              <a:extLst>
                <a:ext uri="{FF2B5EF4-FFF2-40B4-BE49-F238E27FC236}">
                  <a16:creationId xmlns:a16="http://schemas.microsoft.com/office/drawing/2014/main" id="{2971D03D-5B85-AFC1-2533-0471CD1C050B}"/>
                </a:ext>
              </a:extLst>
            </p:cNvPr>
            <p:cNvSpPr/>
            <p:nvPr/>
          </p:nvSpPr>
          <p:spPr>
            <a:xfrm>
              <a:off x="6741850" y="2726925"/>
              <a:ext cx="311028" cy="337152"/>
            </a:xfrm>
            <a:custGeom>
              <a:avLst/>
              <a:gdLst/>
              <a:ahLst/>
              <a:cxnLst/>
              <a:rect l="l" t="t" r="r" b="b"/>
              <a:pathLst>
                <a:path w="4477" h="4932" extrusionOk="0">
                  <a:moveTo>
                    <a:pt x="3654" y="0"/>
                  </a:moveTo>
                  <a:lnTo>
                    <a:pt x="3635" y="19"/>
                  </a:lnTo>
                  <a:cubicBezTo>
                    <a:pt x="3321" y="328"/>
                    <a:pt x="2795" y="512"/>
                    <a:pt x="2223" y="512"/>
                  </a:cubicBezTo>
                  <a:cubicBezTo>
                    <a:pt x="1664" y="512"/>
                    <a:pt x="1161" y="338"/>
                    <a:pt x="840" y="35"/>
                  </a:cubicBezTo>
                  <a:lnTo>
                    <a:pt x="819" y="16"/>
                  </a:lnTo>
                  <a:lnTo>
                    <a:pt x="807" y="40"/>
                  </a:lnTo>
                  <a:cubicBezTo>
                    <a:pt x="325" y="891"/>
                    <a:pt x="1" y="1948"/>
                    <a:pt x="1" y="2670"/>
                  </a:cubicBezTo>
                  <a:cubicBezTo>
                    <a:pt x="1" y="3545"/>
                    <a:pt x="511" y="4416"/>
                    <a:pt x="1240" y="4788"/>
                  </a:cubicBezTo>
                  <a:cubicBezTo>
                    <a:pt x="1426" y="4879"/>
                    <a:pt x="1629" y="4928"/>
                    <a:pt x="1836" y="4932"/>
                  </a:cubicBezTo>
                  <a:cubicBezTo>
                    <a:pt x="1954" y="4932"/>
                    <a:pt x="2046" y="4910"/>
                    <a:pt x="2108" y="4870"/>
                  </a:cubicBezTo>
                  <a:cubicBezTo>
                    <a:pt x="2134" y="4851"/>
                    <a:pt x="2155" y="4825"/>
                    <a:pt x="2169" y="4795"/>
                  </a:cubicBezTo>
                  <a:cubicBezTo>
                    <a:pt x="2190" y="4760"/>
                    <a:pt x="2201" y="4740"/>
                    <a:pt x="2229" y="4740"/>
                  </a:cubicBezTo>
                  <a:cubicBezTo>
                    <a:pt x="2259" y="4740"/>
                    <a:pt x="2267" y="4758"/>
                    <a:pt x="2285" y="4793"/>
                  </a:cubicBezTo>
                  <a:cubicBezTo>
                    <a:pt x="2299" y="4826"/>
                    <a:pt x="2323" y="4854"/>
                    <a:pt x="2355" y="4872"/>
                  </a:cubicBezTo>
                  <a:cubicBezTo>
                    <a:pt x="2432" y="4905"/>
                    <a:pt x="2517" y="4923"/>
                    <a:pt x="2602" y="4923"/>
                  </a:cubicBezTo>
                  <a:cubicBezTo>
                    <a:pt x="2606" y="4923"/>
                    <a:pt x="2610" y="4923"/>
                    <a:pt x="2614" y="4923"/>
                  </a:cubicBezTo>
                  <a:cubicBezTo>
                    <a:pt x="2791" y="4919"/>
                    <a:pt x="2965" y="4879"/>
                    <a:pt x="3126" y="4805"/>
                  </a:cubicBezTo>
                  <a:cubicBezTo>
                    <a:pt x="3922" y="4446"/>
                    <a:pt x="4476" y="3569"/>
                    <a:pt x="4476" y="2670"/>
                  </a:cubicBezTo>
                  <a:cubicBezTo>
                    <a:pt x="4476" y="1893"/>
                    <a:pt x="4166" y="878"/>
                    <a:pt x="3668" y="25"/>
                  </a:cubicBezTo>
                  <a:lnTo>
                    <a:pt x="36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37;p36">
              <a:extLst>
                <a:ext uri="{FF2B5EF4-FFF2-40B4-BE49-F238E27FC236}">
                  <a16:creationId xmlns:a16="http://schemas.microsoft.com/office/drawing/2014/main" id="{4A40C53C-ED1B-6EDE-4185-0F1A7B8E5751}"/>
                </a:ext>
              </a:extLst>
            </p:cNvPr>
            <p:cNvSpPr/>
            <p:nvPr/>
          </p:nvSpPr>
          <p:spPr>
            <a:xfrm>
              <a:off x="6744125" y="2935525"/>
              <a:ext cx="306150" cy="128376"/>
            </a:xfrm>
            <a:custGeom>
              <a:avLst/>
              <a:gdLst/>
              <a:ahLst/>
              <a:cxnLst/>
              <a:rect l="l" t="t" r="r" b="b"/>
              <a:pathLst>
                <a:path w="4324" h="1848" extrusionOk="0">
                  <a:moveTo>
                    <a:pt x="0" y="1"/>
                  </a:moveTo>
                  <a:lnTo>
                    <a:pt x="0" y="1"/>
                  </a:lnTo>
                  <a:cubicBezTo>
                    <a:pt x="109" y="707"/>
                    <a:pt x="559" y="1431"/>
                    <a:pt x="1175" y="1705"/>
                  </a:cubicBezTo>
                  <a:cubicBezTo>
                    <a:pt x="1355" y="1785"/>
                    <a:pt x="1594" y="1847"/>
                    <a:pt x="1783" y="1847"/>
                  </a:cubicBezTo>
                  <a:cubicBezTo>
                    <a:pt x="1880" y="1847"/>
                    <a:pt x="1965" y="1831"/>
                    <a:pt x="2022" y="1792"/>
                  </a:cubicBezTo>
                  <a:cubicBezTo>
                    <a:pt x="2083" y="1750"/>
                    <a:pt x="2081" y="1650"/>
                    <a:pt x="2155" y="1650"/>
                  </a:cubicBezTo>
                  <a:cubicBezTo>
                    <a:pt x="2228" y="1650"/>
                    <a:pt x="2223" y="1759"/>
                    <a:pt x="2290" y="1792"/>
                  </a:cubicBezTo>
                  <a:cubicBezTo>
                    <a:pt x="2359" y="1827"/>
                    <a:pt x="2445" y="1843"/>
                    <a:pt x="2538" y="1843"/>
                  </a:cubicBezTo>
                  <a:cubicBezTo>
                    <a:pt x="2703" y="1843"/>
                    <a:pt x="2889" y="1794"/>
                    <a:pt x="3044" y="1720"/>
                  </a:cubicBezTo>
                  <a:cubicBezTo>
                    <a:pt x="3671" y="1424"/>
                    <a:pt x="4185" y="800"/>
                    <a:pt x="4323" y="11"/>
                  </a:cubicBezTo>
                  <a:lnTo>
                    <a:pt x="4323" y="11"/>
                  </a:lnTo>
                  <a:cubicBezTo>
                    <a:pt x="3766" y="581"/>
                    <a:pt x="3007" y="932"/>
                    <a:pt x="2169" y="932"/>
                  </a:cubicBezTo>
                  <a:cubicBezTo>
                    <a:pt x="1324" y="932"/>
                    <a:pt x="559" y="57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38;p36">
              <a:extLst>
                <a:ext uri="{FF2B5EF4-FFF2-40B4-BE49-F238E27FC236}">
                  <a16:creationId xmlns:a16="http://schemas.microsoft.com/office/drawing/2014/main" id="{C3A88189-CF38-D0F8-46A1-13AA2AB0FC74}"/>
                </a:ext>
              </a:extLst>
            </p:cNvPr>
            <p:cNvSpPr/>
            <p:nvPr/>
          </p:nvSpPr>
          <p:spPr>
            <a:xfrm>
              <a:off x="6826449" y="2639159"/>
              <a:ext cx="141568" cy="105271"/>
            </a:xfrm>
            <a:custGeom>
              <a:avLst/>
              <a:gdLst/>
              <a:ahLst/>
              <a:cxnLst/>
              <a:rect l="l" t="t" r="r" b="b"/>
              <a:pathLst>
                <a:path w="2071" h="1540" extrusionOk="0">
                  <a:moveTo>
                    <a:pt x="1038" y="1"/>
                  </a:moveTo>
                  <a:cubicBezTo>
                    <a:pt x="675" y="1"/>
                    <a:pt x="0" y="309"/>
                    <a:pt x="0" y="900"/>
                  </a:cubicBezTo>
                  <a:cubicBezTo>
                    <a:pt x="0" y="1265"/>
                    <a:pt x="465" y="1540"/>
                    <a:pt x="1082" y="1540"/>
                  </a:cubicBezTo>
                  <a:lnTo>
                    <a:pt x="1105" y="1540"/>
                  </a:lnTo>
                  <a:cubicBezTo>
                    <a:pt x="1675" y="1533"/>
                    <a:pt x="2071" y="1270"/>
                    <a:pt x="2071" y="897"/>
                  </a:cubicBezTo>
                  <a:cubicBezTo>
                    <a:pt x="2071" y="316"/>
                    <a:pt x="1389" y="1"/>
                    <a:pt x="1038" y="1"/>
                  </a:cubicBezTo>
                  <a:close/>
                </a:path>
              </a:pathLst>
            </a:custGeom>
            <a:solidFill>
              <a:schemeClr val="lt1"/>
            </a:solidFill>
            <a:ln w="575" cap="flat" cmpd="sng">
              <a:solidFill>
                <a:srgbClr val="231F20"/>
              </a:solidFill>
              <a:prstDash val="solid"/>
              <a:miter lim="17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39;p36">
              <a:extLst>
                <a:ext uri="{FF2B5EF4-FFF2-40B4-BE49-F238E27FC236}">
                  <a16:creationId xmlns:a16="http://schemas.microsoft.com/office/drawing/2014/main" id="{8CF31F28-299A-DD3A-476E-50BE23BD98E6}"/>
                </a:ext>
              </a:extLst>
            </p:cNvPr>
            <p:cNvSpPr/>
            <p:nvPr/>
          </p:nvSpPr>
          <p:spPr>
            <a:xfrm>
              <a:off x="6863841" y="2651258"/>
              <a:ext cx="66717" cy="29667"/>
            </a:xfrm>
            <a:custGeom>
              <a:avLst/>
              <a:gdLst/>
              <a:ahLst/>
              <a:cxnLst/>
              <a:rect l="l" t="t" r="r" b="b"/>
              <a:pathLst>
                <a:path w="976" h="434" extrusionOk="0">
                  <a:moveTo>
                    <a:pt x="14" y="1"/>
                  </a:moveTo>
                  <a:cubicBezTo>
                    <a:pt x="0" y="243"/>
                    <a:pt x="365" y="434"/>
                    <a:pt x="488" y="434"/>
                  </a:cubicBezTo>
                  <a:cubicBezTo>
                    <a:pt x="621" y="434"/>
                    <a:pt x="958" y="243"/>
                    <a:pt x="9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40;p36">
              <a:extLst>
                <a:ext uri="{FF2B5EF4-FFF2-40B4-BE49-F238E27FC236}">
                  <a16:creationId xmlns:a16="http://schemas.microsoft.com/office/drawing/2014/main" id="{2C035297-92C8-DFBB-A79B-BEAF3C86B9E3}"/>
                </a:ext>
              </a:extLst>
            </p:cNvPr>
            <p:cNvSpPr/>
            <p:nvPr/>
          </p:nvSpPr>
          <p:spPr>
            <a:xfrm>
              <a:off x="6864046" y="2625145"/>
              <a:ext cx="67195" cy="42382"/>
            </a:xfrm>
            <a:custGeom>
              <a:avLst/>
              <a:gdLst/>
              <a:ahLst/>
              <a:cxnLst/>
              <a:rect l="l" t="t" r="r" b="b"/>
              <a:pathLst>
                <a:path w="983" h="620" extrusionOk="0">
                  <a:moveTo>
                    <a:pt x="492" y="1"/>
                  </a:moveTo>
                  <a:cubicBezTo>
                    <a:pt x="357" y="1"/>
                    <a:pt x="115" y="155"/>
                    <a:pt x="1" y="383"/>
                  </a:cubicBezTo>
                  <a:lnTo>
                    <a:pt x="6" y="386"/>
                  </a:lnTo>
                  <a:lnTo>
                    <a:pt x="17" y="393"/>
                  </a:lnTo>
                  <a:cubicBezTo>
                    <a:pt x="153" y="495"/>
                    <a:pt x="367" y="619"/>
                    <a:pt x="478" y="619"/>
                  </a:cubicBezTo>
                  <a:cubicBezTo>
                    <a:pt x="595" y="619"/>
                    <a:pt x="848" y="470"/>
                    <a:pt x="965" y="393"/>
                  </a:cubicBezTo>
                  <a:lnTo>
                    <a:pt x="977" y="386"/>
                  </a:lnTo>
                  <a:lnTo>
                    <a:pt x="983" y="383"/>
                  </a:lnTo>
                  <a:cubicBezTo>
                    <a:pt x="844" y="143"/>
                    <a:pt x="583" y="1"/>
                    <a:pt x="4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241;p36">
              <a:extLst>
                <a:ext uri="{FF2B5EF4-FFF2-40B4-BE49-F238E27FC236}">
                  <a16:creationId xmlns:a16="http://schemas.microsoft.com/office/drawing/2014/main" id="{E80885AB-6374-9D39-654E-527323E314A0}"/>
                </a:ext>
              </a:extLst>
            </p:cNvPr>
            <p:cNvGrpSpPr/>
            <p:nvPr/>
          </p:nvGrpSpPr>
          <p:grpSpPr>
            <a:xfrm flipH="1">
              <a:off x="6814326" y="2576747"/>
              <a:ext cx="64529" cy="55301"/>
              <a:chOff x="6688530" y="2567647"/>
              <a:chExt cx="64529" cy="55301"/>
            </a:xfrm>
          </p:grpSpPr>
          <p:sp>
            <p:nvSpPr>
              <p:cNvPr id="27" name="Google Shape;2242;p36">
                <a:extLst>
                  <a:ext uri="{FF2B5EF4-FFF2-40B4-BE49-F238E27FC236}">
                    <a16:creationId xmlns:a16="http://schemas.microsoft.com/office/drawing/2014/main" id="{9A6429A7-3594-2F92-0278-6F7C019461B2}"/>
                  </a:ext>
                </a:extLst>
              </p:cNvPr>
              <p:cNvSpPr/>
              <p:nvPr/>
            </p:nvSpPr>
            <p:spPr>
              <a:xfrm>
                <a:off x="6688530" y="2567647"/>
                <a:ext cx="64529" cy="55301"/>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43;p36">
                <a:extLst>
                  <a:ext uri="{FF2B5EF4-FFF2-40B4-BE49-F238E27FC236}">
                    <a16:creationId xmlns:a16="http://schemas.microsoft.com/office/drawing/2014/main" id="{F7B3DE04-B825-B3EA-5F77-FCE5D2E78CFD}"/>
                  </a:ext>
                </a:extLst>
              </p:cNvPr>
              <p:cNvSpPr/>
              <p:nvPr/>
            </p:nvSpPr>
            <p:spPr>
              <a:xfrm>
                <a:off x="6697553" y="2579063"/>
                <a:ext cx="34179"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44;p36">
                <a:extLst>
                  <a:ext uri="{FF2B5EF4-FFF2-40B4-BE49-F238E27FC236}">
                    <a16:creationId xmlns:a16="http://schemas.microsoft.com/office/drawing/2014/main" id="{C0EC4C3A-D669-0B19-EBB2-E33AD6359B1C}"/>
                  </a:ext>
                </a:extLst>
              </p:cNvPr>
              <p:cNvSpPr/>
              <p:nvPr/>
            </p:nvSpPr>
            <p:spPr>
              <a:xfrm>
                <a:off x="6711567" y="2577833"/>
                <a:ext cx="16953"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45;p36">
                <a:extLst>
                  <a:ext uri="{FF2B5EF4-FFF2-40B4-BE49-F238E27FC236}">
                    <a16:creationId xmlns:a16="http://schemas.microsoft.com/office/drawing/2014/main" id="{6E98F7C6-E77F-2A97-EF82-770608DBD8AB}"/>
                  </a:ext>
                </a:extLst>
              </p:cNvPr>
              <p:cNvSpPr/>
              <p:nvPr/>
            </p:nvSpPr>
            <p:spPr>
              <a:xfrm>
                <a:off x="6699672" y="2598135"/>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46;p36">
              <a:extLst>
                <a:ext uri="{FF2B5EF4-FFF2-40B4-BE49-F238E27FC236}">
                  <a16:creationId xmlns:a16="http://schemas.microsoft.com/office/drawing/2014/main" id="{49E2490D-790C-B448-78A2-139EBF34E6F3}"/>
                </a:ext>
              </a:extLst>
            </p:cNvPr>
            <p:cNvGrpSpPr/>
            <p:nvPr/>
          </p:nvGrpSpPr>
          <p:grpSpPr>
            <a:xfrm>
              <a:off x="6916580" y="2576747"/>
              <a:ext cx="64529" cy="55301"/>
              <a:chOff x="6688530" y="2567647"/>
              <a:chExt cx="64529" cy="55301"/>
            </a:xfrm>
          </p:grpSpPr>
          <p:sp>
            <p:nvSpPr>
              <p:cNvPr id="23" name="Google Shape;2247;p36">
                <a:extLst>
                  <a:ext uri="{FF2B5EF4-FFF2-40B4-BE49-F238E27FC236}">
                    <a16:creationId xmlns:a16="http://schemas.microsoft.com/office/drawing/2014/main" id="{4C076E60-E71A-DAD0-B139-BD94B1464AF0}"/>
                  </a:ext>
                </a:extLst>
              </p:cNvPr>
              <p:cNvSpPr/>
              <p:nvPr/>
            </p:nvSpPr>
            <p:spPr>
              <a:xfrm>
                <a:off x="6688530" y="2567647"/>
                <a:ext cx="64529" cy="55301"/>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48;p36">
                <a:extLst>
                  <a:ext uri="{FF2B5EF4-FFF2-40B4-BE49-F238E27FC236}">
                    <a16:creationId xmlns:a16="http://schemas.microsoft.com/office/drawing/2014/main" id="{7BB8B2A0-A4C1-3C96-2077-CD50933FFBEA}"/>
                  </a:ext>
                </a:extLst>
              </p:cNvPr>
              <p:cNvSpPr/>
              <p:nvPr/>
            </p:nvSpPr>
            <p:spPr>
              <a:xfrm>
                <a:off x="6697553" y="2579063"/>
                <a:ext cx="34179"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49;p36">
                <a:extLst>
                  <a:ext uri="{FF2B5EF4-FFF2-40B4-BE49-F238E27FC236}">
                    <a16:creationId xmlns:a16="http://schemas.microsoft.com/office/drawing/2014/main" id="{FF034C26-0FE8-5D80-3712-E21879137BC1}"/>
                  </a:ext>
                </a:extLst>
              </p:cNvPr>
              <p:cNvSpPr/>
              <p:nvPr/>
            </p:nvSpPr>
            <p:spPr>
              <a:xfrm>
                <a:off x="6711567" y="2577833"/>
                <a:ext cx="16953"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250;p36">
                <a:extLst>
                  <a:ext uri="{FF2B5EF4-FFF2-40B4-BE49-F238E27FC236}">
                    <a16:creationId xmlns:a16="http://schemas.microsoft.com/office/drawing/2014/main" id="{9720A2FE-B5F0-7BA6-BD48-17F09BF37A2B}"/>
                  </a:ext>
                </a:extLst>
              </p:cNvPr>
              <p:cNvSpPr/>
              <p:nvPr/>
            </p:nvSpPr>
            <p:spPr>
              <a:xfrm>
                <a:off x="6699672" y="2598135"/>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74"/>
        <p:cNvGrpSpPr/>
        <p:nvPr/>
      </p:nvGrpSpPr>
      <p:grpSpPr>
        <a:xfrm>
          <a:off x="0" y="0"/>
          <a:ext cx="0" cy="0"/>
          <a:chOff x="0" y="0"/>
          <a:chExt cx="0" cy="0"/>
        </a:xfrm>
      </p:grpSpPr>
      <p:sp>
        <p:nvSpPr>
          <p:cNvPr id="3275" name="Google Shape;3275;p46"/>
          <p:cNvSpPr txBox="1">
            <a:spLocks noGrp="1"/>
          </p:cNvSpPr>
          <p:nvPr>
            <p:ph type="title"/>
          </p:nvPr>
        </p:nvSpPr>
        <p:spPr>
          <a:xfrm>
            <a:off x="719978" y="344844"/>
            <a:ext cx="77040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Filing Process, </a:t>
            </a:r>
            <a:r>
              <a:rPr lang="en" dirty="0">
                <a:solidFill>
                  <a:schemeClr val="accent5"/>
                </a:solidFill>
              </a:rPr>
              <a:t>Generally</a:t>
            </a:r>
            <a:endParaRPr dirty="0">
              <a:solidFill>
                <a:schemeClr val="accent5"/>
              </a:solidFill>
            </a:endParaRPr>
          </a:p>
        </p:txBody>
      </p:sp>
      <p:sp>
        <p:nvSpPr>
          <p:cNvPr id="3276" name="Google Shape;3276;p46"/>
          <p:cNvSpPr txBox="1">
            <a:spLocks noGrp="1"/>
          </p:cNvSpPr>
          <p:nvPr>
            <p:ph type="body" idx="1"/>
          </p:nvPr>
        </p:nvSpPr>
        <p:spPr>
          <a:xfrm>
            <a:off x="292992" y="974039"/>
            <a:ext cx="8682573" cy="3122088"/>
          </a:xfrm>
          <a:prstGeom prst="rect">
            <a:avLst/>
          </a:prstGeom>
        </p:spPr>
        <p:txBody>
          <a:bodyPr spcFirstLastPara="1" wrap="square" lIns="91425" tIns="91425" rIns="91425" bIns="91425" anchor="b" anchorCtr="0">
            <a:noAutofit/>
          </a:bodyPr>
          <a:lstStyle/>
          <a:p>
            <a:pPr marL="342900" indent="-342900">
              <a:buFont typeface="+mj-lt"/>
              <a:buAutoNum type="arabicParenR"/>
              <a:defRPr/>
            </a:pPr>
            <a:r>
              <a:rPr lang="en-US" sz="1300" dirty="0"/>
              <a:t>Submit petitions to the county VR official for review and certification</a:t>
            </a:r>
          </a:p>
          <a:p>
            <a:pPr lvl="1">
              <a:defRPr/>
            </a:pPr>
            <a:r>
              <a:rPr lang="en-US" sz="1300" dirty="0"/>
              <a:t>For CAN-21 &amp; CAN-34 petitions (local office and school board), the CAN-12 must be submitted when petitions are filed for review in MOST counties, including Lake, Porter &amp; Tippecanoe </a:t>
            </a:r>
          </a:p>
          <a:p>
            <a:pPr lvl="2">
              <a:defRPr/>
            </a:pPr>
            <a:r>
              <a:rPr lang="en-US" sz="1300" dirty="0"/>
              <a:t>In the few counties with a separate Board of Registration, the CAN-12 is to be filed with the certified petitions</a:t>
            </a:r>
          </a:p>
          <a:p>
            <a:pPr lvl="2">
              <a:defRPr/>
            </a:pPr>
            <a:r>
              <a:rPr lang="en-US" sz="1300" dirty="0"/>
              <a:t>Failure to file CAN-12 at this point in the process requires the CAN-21 or CAN-34 petitions to be rejected</a:t>
            </a:r>
          </a:p>
          <a:p>
            <a:pPr lvl="1">
              <a:defRPr/>
            </a:pPr>
            <a:r>
              <a:rPr lang="en-US" sz="1300" dirty="0"/>
              <a:t>Candidate </a:t>
            </a:r>
            <a:r>
              <a:rPr lang="en-US" sz="1300" b="1" dirty="0"/>
              <a:t>MAY</a:t>
            </a:r>
            <a:r>
              <a:rPr lang="en-US" sz="1300" dirty="0"/>
              <a:t> collect certified petitions from county VR official</a:t>
            </a:r>
          </a:p>
          <a:p>
            <a:pPr lvl="2">
              <a:defRPr/>
            </a:pPr>
            <a:r>
              <a:rPr lang="en-US" sz="1300" dirty="0"/>
              <a:t>Candidates are encouraged to leave contact information with county to call when petition review is completed</a:t>
            </a:r>
          </a:p>
          <a:p>
            <a:pPr marL="342900" indent="-342900">
              <a:buFont typeface="+mj-lt"/>
              <a:buAutoNum type="arabicParenR"/>
              <a:defRPr/>
            </a:pPr>
            <a:r>
              <a:rPr lang="en-US" sz="1300" dirty="0"/>
              <a:t>File </a:t>
            </a:r>
            <a:r>
              <a:rPr lang="en-US" sz="1300" u="sng" dirty="0"/>
              <a:t>certified</a:t>
            </a:r>
            <a:r>
              <a:rPr lang="en-US" sz="1300" dirty="0"/>
              <a:t> petitions along with candidate’s consent and statement of economic interests to appropriate agency.</a:t>
            </a:r>
          </a:p>
          <a:p>
            <a:pPr marL="0" lvl="0" indent="0" algn="l" rtl="0">
              <a:spcBef>
                <a:spcPts val="0"/>
              </a:spcBef>
              <a:spcAft>
                <a:spcPts val="0"/>
              </a:spcAft>
              <a:buNone/>
            </a:pPr>
            <a:endParaRPr dirty="0"/>
          </a:p>
        </p:txBody>
      </p:sp>
      <p:grpSp>
        <p:nvGrpSpPr>
          <p:cNvPr id="3333" name="Google Shape;3333;p46"/>
          <p:cNvGrpSpPr/>
          <p:nvPr/>
        </p:nvGrpSpPr>
        <p:grpSpPr>
          <a:xfrm>
            <a:off x="7186751" y="364315"/>
            <a:ext cx="1664253" cy="769787"/>
            <a:chOff x="7128835" y="4202299"/>
            <a:chExt cx="430306" cy="199040"/>
          </a:xfrm>
        </p:grpSpPr>
        <p:sp>
          <p:nvSpPr>
            <p:cNvPr id="3334" name="Google Shape;3334;p46"/>
            <p:cNvSpPr/>
            <p:nvPr/>
          </p:nvSpPr>
          <p:spPr>
            <a:xfrm>
              <a:off x="7317538" y="4202299"/>
              <a:ext cx="28501" cy="28226"/>
            </a:xfrm>
            <a:custGeom>
              <a:avLst/>
              <a:gdLst/>
              <a:ahLst/>
              <a:cxnLst/>
              <a:rect l="l" t="t" r="r" b="b"/>
              <a:pathLst>
                <a:path w="1021" h="1001" extrusionOk="0">
                  <a:moveTo>
                    <a:pt x="564" y="0"/>
                  </a:moveTo>
                  <a:cubicBezTo>
                    <a:pt x="514" y="0"/>
                    <a:pt x="478" y="55"/>
                    <a:pt x="504" y="103"/>
                  </a:cubicBezTo>
                  <a:cubicBezTo>
                    <a:pt x="511" y="119"/>
                    <a:pt x="523" y="130"/>
                    <a:pt x="539" y="135"/>
                  </a:cubicBezTo>
                  <a:lnTo>
                    <a:pt x="534" y="182"/>
                  </a:lnTo>
                  <a:lnTo>
                    <a:pt x="458" y="96"/>
                  </a:lnTo>
                  <a:cubicBezTo>
                    <a:pt x="454" y="92"/>
                    <a:pt x="449" y="90"/>
                    <a:pt x="443" y="90"/>
                  </a:cubicBezTo>
                  <a:cubicBezTo>
                    <a:pt x="439" y="90"/>
                    <a:pt x="434" y="92"/>
                    <a:pt x="430" y="95"/>
                  </a:cubicBezTo>
                  <a:cubicBezTo>
                    <a:pt x="423" y="102"/>
                    <a:pt x="421" y="114"/>
                    <a:pt x="428" y="123"/>
                  </a:cubicBezTo>
                  <a:lnTo>
                    <a:pt x="527" y="233"/>
                  </a:lnTo>
                  <a:lnTo>
                    <a:pt x="497" y="452"/>
                  </a:lnTo>
                  <a:lnTo>
                    <a:pt x="369" y="273"/>
                  </a:lnTo>
                  <a:lnTo>
                    <a:pt x="402" y="130"/>
                  </a:lnTo>
                  <a:cubicBezTo>
                    <a:pt x="407" y="114"/>
                    <a:pt x="395" y="104"/>
                    <a:pt x="383" y="104"/>
                  </a:cubicBezTo>
                  <a:cubicBezTo>
                    <a:pt x="375" y="104"/>
                    <a:pt x="367" y="109"/>
                    <a:pt x="365" y="121"/>
                  </a:cubicBezTo>
                  <a:lnTo>
                    <a:pt x="339" y="231"/>
                  </a:lnTo>
                  <a:lnTo>
                    <a:pt x="311" y="195"/>
                  </a:lnTo>
                  <a:cubicBezTo>
                    <a:pt x="353" y="146"/>
                    <a:pt x="314" y="79"/>
                    <a:pt x="259" y="79"/>
                  </a:cubicBezTo>
                  <a:cubicBezTo>
                    <a:pt x="249" y="79"/>
                    <a:pt x="239" y="81"/>
                    <a:pt x="229" y="86"/>
                  </a:cubicBezTo>
                  <a:cubicBezTo>
                    <a:pt x="160" y="117"/>
                    <a:pt x="183" y="219"/>
                    <a:pt x="258" y="219"/>
                  </a:cubicBezTo>
                  <a:cubicBezTo>
                    <a:pt x="265" y="219"/>
                    <a:pt x="272" y="217"/>
                    <a:pt x="281" y="216"/>
                  </a:cubicBezTo>
                  <a:lnTo>
                    <a:pt x="308" y="252"/>
                  </a:lnTo>
                  <a:lnTo>
                    <a:pt x="187" y="233"/>
                  </a:lnTo>
                  <a:cubicBezTo>
                    <a:pt x="185" y="233"/>
                    <a:pt x="184" y="233"/>
                    <a:pt x="183" y="233"/>
                  </a:cubicBezTo>
                  <a:cubicBezTo>
                    <a:pt x="160" y="233"/>
                    <a:pt x="156" y="267"/>
                    <a:pt x="181" y="272"/>
                  </a:cubicBezTo>
                  <a:lnTo>
                    <a:pt x="339" y="296"/>
                  </a:lnTo>
                  <a:lnTo>
                    <a:pt x="471" y="477"/>
                  </a:lnTo>
                  <a:lnTo>
                    <a:pt x="471" y="477"/>
                  </a:lnTo>
                  <a:lnTo>
                    <a:pt x="248" y="451"/>
                  </a:lnTo>
                  <a:lnTo>
                    <a:pt x="176" y="326"/>
                  </a:lnTo>
                  <a:cubicBezTo>
                    <a:pt x="172" y="320"/>
                    <a:pt x="166" y="317"/>
                    <a:pt x="159" y="317"/>
                  </a:cubicBezTo>
                  <a:cubicBezTo>
                    <a:pt x="156" y="317"/>
                    <a:pt x="153" y="317"/>
                    <a:pt x="150" y="319"/>
                  </a:cubicBezTo>
                  <a:cubicBezTo>
                    <a:pt x="139" y="324"/>
                    <a:pt x="137" y="337"/>
                    <a:pt x="143" y="345"/>
                  </a:cubicBezTo>
                  <a:lnTo>
                    <a:pt x="201" y="444"/>
                  </a:lnTo>
                  <a:lnTo>
                    <a:pt x="152" y="438"/>
                  </a:lnTo>
                  <a:cubicBezTo>
                    <a:pt x="150" y="428"/>
                    <a:pt x="148" y="419"/>
                    <a:pt x="143" y="410"/>
                  </a:cubicBezTo>
                  <a:cubicBezTo>
                    <a:pt x="129" y="386"/>
                    <a:pt x="106" y="374"/>
                    <a:pt x="82" y="374"/>
                  </a:cubicBezTo>
                  <a:cubicBezTo>
                    <a:pt x="53" y="374"/>
                    <a:pt x="24" y="391"/>
                    <a:pt x="15" y="424"/>
                  </a:cubicBezTo>
                  <a:cubicBezTo>
                    <a:pt x="1" y="472"/>
                    <a:pt x="38" y="514"/>
                    <a:pt x="81" y="514"/>
                  </a:cubicBezTo>
                  <a:cubicBezTo>
                    <a:pt x="92" y="514"/>
                    <a:pt x="104" y="511"/>
                    <a:pt x="115" y="505"/>
                  </a:cubicBezTo>
                  <a:cubicBezTo>
                    <a:pt x="127" y="498"/>
                    <a:pt x="136" y="487"/>
                    <a:pt x="141" y="477"/>
                  </a:cubicBezTo>
                  <a:lnTo>
                    <a:pt x="190" y="482"/>
                  </a:lnTo>
                  <a:lnTo>
                    <a:pt x="90" y="550"/>
                  </a:lnTo>
                  <a:cubicBezTo>
                    <a:pt x="73" y="563"/>
                    <a:pt x="84" y="586"/>
                    <a:pt x="99" y="586"/>
                  </a:cubicBezTo>
                  <a:cubicBezTo>
                    <a:pt x="103" y="586"/>
                    <a:pt x="107" y="585"/>
                    <a:pt x="111" y="582"/>
                  </a:cubicBezTo>
                  <a:lnTo>
                    <a:pt x="246" y="489"/>
                  </a:lnTo>
                  <a:lnTo>
                    <a:pt x="458" y="515"/>
                  </a:lnTo>
                  <a:lnTo>
                    <a:pt x="286" y="640"/>
                  </a:lnTo>
                  <a:lnTo>
                    <a:pt x="123" y="624"/>
                  </a:lnTo>
                  <a:cubicBezTo>
                    <a:pt x="123" y="624"/>
                    <a:pt x="122" y="624"/>
                    <a:pt x="122" y="624"/>
                  </a:cubicBezTo>
                  <a:cubicBezTo>
                    <a:pt x="99" y="624"/>
                    <a:pt x="96" y="659"/>
                    <a:pt x="118" y="663"/>
                  </a:cubicBezTo>
                  <a:lnTo>
                    <a:pt x="239" y="675"/>
                  </a:lnTo>
                  <a:lnTo>
                    <a:pt x="202" y="703"/>
                  </a:lnTo>
                  <a:cubicBezTo>
                    <a:pt x="190" y="694"/>
                    <a:pt x="178" y="691"/>
                    <a:pt x="164" y="691"/>
                  </a:cubicBezTo>
                  <a:cubicBezTo>
                    <a:pt x="94" y="691"/>
                    <a:pt x="67" y="784"/>
                    <a:pt x="127" y="820"/>
                  </a:cubicBezTo>
                  <a:cubicBezTo>
                    <a:pt x="139" y="828"/>
                    <a:pt x="151" y="831"/>
                    <a:pt x="163" y="831"/>
                  </a:cubicBezTo>
                  <a:cubicBezTo>
                    <a:pt x="210" y="831"/>
                    <a:pt x="251" y="781"/>
                    <a:pt x="227" y="731"/>
                  </a:cubicBezTo>
                  <a:lnTo>
                    <a:pt x="267" y="701"/>
                  </a:lnTo>
                  <a:lnTo>
                    <a:pt x="267" y="701"/>
                  </a:lnTo>
                  <a:lnTo>
                    <a:pt x="265" y="817"/>
                  </a:lnTo>
                  <a:cubicBezTo>
                    <a:pt x="265" y="827"/>
                    <a:pt x="272" y="836"/>
                    <a:pt x="283" y="836"/>
                  </a:cubicBezTo>
                  <a:cubicBezTo>
                    <a:pt x="294" y="836"/>
                    <a:pt x="302" y="827"/>
                    <a:pt x="302" y="817"/>
                  </a:cubicBezTo>
                  <a:lnTo>
                    <a:pt x="306" y="673"/>
                  </a:lnTo>
                  <a:lnTo>
                    <a:pt x="486" y="542"/>
                  </a:lnTo>
                  <a:lnTo>
                    <a:pt x="458" y="763"/>
                  </a:lnTo>
                  <a:lnTo>
                    <a:pt x="334" y="834"/>
                  </a:lnTo>
                  <a:cubicBezTo>
                    <a:pt x="323" y="840"/>
                    <a:pt x="320" y="852"/>
                    <a:pt x="325" y="861"/>
                  </a:cubicBezTo>
                  <a:cubicBezTo>
                    <a:pt x="330" y="867"/>
                    <a:pt x="335" y="871"/>
                    <a:pt x="341" y="871"/>
                  </a:cubicBezTo>
                  <a:cubicBezTo>
                    <a:pt x="345" y="871"/>
                    <a:pt x="348" y="870"/>
                    <a:pt x="351" y="868"/>
                  </a:cubicBezTo>
                  <a:lnTo>
                    <a:pt x="451" y="812"/>
                  </a:lnTo>
                  <a:lnTo>
                    <a:pt x="451" y="812"/>
                  </a:lnTo>
                  <a:lnTo>
                    <a:pt x="444" y="861"/>
                  </a:lnTo>
                  <a:cubicBezTo>
                    <a:pt x="436" y="861"/>
                    <a:pt x="425" y="864"/>
                    <a:pt x="416" y="870"/>
                  </a:cubicBezTo>
                  <a:cubicBezTo>
                    <a:pt x="362" y="898"/>
                    <a:pt x="371" y="978"/>
                    <a:pt x="428" y="997"/>
                  </a:cubicBezTo>
                  <a:cubicBezTo>
                    <a:pt x="435" y="1000"/>
                    <a:pt x="442" y="1000"/>
                    <a:pt x="449" y="1000"/>
                  </a:cubicBezTo>
                  <a:cubicBezTo>
                    <a:pt x="499" y="1000"/>
                    <a:pt x="537" y="946"/>
                    <a:pt x="511" y="898"/>
                  </a:cubicBezTo>
                  <a:cubicBezTo>
                    <a:pt x="504" y="885"/>
                    <a:pt x="495" y="877"/>
                    <a:pt x="483" y="870"/>
                  </a:cubicBezTo>
                  <a:lnTo>
                    <a:pt x="488" y="822"/>
                  </a:lnTo>
                  <a:lnTo>
                    <a:pt x="556" y="922"/>
                  </a:lnTo>
                  <a:cubicBezTo>
                    <a:pt x="560" y="927"/>
                    <a:pt x="567" y="931"/>
                    <a:pt x="572" y="931"/>
                  </a:cubicBezTo>
                  <a:cubicBezTo>
                    <a:pt x="578" y="931"/>
                    <a:pt x="581" y="929"/>
                    <a:pt x="585" y="927"/>
                  </a:cubicBezTo>
                  <a:cubicBezTo>
                    <a:pt x="593" y="922"/>
                    <a:pt x="595" y="910"/>
                    <a:pt x="588" y="901"/>
                  </a:cubicBezTo>
                  <a:lnTo>
                    <a:pt x="497" y="766"/>
                  </a:lnTo>
                  <a:lnTo>
                    <a:pt x="523" y="554"/>
                  </a:lnTo>
                  <a:lnTo>
                    <a:pt x="648" y="728"/>
                  </a:lnTo>
                  <a:lnTo>
                    <a:pt x="630" y="891"/>
                  </a:lnTo>
                  <a:cubicBezTo>
                    <a:pt x="628" y="901"/>
                    <a:pt x="637" y="912"/>
                    <a:pt x="648" y="913"/>
                  </a:cubicBezTo>
                  <a:lnTo>
                    <a:pt x="649" y="913"/>
                  </a:lnTo>
                  <a:cubicBezTo>
                    <a:pt x="660" y="912"/>
                    <a:pt x="669" y="905"/>
                    <a:pt x="669" y="896"/>
                  </a:cubicBezTo>
                  <a:lnTo>
                    <a:pt x="683" y="775"/>
                  </a:lnTo>
                  <a:lnTo>
                    <a:pt x="709" y="813"/>
                  </a:lnTo>
                  <a:cubicBezTo>
                    <a:pt x="702" y="824"/>
                    <a:pt x="697" y="838"/>
                    <a:pt x="697" y="852"/>
                  </a:cubicBezTo>
                  <a:cubicBezTo>
                    <a:pt x="697" y="896"/>
                    <a:pt x="732" y="922"/>
                    <a:pt x="768" y="922"/>
                  </a:cubicBezTo>
                  <a:cubicBezTo>
                    <a:pt x="790" y="922"/>
                    <a:pt x="812" y="912"/>
                    <a:pt x="826" y="891"/>
                  </a:cubicBezTo>
                  <a:cubicBezTo>
                    <a:pt x="859" y="840"/>
                    <a:pt x="819" y="781"/>
                    <a:pt x="768" y="781"/>
                  </a:cubicBezTo>
                  <a:cubicBezTo>
                    <a:pt x="758" y="781"/>
                    <a:pt x="748" y="783"/>
                    <a:pt x="739" y="787"/>
                  </a:cubicBezTo>
                  <a:lnTo>
                    <a:pt x="709" y="747"/>
                  </a:lnTo>
                  <a:lnTo>
                    <a:pt x="823" y="750"/>
                  </a:lnTo>
                  <a:cubicBezTo>
                    <a:pt x="824" y="750"/>
                    <a:pt x="825" y="751"/>
                    <a:pt x="826" y="751"/>
                  </a:cubicBezTo>
                  <a:cubicBezTo>
                    <a:pt x="835" y="751"/>
                    <a:pt x="844" y="742"/>
                    <a:pt x="844" y="733"/>
                  </a:cubicBezTo>
                  <a:cubicBezTo>
                    <a:pt x="844" y="722"/>
                    <a:pt x="835" y="713"/>
                    <a:pt x="825" y="712"/>
                  </a:cubicBezTo>
                  <a:lnTo>
                    <a:pt x="681" y="708"/>
                  </a:lnTo>
                  <a:lnTo>
                    <a:pt x="551" y="528"/>
                  </a:lnTo>
                  <a:lnTo>
                    <a:pt x="774" y="556"/>
                  </a:lnTo>
                  <a:lnTo>
                    <a:pt x="870" y="682"/>
                  </a:lnTo>
                  <a:cubicBezTo>
                    <a:pt x="874" y="687"/>
                    <a:pt x="879" y="689"/>
                    <a:pt x="886" y="689"/>
                  </a:cubicBezTo>
                  <a:cubicBezTo>
                    <a:pt x="890" y="689"/>
                    <a:pt x="893" y="687"/>
                    <a:pt x="897" y="685"/>
                  </a:cubicBezTo>
                  <a:cubicBezTo>
                    <a:pt x="905" y="678"/>
                    <a:pt x="907" y="666"/>
                    <a:pt x="900" y="659"/>
                  </a:cubicBezTo>
                  <a:lnTo>
                    <a:pt x="826" y="563"/>
                  </a:lnTo>
                  <a:lnTo>
                    <a:pt x="826" y="563"/>
                  </a:lnTo>
                  <a:lnTo>
                    <a:pt x="872" y="568"/>
                  </a:lnTo>
                  <a:cubicBezTo>
                    <a:pt x="874" y="575"/>
                    <a:pt x="876" y="580"/>
                    <a:pt x="879" y="587"/>
                  </a:cubicBezTo>
                  <a:cubicBezTo>
                    <a:pt x="892" y="612"/>
                    <a:pt x="916" y="623"/>
                    <a:pt x="940" y="623"/>
                  </a:cubicBezTo>
                  <a:cubicBezTo>
                    <a:pt x="969" y="623"/>
                    <a:pt x="997" y="606"/>
                    <a:pt x="1007" y="573"/>
                  </a:cubicBezTo>
                  <a:cubicBezTo>
                    <a:pt x="1021" y="526"/>
                    <a:pt x="984" y="484"/>
                    <a:pt x="940" y="484"/>
                  </a:cubicBezTo>
                  <a:cubicBezTo>
                    <a:pt x="928" y="484"/>
                    <a:pt x="917" y="487"/>
                    <a:pt x="905" y="493"/>
                  </a:cubicBezTo>
                  <a:lnTo>
                    <a:pt x="904" y="491"/>
                  </a:lnTo>
                  <a:cubicBezTo>
                    <a:pt x="890" y="500"/>
                    <a:pt x="877" y="512"/>
                    <a:pt x="872" y="528"/>
                  </a:cubicBezTo>
                  <a:lnTo>
                    <a:pt x="825" y="521"/>
                  </a:lnTo>
                  <a:lnTo>
                    <a:pt x="911" y="445"/>
                  </a:lnTo>
                  <a:cubicBezTo>
                    <a:pt x="918" y="438"/>
                    <a:pt x="919" y="426"/>
                    <a:pt x="912" y="419"/>
                  </a:cubicBezTo>
                  <a:cubicBezTo>
                    <a:pt x="909" y="414"/>
                    <a:pt x="903" y="412"/>
                    <a:pt x="898" y="412"/>
                  </a:cubicBezTo>
                  <a:cubicBezTo>
                    <a:pt x="893" y="412"/>
                    <a:pt x="888" y="414"/>
                    <a:pt x="884" y="417"/>
                  </a:cubicBezTo>
                  <a:lnTo>
                    <a:pt x="776" y="515"/>
                  </a:lnTo>
                  <a:lnTo>
                    <a:pt x="556" y="489"/>
                  </a:lnTo>
                  <a:lnTo>
                    <a:pt x="734" y="358"/>
                  </a:lnTo>
                  <a:lnTo>
                    <a:pt x="877" y="391"/>
                  </a:lnTo>
                  <a:lnTo>
                    <a:pt x="883" y="391"/>
                  </a:lnTo>
                  <a:cubicBezTo>
                    <a:pt x="905" y="391"/>
                    <a:pt x="909" y="358"/>
                    <a:pt x="886" y="352"/>
                  </a:cubicBezTo>
                  <a:lnTo>
                    <a:pt x="776" y="328"/>
                  </a:lnTo>
                  <a:lnTo>
                    <a:pt x="814" y="300"/>
                  </a:lnTo>
                  <a:cubicBezTo>
                    <a:pt x="828" y="311"/>
                    <a:pt x="844" y="316"/>
                    <a:pt x="858" y="316"/>
                  </a:cubicBezTo>
                  <a:cubicBezTo>
                    <a:pt x="905" y="316"/>
                    <a:pt x="945" y="267"/>
                    <a:pt x="921" y="216"/>
                  </a:cubicBezTo>
                  <a:cubicBezTo>
                    <a:pt x="908" y="189"/>
                    <a:pt x="883" y="177"/>
                    <a:pt x="859" y="177"/>
                  </a:cubicBezTo>
                  <a:cubicBezTo>
                    <a:pt x="824" y="177"/>
                    <a:pt x="788" y="203"/>
                    <a:pt x="788" y="247"/>
                  </a:cubicBezTo>
                  <a:cubicBezTo>
                    <a:pt x="788" y="254"/>
                    <a:pt x="790" y="261"/>
                    <a:pt x="791" y="268"/>
                  </a:cubicBezTo>
                  <a:lnTo>
                    <a:pt x="756" y="294"/>
                  </a:lnTo>
                  <a:lnTo>
                    <a:pt x="774" y="175"/>
                  </a:lnTo>
                  <a:cubicBezTo>
                    <a:pt x="774" y="165"/>
                    <a:pt x="767" y="154"/>
                    <a:pt x="756" y="152"/>
                  </a:cubicBezTo>
                  <a:cubicBezTo>
                    <a:pt x="755" y="152"/>
                    <a:pt x="754" y="152"/>
                    <a:pt x="753" y="152"/>
                  </a:cubicBezTo>
                  <a:cubicBezTo>
                    <a:pt x="744" y="152"/>
                    <a:pt x="737" y="159"/>
                    <a:pt x="735" y="168"/>
                  </a:cubicBezTo>
                  <a:lnTo>
                    <a:pt x="712" y="328"/>
                  </a:lnTo>
                  <a:lnTo>
                    <a:pt x="535" y="458"/>
                  </a:lnTo>
                  <a:lnTo>
                    <a:pt x="565" y="238"/>
                  </a:lnTo>
                  <a:lnTo>
                    <a:pt x="691" y="142"/>
                  </a:lnTo>
                  <a:cubicBezTo>
                    <a:pt x="710" y="129"/>
                    <a:pt x="698" y="105"/>
                    <a:pt x="681" y="105"/>
                  </a:cubicBezTo>
                  <a:cubicBezTo>
                    <a:pt x="677" y="105"/>
                    <a:pt x="673" y="107"/>
                    <a:pt x="669" y="110"/>
                  </a:cubicBezTo>
                  <a:lnTo>
                    <a:pt x="572" y="184"/>
                  </a:lnTo>
                  <a:lnTo>
                    <a:pt x="578" y="138"/>
                  </a:lnTo>
                  <a:cubicBezTo>
                    <a:pt x="585" y="138"/>
                    <a:pt x="592" y="135"/>
                    <a:pt x="599" y="133"/>
                  </a:cubicBezTo>
                  <a:cubicBezTo>
                    <a:pt x="653" y="103"/>
                    <a:pt x="644" y="23"/>
                    <a:pt x="585" y="3"/>
                  </a:cubicBezTo>
                  <a:cubicBezTo>
                    <a:pt x="578" y="1"/>
                    <a:pt x="571" y="0"/>
                    <a:pt x="5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46"/>
            <p:cNvSpPr/>
            <p:nvPr/>
          </p:nvSpPr>
          <p:spPr>
            <a:xfrm>
              <a:off x="7513305" y="4215664"/>
              <a:ext cx="42487" cy="41591"/>
            </a:xfrm>
            <a:custGeom>
              <a:avLst/>
              <a:gdLst/>
              <a:ahLst/>
              <a:cxnLst/>
              <a:rect l="l" t="t" r="r" b="b"/>
              <a:pathLst>
                <a:path w="1522" h="1475" extrusionOk="0">
                  <a:moveTo>
                    <a:pt x="854" y="1"/>
                  </a:moveTo>
                  <a:cubicBezTo>
                    <a:pt x="852" y="1"/>
                    <a:pt x="851" y="1"/>
                    <a:pt x="849" y="1"/>
                  </a:cubicBezTo>
                  <a:cubicBezTo>
                    <a:pt x="735" y="6"/>
                    <a:pt x="708" y="164"/>
                    <a:pt x="815" y="204"/>
                  </a:cubicBezTo>
                  <a:lnTo>
                    <a:pt x="807" y="275"/>
                  </a:lnTo>
                  <a:lnTo>
                    <a:pt x="694" y="148"/>
                  </a:lnTo>
                  <a:cubicBezTo>
                    <a:pt x="688" y="141"/>
                    <a:pt x="681" y="138"/>
                    <a:pt x="674" y="138"/>
                  </a:cubicBezTo>
                  <a:cubicBezTo>
                    <a:pt x="653" y="138"/>
                    <a:pt x="634" y="164"/>
                    <a:pt x="652" y="185"/>
                  </a:cubicBezTo>
                  <a:lnTo>
                    <a:pt x="796" y="348"/>
                  </a:lnTo>
                  <a:lnTo>
                    <a:pt x="754" y="671"/>
                  </a:lnTo>
                  <a:lnTo>
                    <a:pt x="565" y="408"/>
                  </a:lnTo>
                  <a:lnTo>
                    <a:pt x="614" y="196"/>
                  </a:lnTo>
                  <a:cubicBezTo>
                    <a:pt x="617" y="180"/>
                    <a:pt x="607" y="164"/>
                    <a:pt x="591" y="161"/>
                  </a:cubicBezTo>
                  <a:cubicBezTo>
                    <a:pt x="589" y="160"/>
                    <a:pt x="587" y="160"/>
                    <a:pt x="585" y="160"/>
                  </a:cubicBezTo>
                  <a:cubicBezTo>
                    <a:pt x="573" y="160"/>
                    <a:pt x="561" y="170"/>
                    <a:pt x="558" y="183"/>
                  </a:cubicBezTo>
                  <a:lnTo>
                    <a:pt x="519" y="346"/>
                  </a:lnTo>
                  <a:lnTo>
                    <a:pt x="479" y="290"/>
                  </a:lnTo>
                  <a:cubicBezTo>
                    <a:pt x="495" y="273"/>
                    <a:pt x="503" y="248"/>
                    <a:pt x="503" y="225"/>
                  </a:cubicBezTo>
                  <a:cubicBezTo>
                    <a:pt x="503" y="164"/>
                    <a:pt x="452" y="122"/>
                    <a:pt x="400" y="122"/>
                  </a:cubicBezTo>
                  <a:cubicBezTo>
                    <a:pt x="375" y="122"/>
                    <a:pt x="350" y="131"/>
                    <a:pt x="330" y="152"/>
                  </a:cubicBezTo>
                  <a:cubicBezTo>
                    <a:pt x="265" y="217"/>
                    <a:pt x="310" y="327"/>
                    <a:pt x="402" y="327"/>
                  </a:cubicBezTo>
                  <a:cubicBezTo>
                    <a:pt x="412" y="327"/>
                    <a:pt x="423" y="325"/>
                    <a:pt x="431" y="322"/>
                  </a:cubicBezTo>
                  <a:lnTo>
                    <a:pt x="470" y="376"/>
                  </a:lnTo>
                  <a:lnTo>
                    <a:pt x="295" y="348"/>
                  </a:lnTo>
                  <a:cubicBezTo>
                    <a:pt x="293" y="348"/>
                    <a:pt x="291" y="348"/>
                    <a:pt x="290" y="348"/>
                  </a:cubicBezTo>
                  <a:cubicBezTo>
                    <a:pt x="255" y="348"/>
                    <a:pt x="249" y="399"/>
                    <a:pt x="286" y="404"/>
                  </a:cubicBezTo>
                  <a:lnTo>
                    <a:pt x="517" y="441"/>
                  </a:lnTo>
                  <a:lnTo>
                    <a:pt x="710" y="708"/>
                  </a:lnTo>
                  <a:lnTo>
                    <a:pt x="384" y="667"/>
                  </a:lnTo>
                  <a:lnTo>
                    <a:pt x="277" y="485"/>
                  </a:lnTo>
                  <a:cubicBezTo>
                    <a:pt x="272" y="475"/>
                    <a:pt x="263" y="470"/>
                    <a:pt x="254" y="470"/>
                  </a:cubicBezTo>
                  <a:cubicBezTo>
                    <a:pt x="234" y="470"/>
                    <a:pt x="214" y="492"/>
                    <a:pt x="228" y="515"/>
                  </a:cubicBezTo>
                  <a:lnTo>
                    <a:pt x="314" y="658"/>
                  </a:lnTo>
                  <a:lnTo>
                    <a:pt x="314" y="658"/>
                  </a:lnTo>
                  <a:lnTo>
                    <a:pt x="240" y="650"/>
                  </a:lnTo>
                  <a:cubicBezTo>
                    <a:pt x="239" y="579"/>
                    <a:pt x="184" y="540"/>
                    <a:pt x="128" y="540"/>
                  </a:cubicBezTo>
                  <a:cubicBezTo>
                    <a:pt x="81" y="540"/>
                    <a:pt x="33" y="568"/>
                    <a:pt x="19" y="627"/>
                  </a:cubicBezTo>
                  <a:cubicBezTo>
                    <a:pt x="0" y="709"/>
                    <a:pt x="65" y="766"/>
                    <a:pt x="131" y="766"/>
                  </a:cubicBezTo>
                  <a:cubicBezTo>
                    <a:pt x="168" y="766"/>
                    <a:pt x="205" y="748"/>
                    <a:pt x="228" y="706"/>
                  </a:cubicBezTo>
                  <a:lnTo>
                    <a:pt x="298" y="715"/>
                  </a:lnTo>
                  <a:lnTo>
                    <a:pt x="151" y="816"/>
                  </a:lnTo>
                  <a:cubicBezTo>
                    <a:pt x="139" y="825"/>
                    <a:pt x="135" y="843"/>
                    <a:pt x="144" y="855"/>
                  </a:cubicBezTo>
                  <a:cubicBezTo>
                    <a:pt x="149" y="863"/>
                    <a:pt x="158" y="867"/>
                    <a:pt x="166" y="867"/>
                  </a:cubicBezTo>
                  <a:cubicBezTo>
                    <a:pt x="172" y="867"/>
                    <a:pt x="179" y="865"/>
                    <a:pt x="184" y="862"/>
                  </a:cubicBezTo>
                  <a:lnTo>
                    <a:pt x="381" y="725"/>
                  </a:lnTo>
                  <a:lnTo>
                    <a:pt x="691" y="762"/>
                  </a:lnTo>
                  <a:lnTo>
                    <a:pt x="438" y="948"/>
                  </a:lnTo>
                  <a:lnTo>
                    <a:pt x="198" y="923"/>
                  </a:lnTo>
                  <a:cubicBezTo>
                    <a:pt x="197" y="923"/>
                    <a:pt x="196" y="923"/>
                    <a:pt x="195" y="923"/>
                  </a:cubicBezTo>
                  <a:cubicBezTo>
                    <a:pt x="159" y="923"/>
                    <a:pt x="156" y="976"/>
                    <a:pt x="193" y="979"/>
                  </a:cubicBezTo>
                  <a:lnTo>
                    <a:pt x="370" y="997"/>
                  </a:lnTo>
                  <a:lnTo>
                    <a:pt x="314" y="1039"/>
                  </a:lnTo>
                  <a:cubicBezTo>
                    <a:pt x="298" y="1027"/>
                    <a:pt x="277" y="1021"/>
                    <a:pt x="258" y="1021"/>
                  </a:cubicBezTo>
                  <a:cubicBezTo>
                    <a:pt x="154" y="1021"/>
                    <a:pt x="116" y="1156"/>
                    <a:pt x="204" y="1212"/>
                  </a:cubicBezTo>
                  <a:cubicBezTo>
                    <a:pt x="221" y="1224"/>
                    <a:pt x="240" y="1229"/>
                    <a:pt x="258" y="1229"/>
                  </a:cubicBezTo>
                  <a:cubicBezTo>
                    <a:pt x="326" y="1229"/>
                    <a:pt x="386" y="1155"/>
                    <a:pt x="353" y="1081"/>
                  </a:cubicBezTo>
                  <a:lnTo>
                    <a:pt x="410" y="1037"/>
                  </a:lnTo>
                  <a:lnTo>
                    <a:pt x="407" y="1205"/>
                  </a:lnTo>
                  <a:cubicBezTo>
                    <a:pt x="407" y="1221"/>
                    <a:pt x="419" y="1233"/>
                    <a:pt x="435" y="1233"/>
                  </a:cubicBezTo>
                  <a:cubicBezTo>
                    <a:pt x="451" y="1233"/>
                    <a:pt x="463" y="1221"/>
                    <a:pt x="463" y="1207"/>
                  </a:cubicBezTo>
                  <a:lnTo>
                    <a:pt x="468" y="995"/>
                  </a:lnTo>
                  <a:lnTo>
                    <a:pt x="733" y="800"/>
                  </a:lnTo>
                  <a:lnTo>
                    <a:pt x="689" y="1127"/>
                  </a:lnTo>
                  <a:lnTo>
                    <a:pt x="507" y="1232"/>
                  </a:lnTo>
                  <a:cubicBezTo>
                    <a:pt x="493" y="1239"/>
                    <a:pt x="488" y="1256"/>
                    <a:pt x="496" y="1270"/>
                  </a:cubicBezTo>
                  <a:cubicBezTo>
                    <a:pt x="501" y="1280"/>
                    <a:pt x="510" y="1284"/>
                    <a:pt x="520" y="1284"/>
                  </a:cubicBezTo>
                  <a:cubicBezTo>
                    <a:pt x="525" y="1284"/>
                    <a:pt x="530" y="1283"/>
                    <a:pt x="535" y="1281"/>
                  </a:cubicBezTo>
                  <a:lnTo>
                    <a:pt x="680" y="1197"/>
                  </a:lnTo>
                  <a:lnTo>
                    <a:pt x="680" y="1197"/>
                  </a:lnTo>
                  <a:lnTo>
                    <a:pt x="670" y="1270"/>
                  </a:lnTo>
                  <a:cubicBezTo>
                    <a:pt x="568" y="1277"/>
                    <a:pt x="538" y="1412"/>
                    <a:pt x="628" y="1461"/>
                  </a:cubicBezTo>
                  <a:cubicBezTo>
                    <a:pt x="644" y="1470"/>
                    <a:pt x="661" y="1475"/>
                    <a:pt x="677" y="1475"/>
                  </a:cubicBezTo>
                  <a:cubicBezTo>
                    <a:pt x="749" y="1475"/>
                    <a:pt x="808" y="1396"/>
                    <a:pt x="768" y="1323"/>
                  </a:cubicBezTo>
                  <a:lnTo>
                    <a:pt x="775" y="1323"/>
                  </a:lnTo>
                  <a:cubicBezTo>
                    <a:pt x="765" y="1305"/>
                    <a:pt x="751" y="1291"/>
                    <a:pt x="733" y="1283"/>
                  </a:cubicBezTo>
                  <a:lnTo>
                    <a:pt x="742" y="1212"/>
                  </a:lnTo>
                  <a:lnTo>
                    <a:pt x="843" y="1360"/>
                  </a:lnTo>
                  <a:cubicBezTo>
                    <a:pt x="850" y="1369"/>
                    <a:pt x="858" y="1373"/>
                    <a:pt x="866" y="1373"/>
                  </a:cubicBezTo>
                  <a:cubicBezTo>
                    <a:pt x="885" y="1373"/>
                    <a:pt x="904" y="1350"/>
                    <a:pt x="889" y="1328"/>
                  </a:cubicBezTo>
                  <a:lnTo>
                    <a:pt x="754" y="1128"/>
                  </a:lnTo>
                  <a:lnTo>
                    <a:pt x="794" y="820"/>
                  </a:lnTo>
                  <a:lnTo>
                    <a:pt x="977" y="1072"/>
                  </a:lnTo>
                  <a:lnTo>
                    <a:pt x="950" y="1312"/>
                  </a:lnTo>
                  <a:cubicBezTo>
                    <a:pt x="949" y="1328"/>
                    <a:pt x="961" y="1342"/>
                    <a:pt x="977" y="1344"/>
                  </a:cubicBezTo>
                  <a:lnTo>
                    <a:pt x="978" y="1344"/>
                  </a:lnTo>
                  <a:cubicBezTo>
                    <a:pt x="994" y="1344"/>
                    <a:pt x="1006" y="1333"/>
                    <a:pt x="1006" y="1318"/>
                  </a:cubicBezTo>
                  <a:lnTo>
                    <a:pt x="1026" y="1141"/>
                  </a:lnTo>
                  <a:lnTo>
                    <a:pt x="1066" y="1197"/>
                  </a:lnTo>
                  <a:cubicBezTo>
                    <a:pt x="1017" y="1270"/>
                    <a:pt x="1076" y="1357"/>
                    <a:pt x="1151" y="1357"/>
                  </a:cubicBezTo>
                  <a:cubicBezTo>
                    <a:pt x="1167" y="1357"/>
                    <a:pt x="1184" y="1353"/>
                    <a:pt x="1201" y="1344"/>
                  </a:cubicBezTo>
                  <a:cubicBezTo>
                    <a:pt x="1294" y="1293"/>
                    <a:pt x="1259" y="1151"/>
                    <a:pt x="1152" y="1151"/>
                  </a:cubicBezTo>
                  <a:cubicBezTo>
                    <a:pt x="1136" y="1151"/>
                    <a:pt x="1122" y="1155"/>
                    <a:pt x="1110" y="1160"/>
                  </a:cubicBezTo>
                  <a:lnTo>
                    <a:pt x="1066" y="1100"/>
                  </a:lnTo>
                  <a:lnTo>
                    <a:pt x="1234" y="1106"/>
                  </a:lnTo>
                  <a:cubicBezTo>
                    <a:pt x="1235" y="1106"/>
                    <a:pt x="1236" y="1106"/>
                    <a:pt x="1237" y="1106"/>
                  </a:cubicBezTo>
                  <a:cubicBezTo>
                    <a:pt x="1250" y="1106"/>
                    <a:pt x="1262" y="1094"/>
                    <a:pt x="1262" y="1079"/>
                  </a:cubicBezTo>
                  <a:cubicBezTo>
                    <a:pt x="1262" y="1063"/>
                    <a:pt x="1250" y="1049"/>
                    <a:pt x="1236" y="1049"/>
                  </a:cubicBezTo>
                  <a:lnTo>
                    <a:pt x="1024" y="1042"/>
                  </a:lnTo>
                  <a:lnTo>
                    <a:pt x="835" y="779"/>
                  </a:lnTo>
                  <a:lnTo>
                    <a:pt x="1159" y="818"/>
                  </a:lnTo>
                  <a:lnTo>
                    <a:pt x="1303" y="1006"/>
                  </a:lnTo>
                  <a:cubicBezTo>
                    <a:pt x="1308" y="1012"/>
                    <a:pt x="1315" y="1016"/>
                    <a:pt x="1323" y="1016"/>
                  </a:cubicBezTo>
                  <a:cubicBezTo>
                    <a:pt x="1329" y="1016"/>
                    <a:pt x="1336" y="1014"/>
                    <a:pt x="1341" y="1009"/>
                  </a:cubicBezTo>
                  <a:cubicBezTo>
                    <a:pt x="1354" y="1000"/>
                    <a:pt x="1357" y="983"/>
                    <a:pt x="1347" y="971"/>
                  </a:cubicBezTo>
                  <a:lnTo>
                    <a:pt x="1238" y="829"/>
                  </a:lnTo>
                  <a:lnTo>
                    <a:pt x="1238" y="829"/>
                  </a:lnTo>
                  <a:lnTo>
                    <a:pt x="1303" y="837"/>
                  </a:lnTo>
                  <a:cubicBezTo>
                    <a:pt x="1304" y="846"/>
                    <a:pt x="1308" y="857"/>
                    <a:pt x="1312" y="865"/>
                  </a:cubicBezTo>
                  <a:cubicBezTo>
                    <a:pt x="1331" y="902"/>
                    <a:pt x="1367" y="919"/>
                    <a:pt x="1402" y="919"/>
                  </a:cubicBezTo>
                  <a:cubicBezTo>
                    <a:pt x="1444" y="919"/>
                    <a:pt x="1486" y="894"/>
                    <a:pt x="1501" y="846"/>
                  </a:cubicBezTo>
                  <a:cubicBezTo>
                    <a:pt x="1522" y="775"/>
                    <a:pt x="1466" y="714"/>
                    <a:pt x="1403" y="714"/>
                  </a:cubicBezTo>
                  <a:cubicBezTo>
                    <a:pt x="1387" y="714"/>
                    <a:pt x="1370" y="718"/>
                    <a:pt x="1354" y="727"/>
                  </a:cubicBezTo>
                  <a:cubicBezTo>
                    <a:pt x="1333" y="739"/>
                    <a:pt x="1315" y="757"/>
                    <a:pt x="1308" y="779"/>
                  </a:cubicBezTo>
                  <a:lnTo>
                    <a:pt x="1238" y="771"/>
                  </a:lnTo>
                  <a:lnTo>
                    <a:pt x="1362" y="660"/>
                  </a:lnTo>
                  <a:cubicBezTo>
                    <a:pt x="1387" y="640"/>
                    <a:pt x="1368" y="609"/>
                    <a:pt x="1346" y="609"/>
                  </a:cubicBezTo>
                  <a:cubicBezTo>
                    <a:pt x="1339" y="609"/>
                    <a:pt x="1332" y="612"/>
                    <a:pt x="1326" y="618"/>
                  </a:cubicBezTo>
                  <a:lnTo>
                    <a:pt x="1164" y="762"/>
                  </a:lnTo>
                  <a:lnTo>
                    <a:pt x="842" y="723"/>
                  </a:lnTo>
                  <a:lnTo>
                    <a:pt x="1103" y="531"/>
                  </a:lnTo>
                  <a:lnTo>
                    <a:pt x="1315" y="578"/>
                  </a:lnTo>
                  <a:lnTo>
                    <a:pt x="1322" y="578"/>
                  </a:lnTo>
                  <a:cubicBezTo>
                    <a:pt x="1323" y="578"/>
                    <a:pt x="1323" y="578"/>
                    <a:pt x="1324" y="578"/>
                  </a:cubicBezTo>
                  <a:cubicBezTo>
                    <a:pt x="1356" y="578"/>
                    <a:pt x="1360" y="530"/>
                    <a:pt x="1327" y="523"/>
                  </a:cubicBezTo>
                  <a:lnTo>
                    <a:pt x="1164" y="487"/>
                  </a:lnTo>
                  <a:lnTo>
                    <a:pt x="1220" y="445"/>
                  </a:lnTo>
                  <a:cubicBezTo>
                    <a:pt x="1238" y="460"/>
                    <a:pt x="1261" y="469"/>
                    <a:pt x="1285" y="469"/>
                  </a:cubicBezTo>
                  <a:cubicBezTo>
                    <a:pt x="1376" y="469"/>
                    <a:pt x="1422" y="357"/>
                    <a:pt x="1357" y="294"/>
                  </a:cubicBezTo>
                  <a:cubicBezTo>
                    <a:pt x="1336" y="273"/>
                    <a:pt x="1310" y="264"/>
                    <a:pt x="1285" y="264"/>
                  </a:cubicBezTo>
                  <a:cubicBezTo>
                    <a:pt x="1231" y="264"/>
                    <a:pt x="1181" y="306"/>
                    <a:pt x="1182" y="367"/>
                  </a:cubicBezTo>
                  <a:cubicBezTo>
                    <a:pt x="1182" y="378"/>
                    <a:pt x="1184" y="388"/>
                    <a:pt x="1187" y="399"/>
                  </a:cubicBezTo>
                  <a:lnTo>
                    <a:pt x="1134" y="438"/>
                  </a:lnTo>
                  <a:lnTo>
                    <a:pt x="1159" y="261"/>
                  </a:lnTo>
                  <a:cubicBezTo>
                    <a:pt x="1162" y="245"/>
                    <a:pt x="1152" y="231"/>
                    <a:pt x="1136" y="229"/>
                  </a:cubicBezTo>
                  <a:cubicBezTo>
                    <a:pt x="1134" y="229"/>
                    <a:pt x="1132" y="228"/>
                    <a:pt x="1130" y="228"/>
                  </a:cubicBezTo>
                  <a:cubicBezTo>
                    <a:pt x="1117" y="228"/>
                    <a:pt x="1106" y="238"/>
                    <a:pt x="1103" y="252"/>
                  </a:cubicBezTo>
                  <a:lnTo>
                    <a:pt x="1070" y="485"/>
                  </a:lnTo>
                  <a:lnTo>
                    <a:pt x="810" y="674"/>
                  </a:lnTo>
                  <a:lnTo>
                    <a:pt x="810" y="674"/>
                  </a:lnTo>
                  <a:lnTo>
                    <a:pt x="852" y="353"/>
                  </a:lnTo>
                  <a:lnTo>
                    <a:pt x="1040" y="213"/>
                  </a:lnTo>
                  <a:cubicBezTo>
                    <a:pt x="1065" y="195"/>
                    <a:pt x="1047" y="161"/>
                    <a:pt x="1023" y="161"/>
                  </a:cubicBezTo>
                  <a:cubicBezTo>
                    <a:pt x="1017" y="161"/>
                    <a:pt x="1011" y="163"/>
                    <a:pt x="1005" y="168"/>
                  </a:cubicBezTo>
                  <a:lnTo>
                    <a:pt x="863" y="276"/>
                  </a:lnTo>
                  <a:lnTo>
                    <a:pt x="863" y="276"/>
                  </a:lnTo>
                  <a:lnTo>
                    <a:pt x="871" y="210"/>
                  </a:lnTo>
                  <a:cubicBezTo>
                    <a:pt x="882" y="208"/>
                    <a:pt x="891" y="206"/>
                    <a:pt x="901" y="201"/>
                  </a:cubicBezTo>
                  <a:cubicBezTo>
                    <a:pt x="1001" y="151"/>
                    <a:pt x="964" y="1"/>
                    <a:pt x="8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46"/>
            <p:cNvSpPr/>
            <p:nvPr/>
          </p:nvSpPr>
          <p:spPr>
            <a:xfrm>
              <a:off x="7534493" y="4357999"/>
              <a:ext cx="24649" cy="23460"/>
            </a:xfrm>
            <a:custGeom>
              <a:avLst/>
              <a:gdLst/>
              <a:ahLst/>
              <a:cxnLst/>
              <a:rect l="l" t="t" r="r" b="b"/>
              <a:pathLst>
                <a:path w="883" h="832" extrusionOk="0">
                  <a:moveTo>
                    <a:pt x="342" y="0"/>
                  </a:moveTo>
                  <a:cubicBezTo>
                    <a:pt x="334" y="0"/>
                    <a:pt x="326" y="2"/>
                    <a:pt x="318" y="6"/>
                  </a:cubicBezTo>
                  <a:cubicBezTo>
                    <a:pt x="268" y="27"/>
                    <a:pt x="270" y="97"/>
                    <a:pt x="321" y="116"/>
                  </a:cubicBezTo>
                  <a:cubicBezTo>
                    <a:pt x="326" y="118"/>
                    <a:pt x="332" y="119"/>
                    <a:pt x="339" y="119"/>
                  </a:cubicBezTo>
                  <a:lnTo>
                    <a:pt x="349" y="156"/>
                  </a:lnTo>
                  <a:lnTo>
                    <a:pt x="258" y="105"/>
                  </a:lnTo>
                  <a:cubicBezTo>
                    <a:pt x="255" y="104"/>
                    <a:pt x="252" y="103"/>
                    <a:pt x="249" y="103"/>
                  </a:cubicBezTo>
                  <a:cubicBezTo>
                    <a:pt x="235" y="103"/>
                    <a:pt x="226" y="125"/>
                    <a:pt x="242" y="133"/>
                  </a:cubicBezTo>
                  <a:lnTo>
                    <a:pt x="360" y="202"/>
                  </a:lnTo>
                  <a:lnTo>
                    <a:pt x="409" y="388"/>
                  </a:lnTo>
                  <a:lnTo>
                    <a:pt x="240" y="298"/>
                  </a:lnTo>
                  <a:lnTo>
                    <a:pt x="221" y="176"/>
                  </a:lnTo>
                  <a:cubicBezTo>
                    <a:pt x="220" y="168"/>
                    <a:pt x="213" y="163"/>
                    <a:pt x="205" y="163"/>
                  </a:cubicBezTo>
                  <a:cubicBezTo>
                    <a:pt x="204" y="163"/>
                    <a:pt x="203" y="163"/>
                    <a:pt x="202" y="163"/>
                  </a:cubicBezTo>
                  <a:cubicBezTo>
                    <a:pt x="193" y="165"/>
                    <a:pt x="186" y="172"/>
                    <a:pt x="188" y="181"/>
                  </a:cubicBezTo>
                  <a:lnTo>
                    <a:pt x="204" y="277"/>
                  </a:lnTo>
                  <a:lnTo>
                    <a:pt x="167" y="258"/>
                  </a:lnTo>
                  <a:cubicBezTo>
                    <a:pt x="169" y="249"/>
                    <a:pt x="170" y="242"/>
                    <a:pt x="169" y="233"/>
                  </a:cubicBezTo>
                  <a:cubicBezTo>
                    <a:pt x="164" y="201"/>
                    <a:pt x="136" y="181"/>
                    <a:pt x="108" y="181"/>
                  </a:cubicBezTo>
                  <a:cubicBezTo>
                    <a:pt x="91" y="181"/>
                    <a:pt x="74" y="189"/>
                    <a:pt x="62" y="205"/>
                  </a:cubicBezTo>
                  <a:cubicBezTo>
                    <a:pt x="32" y="245"/>
                    <a:pt x="62" y="301"/>
                    <a:pt x="109" y="301"/>
                  </a:cubicBezTo>
                  <a:cubicBezTo>
                    <a:pt x="112" y="301"/>
                    <a:pt x="115" y="300"/>
                    <a:pt x="118" y="300"/>
                  </a:cubicBezTo>
                  <a:cubicBezTo>
                    <a:pt x="128" y="298"/>
                    <a:pt x="139" y="293"/>
                    <a:pt x="148" y="286"/>
                  </a:cubicBezTo>
                  <a:lnTo>
                    <a:pt x="184" y="305"/>
                  </a:lnTo>
                  <a:lnTo>
                    <a:pt x="81" y="328"/>
                  </a:lnTo>
                  <a:cubicBezTo>
                    <a:pt x="72" y="330"/>
                    <a:pt x="67" y="340"/>
                    <a:pt x="70" y="349"/>
                  </a:cubicBezTo>
                  <a:cubicBezTo>
                    <a:pt x="70" y="354"/>
                    <a:pt x="74" y="358"/>
                    <a:pt x="79" y="360"/>
                  </a:cubicBezTo>
                  <a:cubicBezTo>
                    <a:pt x="81" y="361"/>
                    <a:pt x="83" y="361"/>
                    <a:pt x="84" y="361"/>
                  </a:cubicBezTo>
                  <a:cubicBezTo>
                    <a:pt x="86" y="361"/>
                    <a:pt x="88" y="361"/>
                    <a:pt x="90" y="360"/>
                  </a:cubicBezTo>
                  <a:lnTo>
                    <a:pt x="226" y="326"/>
                  </a:lnTo>
                  <a:lnTo>
                    <a:pt x="386" y="410"/>
                  </a:lnTo>
                  <a:lnTo>
                    <a:pt x="211" y="460"/>
                  </a:lnTo>
                  <a:lnTo>
                    <a:pt x="86" y="396"/>
                  </a:lnTo>
                  <a:cubicBezTo>
                    <a:pt x="84" y="396"/>
                    <a:pt x="81" y="395"/>
                    <a:pt x="79" y="395"/>
                  </a:cubicBezTo>
                  <a:cubicBezTo>
                    <a:pt x="72" y="395"/>
                    <a:pt x="66" y="398"/>
                    <a:pt x="63" y="403"/>
                  </a:cubicBezTo>
                  <a:cubicBezTo>
                    <a:pt x="60" y="412"/>
                    <a:pt x="63" y="421"/>
                    <a:pt x="70" y="426"/>
                  </a:cubicBezTo>
                  <a:lnTo>
                    <a:pt x="163" y="472"/>
                  </a:lnTo>
                  <a:lnTo>
                    <a:pt x="125" y="482"/>
                  </a:lnTo>
                  <a:cubicBezTo>
                    <a:pt x="113" y="466"/>
                    <a:pt x="95" y="458"/>
                    <a:pt x="77" y="458"/>
                  </a:cubicBezTo>
                  <a:cubicBezTo>
                    <a:pt x="53" y="458"/>
                    <a:pt x="30" y="471"/>
                    <a:pt x="21" y="496"/>
                  </a:cubicBezTo>
                  <a:cubicBezTo>
                    <a:pt x="0" y="545"/>
                    <a:pt x="40" y="581"/>
                    <a:pt x="78" y="581"/>
                  </a:cubicBezTo>
                  <a:cubicBezTo>
                    <a:pt x="101" y="581"/>
                    <a:pt x="124" y="568"/>
                    <a:pt x="134" y="538"/>
                  </a:cubicBezTo>
                  <a:cubicBezTo>
                    <a:pt x="135" y="531"/>
                    <a:pt x="137" y="523"/>
                    <a:pt x="137" y="514"/>
                  </a:cubicBezTo>
                  <a:lnTo>
                    <a:pt x="177" y="502"/>
                  </a:lnTo>
                  <a:lnTo>
                    <a:pt x="141" y="593"/>
                  </a:lnTo>
                  <a:cubicBezTo>
                    <a:pt x="137" y="602"/>
                    <a:pt x="141" y="612"/>
                    <a:pt x="149" y="616"/>
                  </a:cubicBezTo>
                  <a:cubicBezTo>
                    <a:pt x="151" y="616"/>
                    <a:pt x="153" y="617"/>
                    <a:pt x="155" y="617"/>
                  </a:cubicBezTo>
                  <a:cubicBezTo>
                    <a:pt x="162" y="617"/>
                    <a:pt x="169" y="612"/>
                    <a:pt x="172" y="605"/>
                  </a:cubicBezTo>
                  <a:lnTo>
                    <a:pt x="218" y="491"/>
                  </a:lnTo>
                  <a:lnTo>
                    <a:pt x="403" y="442"/>
                  </a:lnTo>
                  <a:lnTo>
                    <a:pt x="312" y="609"/>
                  </a:lnTo>
                  <a:lnTo>
                    <a:pt x="190" y="628"/>
                  </a:lnTo>
                  <a:cubicBezTo>
                    <a:pt x="181" y="630"/>
                    <a:pt x="176" y="638"/>
                    <a:pt x="177" y="647"/>
                  </a:cubicBezTo>
                  <a:cubicBezTo>
                    <a:pt x="177" y="655"/>
                    <a:pt x="184" y="661"/>
                    <a:pt x="192" y="661"/>
                  </a:cubicBezTo>
                  <a:cubicBezTo>
                    <a:pt x="193" y="661"/>
                    <a:pt x="194" y="661"/>
                    <a:pt x="195" y="661"/>
                  </a:cubicBezTo>
                  <a:lnTo>
                    <a:pt x="291" y="645"/>
                  </a:lnTo>
                  <a:lnTo>
                    <a:pt x="291" y="645"/>
                  </a:lnTo>
                  <a:lnTo>
                    <a:pt x="272" y="684"/>
                  </a:lnTo>
                  <a:cubicBezTo>
                    <a:pt x="266" y="682"/>
                    <a:pt x="259" y="681"/>
                    <a:pt x="253" y="681"/>
                  </a:cubicBezTo>
                  <a:cubicBezTo>
                    <a:pt x="205" y="681"/>
                    <a:pt x="175" y="738"/>
                    <a:pt x="209" y="779"/>
                  </a:cubicBezTo>
                  <a:cubicBezTo>
                    <a:pt x="221" y="793"/>
                    <a:pt x="238" y="800"/>
                    <a:pt x="254" y="800"/>
                  </a:cubicBezTo>
                  <a:cubicBezTo>
                    <a:pt x="287" y="800"/>
                    <a:pt x="319" y="772"/>
                    <a:pt x="314" y="733"/>
                  </a:cubicBezTo>
                  <a:cubicBezTo>
                    <a:pt x="312" y="721"/>
                    <a:pt x="307" y="710"/>
                    <a:pt x="298" y="701"/>
                  </a:cubicBezTo>
                  <a:lnTo>
                    <a:pt x="318" y="666"/>
                  </a:lnTo>
                  <a:lnTo>
                    <a:pt x="342" y="766"/>
                  </a:lnTo>
                  <a:cubicBezTo>
                    <a:pt x="344" y="772"/>
                    <a:pt x="347" y="777"/>
                    <a:pt x="353" y="779"/>
                  </a:cubicBezTo>
                  <a:cubicBezTo>
                    <a:pt x="354" y="780"/>
                    <a:pt x="356" y="780"/>
                    <a:pt x="358" y="780"/>
                  </a:cubicBezTo>
                  <a:cubicBezTo>
                    <a:pt x="359" y="780"/>
                    <a:pt x="361" y="780"/>
                    <a:pt x="361" y="779"/>
                  </a:cubicBezTo>
                  <a:cubicBezTo>
                    <a:pt x="370" y="777"/>
                    <a:pt x="377" y="768"/>
                    <a:pt x="374" y="759"/>
                  </a:cubicBezTo>
                  <a:lnTo>
                    <a:pt x="342" y="623"/>
                  </a:lnTo>
                  <a:lnTo>
                    <a:pt x="428" y="463"/>
                  </a:lnTo>
                  <a:lnTo>
                    <a:pt x="475" y="638"/>
                  </a:lnTo>
                  <a:lnTo>
                    <a:pt x="411" y="763"/>
                  </a:lnTo>
                  <a:cubicBezTo>
                    <a:pt x="407" y="770"/>
                    <a:pt x="411" y="780"/>
                    <a:pt x="418" y="784"/>
                  </a:cubicBezTo>
                  <a:lnTo>
                    <a:pt x="419" y="784"/>
                  </a:lnTo>
                  <a:cubicBezTo>
                    <a:pt x="422" y="785"/>
                    <a:pt x="424" y="785"/>
                    <a:pt x="426" y="785"/>
                  </a:cubicBezTo>
                  <a:cubicBezTo>
                    <a:pt x="432" y="785"/>
                    <a:pt x="438" y="782"/>
                    <a:pt x="440" y="777"/>
                  </a:cubicBezTo>
                  <a:lnTo>
                    <a:pt x="488" y="684"/>
                  </a:lnTo>
                  <a:lnTo>
                    <a:pt x="498" y="723"/>
                  </a:lnTo>
                  <a:cubicBezTo>
                    <a:pt x="449" y="758"/>
                    <a:pt x="476" y="832"/>
                    <a:pt x="533" y="832"/>
                  </a:cubicBezTo>
                  <a:cubicBezTo>
                    <a:pt x="535" y="832"/>
                    <a:pt x="538" y="832"/>
                    <a:pt x="540" y="831"/>
                  </a:cubicBezTo>
                  <a:cubicBezTo>
                    <a:pt x="602" y="822"/>
                    <a:pt x="612" y="738"/>
                    <a:pt x="554" y="716"/>
                  </a:cubicBezTo>
                  <a:cubicBezTo>
                    <a:pt x="545" y="712"/>
                    <a:pt x="537" y="712"/>
                    <a:pt x="528" y="712"/>
                  </a:cubicBezTo>
                  <a:lnTo>
                    <a:pt x="517" y="672"/>
                  </a:lnTo>
                  <a:lnTo>
                    <a:pt x="609" y="709"/>
                  </a:lnTo>
                  <a:cubicBezTo>
                    <a:pt x="610" y="709"/>
                    <a:pt x="612" y="710"/>
                    <a:pt x="615" y="710"/>
                  </a:cubicBezTo>
                  <a:cubicBezTo>
                    <a:pt x="621" y="710"/>
                    <a:pt x="627" y="706"/>
                    <a:pt x="630" y="700"/>
                  </a:cubicBezTo>
                  <a:cubicBezTo>
                    <a:pt x="633" y="691"/>
                    <a:pt x="630" y="680"/>
                    <a:pt x="621" y="677"/>
                  </a:cubicBezTo>
                  <a:lnTo>
                    <a:pt x="507" y="630"/>
                  </a:lnTo>
                  <a:lnTo>
                    <a:pt x="460" y="447"/>
                  </a:lnTo>
                  <a:lnTo>
                    <a:pt x="628" y="537"/>
                  </a:lnTo>
                  <a:lnTo>
                    <a:pt x="666" y="668"/>
                  </a:lnTo>
                  <a:cubicBezTo>
                    <a:pt x="668" y="673"/>
                    <a:pt x="672" y="677"/>
                    <a:pt x="677" y="679"/>
                  </a:cubicBezTo>
                  <a:cubicBezTo>
                    <a:pt x="679" y="680"/>
                    <a:pt x="680" y="680"/>
                    <a:pt x="682" y="680"/>
                  </a:cubicBezTo>
                  <a:cubicBezTo>
                    <a:pt x="684" y="680"/>
                    <a:pt x="686" y="680"/>
                    <a:pt x="687" y="679"/>
                  </a:cubicBezTo>
                  <a:cubicBezTo>
                    <a:pt x="696" y="675"/>
                    <a:pt x="702" y="666"/>
                    <a:pt x="698" y="658"/>
                  </a:cubicBezTo>
                  <a:lnTo>
                    <a:pt x="668" y="558"/>
                  </a:lnTo>
                  <a:lnTo>
                    <a:pt x="703" y="577"/>
                  </a:lnTo>
                  <a:cubicBezTo>
                    <a:pt x="697" y="616"/>
                    <a:pt x="729" y="645"/>
                    <a:pt x="762" y="645"/>
                  </a:cubicBezTo>
                  <a:cubicBezTo>
                    <a:pt x="776" y="645"/>
                    <a:pt x="791" y="640"/>
                    <a:pt x="803" y="628"/>
                  </a:cubicBezTo>
                  <a:cubicBezTo>
                    <a:pt x="841" y="590"/>
                    <a:pt x="814" y="527"/>
                    <a:pt x="762" y="527"/>
                  </a:cubicBezTo>
                  <a:cubicBezTo>
                    <a:pt x="759" y="527"/>
                    <a:pt x="756" y="527"/>
                    <a:pt x="752" y="528"/>
                  </a:cubicBezTo>
                  <a:cubicBezTo>
                    <a:pt x="738" y="530"/>
                    <a:pt x="726" y="537"/>
                    <a:pt x="717" y="547"/>
                  </a:cubicBezTo>
                  <a:lnTo>
                    <a:pt x="680" y="528"/>
                  </a:lnTo>
                  <a:lnTo>
                    <a:pt x="773" y="493"/>
                  </a:lnTo>
                  <a:cubicBezTo>
                    <a:pt x="790" y="487"/>
                    <a:pt x="783" y="462"/>
                    <a:pt x="768" y="462"/>
                  </a:cubicBezTo>
                  <a:cubicBezTo>
                    <a:pt x="766" y="462"/>
                    <a:pt x="763" y="462"/>
                    <a:pt x="761" y="463"/>
                  </a:cubicBezTo>
                  <a:lnTo>
                    <a:pt x="642" y="507"/>
                  </a:lnTo>
                  <a:lnTo>
                    <a:pt x="477" y="419"/>
                  </a:lnTo>
                  <a:lnTo>
                    <a:pt x="658" y="370"/>
                  </a:lnTo>
                  <a:lnTo>
                    <a:pt x="763" y="440"/>
                  </a:lnTo>
                  <a:cubicBezTo>
                    <a:pt x="765" y="440"/>
                    <a:pt x="765" y="440"/>
                    <a:pt x="766" y="442"/>
                  </a:cubicBezTo>
                  <a:cubicBezTo>
                    <a:pt x="768" y="442"/>
                    <a:pt x="770" y="443"/>
                    <a:pt x="772" y="443"/>
                  </a:cubicBezTo>
                  <a:cubicBezTo>
                    <a:pt x="777" y="443"/>
                    <a:pt x="783" y="440"/>
                    <a:pt x="786" y="435"/>
                  </a:cubicBezTo>
                  <a:cubicBezTo>
                    <a:pt x="791" y="428"/>
                    <a:pt x="789" y="417"/>
                    <a:pt x="782" y="412"/>
                  </a:cubicBezTo>
                  <a:lnTo>
                    <a:pt x="700" y="358"/>
                  </a:lnTo>
                  <a:lnTo>
                    <a:pt x="738" y="347"/>
                  </a:lnTo>
                  <a:cubicBezTo>
                    <a:pt x="745" y="360"/>
                    <a:pt x="756" y="370"/>
                    <a:pt x="770" y="375"/>
                  </a:cubicBezTo>
                  <a:cubicBezTo>
                    <a:pt x="779" y="379"/>
                    <a:pt x="788" y="381"/>
                    <a:pt x="796" y="381"/>
                  </a:cubicBezTo>
                  <a:cubicBezTo>
                    <a:pt x="856" y="381"/>
                    <a:pt x="883" y="285"/>
                    <a:pt x="812" y="263"/>
                  </a:cubicBezTo>
                  <a:lnTo>
                    <a:pt x="812" y="263"/>
                  </a:lnTo>
                  <a:lnTo>
                    <a:pt x="810" y="265"/>
                  </a:lnTo>
                  <a:cubicBezTo>
                    <a:pt x="804" y="263"/>
                    <a:pt x="797" y="262"/>
                    <a:pt x="791" y="262"/>
                  </a:cubicBezTo>
                  <a:cubicBezTo>
                    <a:pt x="767" y="262"/>
                    <a:pt x="743" y="276"/>
                    <a:pt x="735" y="300"/>
                  </a:cubicBezTo>
                  <a:cubicBezTo>
                    <a:pt x="731" y="305"/>
                    <a:pt x="731" y="312"/>
                    <a:pt x="731" y="318"/>
                  </a:cubicBezTo>
                  <a:lnTo>
                    <a:pt x="693" y="328"/>
                  </a:lnTo>
                  <a:lnTo>
                    <a:pt x="744" y="237"/>
                  </a:lnTo>
                  <a:cubicBezTo>
                    <a:pt x="752" y="224"/>
                    <a:pt x="741" y="212"/>
                    <a:pt x="730" y="212"/>
                  </a:cubicBezTo>
                  <a:cubicBezTo>
                    <a:pt x="724" y="212"/>
                    <a:pt x="719" y="215"/>
                    <a:pt x="716" y="221"/>
                  </a:cubicBezTo>
                  <a:lnTo>
                    <a:pt x="649" y="340"/>
                  </a:lnTo>
                  <a:lnTo>
                    <a:pt x="468" y="389"/>
                  </a:lnTo>
                  <a:lnTo>
                    <a:pt x="468" y="389"/>
                  </a:lnTo>
                  <a:lnTo>
                    <a:pt x="558" y="225"/>
                  </a:lnTo>
                  <a:lnTo>
                    <a:pt x="689" y="186"/>
                  </a:lnTo>
                  <a:cubicBezTo>
                    <a:pt x="698" y="184"/>
                    <a:pt x="703" y="176"/>
                    <a:pt x="702" y="167"/>
                  </a:cubicBezTo>
                  <a:cubicBezTo>
                    <a:pt x="698" y="159"/>
                    <a:pt x="691" y="154"/>
                    <a:pt x="684" y="154"/>
                  </a:cubicBezTo>
                  <a:cubicBezTo>
                    <a:pt x="683" y="154"/>
                    <a:pt x="682" y="154"/>
                    <a:pt x="680" y="155"/>
                  </a:cubicBezTo>
                  <a:lnTo>
                    <a:pt x="581" y="184"/>
                  </a:lnTo>
                  <a:lnTo>
                    <a:pt x="600" y="149"/>
                  </a:lnTo>
                  <a:cubicBezTo>
                    <a:pt x="605" y="151"/>
                    <a:pt x="610" y="151"/>
                    <a:pt x="617" y="151"/>
                  </a:cubicBezTo>
                  <a:cubicBezTo>
                    <a:pt x="682" y="144"/>
                    <a:pt x="693" y="51"/>
                    <a:pt x="630" y="32"/>
                  </a:cubicBezTo>
                  <a:cubicBezTo>
                    <a:pt x="622" y="29"/>
                    <a:pt x="615" y="28"/>
                    <a:pt x="609" y="28"/>
                  </a:cubicBezTo>
                  <a:cubicBezTo>
                    <a:pt x="557" y="28"/>
                    <a:pt x="527" y="95"/>
                    <a:pt x="570" y="135"/>
                  </a:cubicBezTo>
                  <a:lnTo>
                    <a:pt x="551" y="170"/>
                  </a:lnTo>
                  <a:lnTo>
                    <a:pt x="516" y="79"/>
                  </a:lnTo>
                  <a:cubicBezTo>
                    <a:pt x="513" y="71"/>
                    <a:pt x="507" y="68"/>
                    <a:pt x="501" y="68"/>
                  </a:cubicBezTo>
                  <a:cubicBezTo>
                    <a:pt x="491" y="68"/>
                    <a:pt x="480" y="78"/>
                    <a:pt x="486" y="91"/>
                  </a:cubicBezTo>
                  <a:lnTo>
                    <a:pt x="530" y="209"/>
                  </a:lnTo>
                  <a:lnTo>
                    <a:pt x="440" y="375"/>
                  </a:lnTo>
                  <a:lnTo>
                    <a:pt x="391" y="193"/>
                  </a:lnTo>
                  <a:lnTo>
                    <a:pt x="461" y="88"/>
                  </a:lnTo>
                  <a:cubicBezTo>
                    <a:pt x="467" y="81"/>
                    <a:pt x="465" y="70"/>
                    <a:pt x="458" y="67"/>
                  </a:cubicBezTo>
                  <a:cubicBezTo>
                    <a:pt x="455" y="65"/>
                    <a:pt x="452" y="64"/>
                    <a:pt x="448" y="64"/>
                  </a:cubicBezTo>
                  <a:cubicBezTo>
                    <a:pt x="443" y="64"/>
                    <a:pt x="438" y="66"/>
                    <a:pt x="435" y="70"/>
                  </a:cubicBezTo>
                  <a:lnTo>
                    <a:pt x="381" y="151"/>
                  </a:lnTo>
                  <a:lnTo>
                    <a:pt x="370" y="112"/>
                  </a:lnTo>
                  <a:cubicBezTo>
                    <a:pt x="382" y="105"/>
                    <a:pt x="393" y="95"/>
                    <a:pt x="398" y="81"/>
                  </a:cubicBezTo>
                  <a:cubicBezTo>
                    <a:pt x="414" y="40"/>
                    <a:pt x="382" y="0"/>
                    <a:pt x="3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46"/>
            <p:cNvSpPr/>
            <p:nvPr/>
          </p:nvSpPr>
          <p:spPr>
            <a:xfrm>
              <a:off x="7404783" y="4346387"/>
              <a:ext cx="35452" cy="35078"/>
            </a:xfrm>
            <a:custGeom>
              <a:avLst/>
              <a:gdLst/>
              <a:ahLst/>
              <a:cxnLst/>
              <a:rect l="l" t="t" r="r" b="b"/>
              <a:pathLst>
                <a:path w="1270" h="1244" extrusionOk="0">
                  <a:moveTo>
                    <a:pt x="491" y="1"/>
                  </a:moveTo>
                  <a:cubicBezTo>
                    <a:pt x="489" y="1"/>
                    <a:pt x="486" y="1"/>
                    <a:pt x="484" y="1"/>
                  </a:cubicBezTo>
                  <a:cubicBezTo>
                    <a:pt x="389" y="8"/>
                    <a:pt x="370" y="140"/>
                    <a:pt x="459" y="173"/>
                  </a:cubicBezTo>
                  <a:cubicBezTo>
                    <a:pt x="468" y="176"/>
                    <a:pt x="477" y="178"/>
                    <a:pt x="486" y="178"/>
                  </a:cubicBezTo>
                  <a:lnTo>
                    <a:pt x="500" y="234"/>
                  </a:lnTo>
                  <a:lnTo>
                    <a:pt x="365" y="157"/>
                  </a:lnTo>
                  <a:cubicBezTo>
                    <a:pt x="360" y="154"/>
                    <a:pt x="356" y="153"/>
                    <a:pt x="351" y="153"/>
                  </a:cubicBezTo>
                  <a:cubicBezTo>
                    <a:pt x="330" y="153"/>
                    <a:pt x="317" y="186"/>
                    <a:pt x="340" y="199"/>
                  </a:cubicBezTo>
                  <a:lnTo>
                    <a:pt x="517" y="299"/>
                  </a:lnTo>
                  <a:lnTo>
                    <a:pt x="591" y="576"/>
                  </a:lnTo>
                  <a:lnTo>
                    <a:pt x="340" y="443"/>
                  </a:lnTo>
                  <a:lnTo>
                    <a:pt x="308" y="262"/>
                  </a:lnTo>
                  <a:cubicBezTo>
                    <a:pt x="308" y="247"/>
                    <a:pt x="297" y="240"/>
                    <a:pt x="286" y="240"/>
                  </a:cubicBezTo>
                  <a:cubicBezTo>
                    <a:pt x="271" y="240"/>
                    <a:pt x="256" y="251"/>
                    <a:pt x="261" y="271"/>
                  </a:cubicBezTo>
                  <a:lnTo>
                    <a:pt x="286" y="415"/>
                  </a:lnTo>
                  <a:lnTo>
                    <a:pt x="228" y="385"/>
                  </a:lnTo>
                  <a:cubicBezTo>
                    <a:pt x="246" y="322"/>
                    <a:pt x="197" y="270"/>
                    <a:pt x="142" y="270"/>
                  </a:cubicBezTo>
                  <a:cubicBezTo>
                    <a:pt x="122" y="270"/>
                    <a:pt x="102" y="277"/>
                    <a:pt x="84" y="292"/>
                  </a:cubicBezTo>
                  <a:cubicBezTo>
                    <a:pt x="21" y="347"/>
                    <a:pt x="63" y="449"/>
                    <a:pt x="143" y="449"/>
                  </a:cubicBezTo>
                  <a:cubicBezTo>
                    <a:pt x="147" y="449"/>
                    <a:pt x="151" y="449"/>
                    <a:pt x="156" y="448"/>
                  </a:cubicBezTo>
                  <a:cubicBezTo>
                    <a:pt x="172" y="445"/>
                    <a:pt x="187" y="438"/>
                    <a:pt x="202" y="425"/>
                  </a:cubicBezTo>
                  <a:lnTo>
                    <a:pt x="254" y="455"/>
                  </a:lnTo>
                  <a:lnTo>
                    <a:pt x="105" y="492"/>
                  </a:lnTo>
                  <a:cubicBezTo>
                    <a:pt x="91" y="495"/>
                    <a:pt x="82" y="508"/>
                    <a:pt x="86" y="522"/>
                  </a:cubicBezTo>
                  <a:cubicBezTo>
                    <a:pt x="88" y="529"/>
                    <a:pt x="95" y="536"/>
                    <a:pt x="102" y="539"/>
                  </a:cubicBezTo>
                  <a:cubicBezTo>
                    <a:pt x="104" y="540"/>
                    <a:pt x="107" y="541"/>
                    <a:pt x="109" y="541"/>
                  </a:cubicBezTo>
                  <a:cubicBezTo>
                    <a:pt x="112" y="541"/>
                    <a:pt x="114" y="540"/>
                    <a:pt x="116" y="539"/>
                  </a:cubicBezTo>
                  <a:lnTo>
                    <a:pt x="321" y="488"/>
                  </a:lnTo>
                  <a:lnTo>
                    <a:pt x="561" y="616"/>
                  </a:lnTo>
                  <a:lnTo>
                    <a:pt x="298" y="688"/>
                  </a:lnTo>
                  <a:lnTo>
                    <a:pt x="110" y="594"/>
                  </a:lnTo>
                  <a:cubicBezTo>
                    <a:pt x="106" y="591"/>
                    <a:pt x="101" y="590"/>
                    <a:pt x="97" y="590"/>
                  </a:cubicBezTo>
                  <a:cubicBezTo>
                    <a:pt x="74" y="590"/>
                    <a:pt x="61" y="626"/>
                    <a:pt x="89" y="637"/>
                  </a:cubicBezTo>
                  <a:lnTo>
                    <a:pt x="228" y="708"/>
                  </a:lnTo>
                  <a:lnTo>
                    <a:pt x="170" y="723"/>
                  </a:lnTo>
                  <a:cubicBezTo>
                    <a:pt x="151" y="697"/>
                    <a:pt x="125" y="686"/>
                    <a:pt x="99" y="686"/>
                  </a:cubicBezTo>
                  <a:cubicBezTo>
                    <a:pt x="49" y="686"/>
                    <a:pt x="1" y="727"/>
                    <a:pt x="9" y="788"/>
                  </a:cubicBezTo>
                  <a:cubicBezTo>
                    <a:pt x="16" y="838"/>
                    <a:pt x="57" y="865"/>
                    <a:pt x="98" y="865"/>
                  </a:cubicBezTo>
                  <a:cubicBezTo>
                    <a:pt x="132" y="865"/>
                    <a:pt x="166" y="846"/>
                    <a:pt x="180" y="806"/>
                  </a:cubicBezTo>
                  <a:cubicBezTo>
                    <a:pt x="186" y="795"/>
                    <a:pt x="187" y="781"/>
                    <a:pt x="186" y="769"/>
                  </a:cubicBezTo>
                  <a:lnTo>
                    <a:pt x="249" y="751"/>
                  </a:lnTo>
                  <a:lnTo>
                    <a:pt x="193" y="888"/>
                  </a:lnTo>
                  <a:cubicBezTo>
                    <a:pt x="187" y="900"/>
                    <a:pt x="193" y="914"/>
                    <a:pt x="207" y="920"/>
                  </a:cubicBezTo>
                  <a:cubicBezTo>
                    <a:pt x="210" y="921"/>
                    <a:pt x="212" y="921"/>
                    <a:pt x="215" y="921"/>
                  </a:cubicBezTo>
                  <a:cubicBezTo>
                    <a:pt x="225" y="921"/>
                    <a:pt x="234" y="915"/>
                    <a:pt x="238" y="906"/>
                  </a:cubicBezTo>
                  <a:lnTo>
                    <a:pt x="307" y="736"/>
                  </a:lnTo>
                  <a:lnTo>
                    <a:pt x="584" y="660"/>
                  </a:lnTo>
                  <a:lnTo>
                    <a:pt x="447" y="911"/>
                  </a:lnTo>
                  <a:lnTo>
                    <a:pt x="266" y="941"/>
                  </a:lnTo>
                  <a:cubicBezTo>
                    <a:pt x="252" y="942"/>
                    <a:pt x="244" y="955"/>
                    <a:pt x="245" y="969"/>
                  </a:cubicBezTo>
                  <a:cubicBezTo>
                    <a:pt x="247" y="980"/>
                    <a:pt x="257" y="988"/>
                    <a:pt x="270" y="988"/>
                  </a:cubicBezTo>
                  <a:cubicBezTo>
                    <a:pt x="271" y="988"/>
                    <a:pt x="272" y="988"/>
                    <a:pt x="273" y="988"/>
                  </a:cubicBezTo>
                  <a:lnTo>
                    <a:pt x="417" y="965"/>
                  </a:lnTo>
                  <a:lnTo>
                    <a:pt x="387" y="1021"/>
                  </a:lnTo>
                  <a:cubicBezTo>
                    <a:pt x="378" y="1019"/>
                    <a:pt x="369" y="1017"/>
                    <a:pt x="360" y="1017"/>
                  </a:cubicBezTo>
                  <a:cubicBezTo>
                    <a:pt x="357" y="1017"/>
                    <a:pt x="354" y="1017"/>
                    <a:pt x="351" y="1018"/>
                  </a:cubicBezTo>
                  <a:cubicBezTo>
                    <a:pt x="272" y="1028"/>
                    <a:pt x="244" y="1128"/>
                    <a:pt x="307" y="1177"/>
                  </a:cubicBezTo>
                  <a:cubicBezTo>
                    <a:pt x="324" y="1191"/>
                    <a:pt x="342" y="1196"/>
                    <a:pt x="361" y="1196"/>
                  </a:cubicBezTo>
                  <a:cubicBezTo>
                    <a:pt x="411" y="1196"/>
                    <a:pt x="457" y="1153"/>
                    <a:pt x="450" y="1095"/>
                  </a:cubicBezTo>
                  <a:cubicBezTo>
                    <a:pt x="447" y="1079"/>
                    <a:pt x="440" y="1063"/>
                    <a:pt x="428" y="1049"/>
                  </a:cubicBezTo>
                  <a:lnTo>
                    <a:pt x="457" y="997"/>
                  </a:lnTo>
                  <a:lnTo>
                    <a:pt x="493" y="1146"/>
                  </a:lnTo>
                  <a:cubicBezTo>
                    <a:pt x="494" y="1155"/>
                    <a:pt x="501" y="1162"/>
                    <a:pt x="508" y="1163"/>
                  </a:cubicBezTo>
                  <a:cubicBezTo>
                    <a:pt x="511" y="1164"/>
                    <a:pt x="513" y="1165"/>
                    <a:pt x="515" y="1165"/>
                  </a:cubicBezTo>
                  <a:cubicBezTo>
                    <a:pt x="518" y="1165"/>
                    <a:pt x="520" y="1164"/>
                    <a:pt x="522" y="1163"/>
                  </a:cubicBezTo>
                  <a:cubicBezTo>
                    <a:pt x="536" y="1162"/>
                    <a:pt x="543" y="1148"/>
                    <a:pt x="542" y="1134"/>
                  </a:cubicBezTo>
                  <a:lnTo>
                    <a:pt x="493" y="930"/>
                  </a:lnTo>
                  <a:lnTo>
                    <a:pt x="622" y="692"/>
                  </a:lnTo>
                  <a:lnTo>
                    <a:pt x="691" y="955"/>
                  </a:lnTo>
                  <a:lnTo>
                    <a:pt x="596" y="1141"/>
                  </a:lnTo>
                  <a:cubicBezTo>
                    <a:pt x="589" y="1153"/>
                    <a:pt x="594" y="1169"/>
                    <a:pt x="606" y="1174"/>
                  </a:cubicBezTo>
                  <a:lnTo>
                    <a:pt x="608" y="1174"/>
                  </a:lnTo>
                  <a:cubicBezTo>
                    <a:pt x="612" y="1175"/>
                    <a:pt x="615" y="1176"/>
                    <a:pt x="618" y="1176"/>
                  </a:cubicBezTo>
                  <a:cubicBezTo>
                    <a:pt x="627" y="1176"/>
                    <a:pt x="636" y="1171"/>
                    <a:pt x="640" y="1163"/>
                  </a:cubicBezTo>
                  <a:lnTo>
                    <a:pt x="710" y="1025"/>
                  </a:lnTo>
                  <a:lnTo>
                    <a:pt x="726" y="1083"/>
                  </a:lnTo>
                  <a:cubicBezTo>
                    <a:pt x="710" y="1093"/>
                    <a:pt x="699" y="1107"/>
                    <a:pt x="694" y="1123"/>
                  </a:cubicBezTo>
                  <a:cubicBezTo>
                    <a:pt x="671" y="1184"/>
                    <a:pt x="718" y="1244"/>
                    <a:pt x="776" y="1244"/>
                  </a:cubicBezTo>
                  <a:cubicBezTo>
                    <a:pt x="788" y="1244"/>
                    <a:pt x="801" y="1241"/>
                    <a:pt x="813" y="1235"/>
                  </a:cubicBezTo>
                  <a:cubicBezTo>
                    <a:pt x="885" y="1204"/>
                    <a:pt x="883" y="1100"/>
                    <a:pt x="808" y="1072"/>
                  </a:cubicBezTo>
                  <a:cubicBezTo>
                    <a:pt x="798" y="1067"/>
                    <a:pt x="784" y="1065"/>
                    <a:pt x="771" y="1065"/>
                  </a:cubicBezTo>
                  <a:lnTo>
                    <a:pt x="756" y="1004"/>
                  </a:lnTo>
                  <a:lnTo>
                    <a:pt x="890" y="1060"/>
                  </a:lnTo>
                  <a:cubicBezTo>
                    <a:pt x="894" y="1062"/>
                    <a:pt x="897" y="1063"/>
                    <a:pt x="901" y="1063"/>
                  </a:cubicBezTo>
                  <a:cubicBezTo>
                    <a:pt x="910" y="1063"/>
                    <a:pt x="918" y="1057"/>
                    <a:pt x="922" y="1048"/>
                  </a:cubicBezTo>
                  <a:cubicBezTo>
                    <a:pt x="927" y="1035"/>
                    <a:pt x="922" y="1020"/>
                    <a:pt x="910" y="1014"/>
                  </a:cubicBezTo>
                  <a:lnTo>
                    <a:pt x="740" y="944"/>
                  </a:lnTo>
                  <a:lnTo>
                    <a:pt x="668" y="671"/>
                  </a:lnTo>
                  <a:lnTo>
                    <a:pt x="919" y="804"/>
                  </a:lnTo>
                  <a:lnTo>
                    <a:pt x="976" y="1000"/>
                  </a:lnTo>
                  <a:cubicBezTo>
                    <a:pt x="980" y="1007"/>
                    <a:pt x="985" y="1013"/>
                    <a:pt x="992" y="1016"/>
                  </a:cubicBezTo>
                  <a:cubicBezTo>
                    <a:pt x="995" y="1017"/>
                    <a:pt x="997" y="1017"/>
                    <a:pt x="1000" y="1017"/>
                  </a:cubicBezTo>
                  <a:cubicBezTo>
                    <a:pt x="1003" y="1017"/>
                    <a:pt x="1005" y="1017"/>
                    <a:pt x="1008" y="1016"/>
                  </a:cubicBezTo>
                  <a:cubicBezTo>
                    <a:pt x="1020" y="1013"/>
                    <a:pt x="1029" y="999"/>
                    <a:pt x="1024" y="985"/>
                  </a:cubicBezTo>
                  <a:lnTo>
                    <a:pt x="980" y="836"/>
                  </a:lnTo>
                  <a:lnTo>
                    <a:pt x="1032" y="864"/>
                  </a:lnTo>
                  <a:cubicBezTo>
                    <a:pt x="1031" y="872"/>
                    <a:pt x="1029" y="881"/>
                    <a:pt x="1031" y="890"/>
                  </a:cubicBezTo>
                  <a:cubicBezTo>
                    <a:pt x="1036" y="943"/>
                    <a:pt x="1079" y="971"/>
                    <a:pt x="1122" y="971"/>
                  </a:cubicBezTo>
                  <a:cubicBezTo>
                    <a:pt x="1159" y="971"/>
                    <a:pt x="1196" y="950"/>
                    <a:pt x="1210" y="906"/>
                  </a:cubicBezTo>
                  <a:cubicBezTo>
                    <a:pt x="1230" y="839"/>
                    <a:pt x="1176" y="787"/>
                    <a:pt x="1120" y="787"/>
                  </a:cubicBezTo>
                  <a:cubicBezTo>
                    <a:pt x="1096" y="787"/>
                    <a:pt x="1071" y="796"/>
                    <a:pt x="1052" y="818"/>
                  </a:cubicBezTo>
                  <a:lnTo>
                    <a:pt x="999" y="790"/>
                  </a:lnTo>
                  <a:lnTo>
                    <a:pt x="1134" y="737"/>
                  </a:lnTo>
                  <a:cubicBezTo>
                    <a:pt x="1164" y="728"/>
                    <a:pt x="1152" y="690"/>
                    <a:pt x="1127" y="690"/>
                  </a:cubicBezTo>
                  <a:cubicBezTo>
                    <a:pt x="1124" y="690"/>
                    <a:pt x="1120" y="690"/>
                    <a:pt x="1117" y="692"/>
                  </a:cubicBezTo>
                  <a:lnTo>
                    <a:pt x="941" y="760"/>
                  </a:lnTo>
                  <a:lnTo>
                    <a:pt x="692" y="629"/>
                  </a:lnTo>
                  <a:lnTo>
                    <a:pt x="964" y="553"/>
                  </a:lnTo>
                  <a:lnTo>
                    <a:pt x="1122" y="658"/>
                  </a:lnTo>
                  <a:lnTo>
                    <a:pt x="1125" y="660"/>
                  </a:lnTo>
                  <a:cubicBezTo>
                    <a:pt x="1129" y="662"/>
                    <a:pt x="1133" y="662"/>
                    <a:pt x="1136" y="662"/>
                  </a:cubicBezTo>
                  <a:cubicBezTo>
                    <a:pt x="1158" y="662"/>
                    <a:pt x="1171" y="630"/>
                    <a:pt x="1148" y="616"/>
                  </a:cubicBezTo>
                  <a:lnTo>
                    <a:pt x="1025" y="536"/>
                  </a:lnTo>
                  <a:lnTo>
                    <a:pt x="1083" y="520"/>
                  </a:lnTo>
                  <a:cubicBezTo>
                    <a:pt x="1101" y="550"/>
                    <a:pt x="1132" y="566"/>
                    <a:pt x="1162" y="566"/>
                  </a:cubicBezTo>
                  <a:cubicBezTo>
                    <a:pt x="1187" y="566"/>
                    <a:pt x="1211" y="556"/>
                    <a:pt x="1229" y="536"/>
                  </a:cubicBezTo>
                  <a:cubicBezTo>
                    <a:pt x="1269" y="488"/>
                    <a:pt x="1252" y="415"/>
                    <a:pt x="1194" y="394"/>
                  </a:cubicBezTo>
                  <a:lnTo>
                    <a:pt x="1194" y="395"/>
                  </a:lnTo>
                  <a:cubicBezTo>
                    <a:pt x="1184" y="392"/>
                    <a:pt x="1173" y="390"/>
                    <a:pt x="1163" y="390"/>
                  </a:cubicBezTo>
                  <a:cubicBezTo>
                    <a:pt x="1127" y="390"/>
                    <a:pt x="1092" y="413"/>
                    <a:pt x="1080" y="448"/>
                  </a:cubicBezTo>
                  <a:cubicBezTo>
                    <a:pt x="1076" y="457"/>
                    <a:pt x="1075" y="466"/>
                    <a:pt x="1075" y="474"/>
                  </a:cubicBezTo>
                  <a:lnTo>
                    <a:pt x="1018" y="490"/>
                  </a:lnTo>
                  <a:lnTo>
                    <a:pt x="1094" y="353"/>
                  </a:lnTo>
                  <a:cubicBezTo>
                    <a:pt x="1101" y="343"/>
                    <a:pt x="1097" y="327"/>
                    <a:pt x="1085" y="320"/>
                  </a:cubicBezTo>
                  <a:cubicBezTo>
                    <a:pt x="1081" y="318"/>
                    <a:pt x="1077" y="317"/>
                    <a:pt x="1074" y="317"/>
                  </a:cubicBezTo>
                  <a:cubicBezTo>
                    <a:pt x="1065" y="317"/>
                    <a:pt x="1057" y="322"/>
                    <a:pt x="1052" y="331"/>
                  </a:cubicBezTo>
                  <a:lnTo>
                    <a:pt x="952" y="508"/>
                  </a:lnTo>
                  <a:lnTo>
                    <a:pt x="682" y="581"/>
                  </a:lnTo>
                  <a:lnTo>
                    <a:pt x="682" y="581"/>
                  </a:lnTo>
                  <a:lnTo>
                    <a:pt x="815" y="334"/>
                  </a:lnTo>
                  <a:lnTo>
                    <a:pt x="1011" y="278"/>
                  </a:lnTo>
                  <a:cubicBezTo>
                    <a:pt x="1040" y="270"/>
                    <a:pt x="1031" y="230"/>
                    <a:pt x="1005" y="230"/>
                  </a:cubicBezTo>
                  <a:cubicBezTo>
                    <a:pt x="1003" y="230"/>
                    <a:pt x="1000" y="230"/>
                    <a:pt x="997" y="231"/>
                  </a:cubicBezTo>
                  <a:lnTo>
                    <a:pt x="848" y="275"/>
                  </a:lnTo>
                  <a:lnTo>
                    <a:pt x="876" y="224"/>
                  </a:lnTo>
                  <a:cubicBezTo>
                    <a:pt x="881" y="224"/>
                    <a:pt x="886" y="225"/>
                    <a:pt x="890" y="225"/>
                  </a:cubicBezTo>
                  <a:cubicBezTo>
                    <a:pt x="964" y="225"/>
                    <a:pt x="1008" y="133"/>
                    <a:pt x="952" y="76"/>
                  </a:cubicBezTo>
                  <a:cubicBezTo>
                    <a:pt x="934" y="57"/>
                    <a:pt x="912" y="49"/>
                    <a:pt x="890" y="49"/>
                  </a:cubicBezTo>
                  <a:cubicBezTo>
                    <a:pt x="842" y="49"/>
                    <a:pt x="796" y="90"/>
                    <a:pt x="803" y="148"/>
                  </a:cubicBezTo>
                  <a:cubicBezTo>
                    <a:pt x="806" y="169"/>
                    <a:pt x="817" y="189"/>
                    <a:pt x="833" y="203"/>
                  </a:cubicBezTo>
                  <a:lnTo>
                    <a:pt x="803" y="255"/>
                  </a:lnTo>
                  <a:lnTo>
                    <a:pt x="752" y="118"/>
                  </a:lnTo>
                  <a:cubicBezTo>
                    <a:pt x="748" y="107"/>
                    <a:pt x="739" y="103"/>
                    <a:pt x="730" y="103"/>
                  </a:cubicBezTo>
                  <a:cubicBezTo>
                    <a:pt x="714" y="103"/>
                    <a:pt x="699" y="116"/>
                    <a:pt x="706" y="136"/>
                  </a:cubicBezTo>
                  <a:lnTo>
                    <a:pt x="771" y="313"/>
                  </a:lnTo>
                  <a:lnTo>
                    <a:pt x="638" y="560"/>
                  </a:lnTo>
                  <a:lnTo>
                    <a:pt x="566" y="289"/>
                  </a:lnTo>
                  <a:lnTo>
                    <a:pt x="671" y="131"/>
                  </a:lnTo>
                  <a:cubicBezTo>
                    <a:pt x="678" y="120"/>
                    <a:pt x="677" y="104"/>
                    <a:pt x="664" y="97"/>
                  </a:cubicBezTo>
                  <a:cubicBezTo>
                    <a:pt x="660" y="94"/>
                    <a:pt x="656" y="93"/>
                    <a:pt x="651" y="93"/>
                  </a:cubicBezTo>
                  <a:cubicBezTo>
                    <a:pt x="643" y="93"/>
                    <a:pt x="635" y="97"/>
                    <a:pt x="631" y="104"/>
                  </a:cubicBezTo>
                  <a:lnTo>
                    <a:pt x="549" y="225"/>
                  </a:lnTo>
                  <a:lnTo>
                    <a:pt x="533" y="168"/>
                  </a:lnTo>
                  <a:cubicBezTo>
                    <a:pt x="615" y="122"/>
                    <a:pt x="580" y="1"/>
                    <a:pt x="4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46"/>
            <p:cNvSpPr/>
            <p:nvPr/>
          </p:nvSpPr>
          <p:spPr>
            <a:xfrm>
              <a:off x="7282449" y="4296390"/>
              <a:ext cx="20350" cy="19569"/>
            </a:xfrm>
            <a:custGeom>
              <a:avLst/>
              <a:gdLst/>
              <a:ahLst/>
              <a:cxnLst/>
              <a:rect l="l" t="t" r="r" b="b"/>
              <a:pathLst>
                <a:path w="729" h="694" extrusionOk="0">
                  <a:moveTo>
                    <a:pt x="280" y="1"/>
                  </a:moveTo>
                  <a:cubicBezTo>
                    <a:pt x="279" y="1"/>
                    <a:pt x="277" y="1"/>
                    <a:pt x="276" y="1"/>
                  </a:cubicBezTo>
                  <a:cubicBezTo>
                    <a:pt x="223" y="4"/>
                    <a:pt x="213" y="78"/>
                    <a:pt x="262" y="97"/>
                  </a:cubicBezTo>
                  <a:cubicBezTo>
                    <a:pt x="267" y="99"/>
                    <a:pt x="272" y="99"/>
                    <a:pt x="278" y="101"/>
                  </a:cubicBezTo>
                  <a:lnTo>
                    <a:pt x="285" y="131"/>
                  </a:lnTo>
                  <a:lnTo>
                    <a:pt x="209" y="87"/>
                  </a:lnTo>
                  <a:cubicBezTo>
                    <a:pt x="207" y="86"/>
                    <a:pt x="206" y="85"/>
                    <a:pt x="204" y="85"/>
                  </a:cubicBezTo>
                  <a:cubicBezTo>
                    <a:pt x="192" y="85"/>
                    <a:pt x="185" y="102"/>
                    <a:pt x="195" y="111"/>
                  </a:cubicBezTo>
                  <a:lnTo>
                    <a:pt x="295" y="167"/>
                  </a:lnTo>
                  <a:lnTo>
                    <a:pt x="336" y="322"/>
                  </a:lnTo>
                  <a:lnTo>
                    <a:pt x="336" y="322"/>
                  </a:lnTo>
                  <a:lnTo>
                    <a:pt x="195" y="248"/>
                  </a:lnTo>
                  <a:lnTo>
                    <a:pt x="180" y="146"/>
                  </a:lnTo>
                  <a:cubicBezTo>
                    <a:pt x="179" y="138"/>
                    <a:pt x="172" y="134"/>
                    <a:pt x="166" y="134"/>
                  </a:cubicBezTo>
                  <a:cubicBezTo>
                    <a:pt x="157" y="134"/>
                    <a:pt x="149" y="141"/>
                    <a:pt x="152" y="152"/>
                  </a:cubicBezTo>
                  <a:lnTo>
                    <a:pt x="166" y="232"/>
                  </a:lnTo>
                  <a:lnTo>
                    <a:pt x="134" y="215"/>
                  </a:lnTo>
                  <a:cubicBezTo>
                    <a:pt x="136" y="208"/>
                    <a:pt x="136" y="201"/>
                    <a:pt x="136" y="194"/>
                  </a:cubicBezTo>
                  <a:cubicBezTo>
                    <a:pt x="131" y="167"/>
                    <a:pt x="109" y="151"/>
                    <a:pt x="86" y="151"/>
                  </a:cubicBezTo>
                  <a:cubicBezTo>
                    <a:pt x="71" y="151"/>
                    <a:pt x="56" y="157"/>
                    <a:pt x="46" y="171"/>
                  </a:cubicBezTo>
                  <a:cubicBezTo>
                    <a:pt x="21" y="204"/>
                    <a:pt x="47" y="250"/>
                    <a:pt x="87" y="250"/>
                  </a:cubicBezTo>
                  <a:cubicBezTo>
                    <a:pt x="89" y="250"/>
                    <a:pt x="91" y="250"/>
                    <a:pt x="94" y="250"/>
                  </a:cubicBezTo>
                  <a:cubicBezTo>
                    <a:pt x="102" y="248"/>
                    <a:pt x="111" y="245"/>
                    <a:pt x="118" y="238"/>
                  </a:cubicBezTo>
                  <a:lnTo>
                    <a:pt x="148" y="253"/>
                  </a:lnTo>
                  <a:lnTo>
                    <a:pt x="64" y="274"/>
                  </a:lnTo>
                  <a:cubicBezTo>
                    <a:pt x="57" y="276"/>
                    <a:pt x="53" y="283"/>
                    <a:pt x="55" y="290"/>
                  </a:cubicBezTo>
                  <a:cubicBezTo>
                    <a:pt x="55" y="295"/>
                    <a:pt x="59" y="299"/>
                    <a:pt x="62" y="301"/>
                  </a:cubicBezTo>
                  <a:lnTo>
                    <a:pt x="71" y="301"/>
                  </a:lnTo>
                  <a:lnTo>
                    <a:pt x="185" y="273"/>
                  </a:lnTo>
                  <a:lnTo>
                    <a:pt x="318" y="343"/>
                  </a:lnTo>
                  <a:lnTo>
                    <a:pt x="173" y="383"/>
                  </a:lnTo>
                  <a:lnTo>
                    <a:pt x="67" y="330"/>
                  </a:lnTo>
                  <a:cubicBezTo>
                    <a:pt x="65" y="330"/>
                    <a:pt x="64" y="329"/>
                    <a:pt x="62" y="329"/>
                  </a:cubicBezTo>
                  <a:cubicBezTo>
                    <a:pt x="57" y="329"/>
                    <a:pt x="52" y="332"/>
                    <a:pt x="50" y="337"/>
                  </a:cubicBezTo>
                  <a:cubicBezTo>
                    <a:pt x="46" y="343"/>
                    <a:pt x="48" y="352"/>
                    <a:pt x="55" y="355"/>
                  </a:cubicBezTo>
                  <a:lnTo>
                    <a:pt x="132" y="394"/>
                  </a:lnTo>
                  <a:lnTo>
                    <a:pt x="101" y="402"/>
                  </a:lnTo>
                  <a:cubicBezTo>
                    <a:pt x="95" y="395"/>
                    <a:pt x="88" y="388"/>
                    <a:pt x="80" y="385"/>
                  </a:cubicBezTo>
                  <a:cubicBezTo>
                    <a:pt x="74" y="383"/>
                    <a:pt x="68" y="382"/>
                    <a:pt x="62" y="382"/>
                  </a:cubicBezTo>
                  <a:cubicBezTo>
                    <a:pt x="27" y="382"/>
                    <a:pt x="0" y="419"/>
                    <a:pt x="17" y="453"/>
                  </a:cubicBezTo>
                  <a:cubicBezTo>
                    <a:pt x="25" y="472"/>
                    <a:pt x="43" y="482"/>
                    <a:pt x="60" y="482"/>
                  </a:cubicBezTo>
                  <a:cubicBezTo>
                    <a:pt x="80" y="482"/>
                    <a:pt x="99" y="471"/>
                    <a:pt x="108" y="450"/>
                  </a:cubicBezTo>
                  <a:cubicBezTo>
                    <a:pt x="111" y="443"/>
                    <a:pt x="111" y="436"/>
                    <a:pt x="111" y="429"/>
                  </a:cubicBezTo>
                  <a:lnTo>
                    <a:pt x="145" y="420"/>
                  </a:lnTo>
                  <a:lnTo>
                    <a:pt x="115" y="495"/>
                  </a:lnTo>
                  <a:cubicBezTo>
                    <a:pt x="111" y="502"/>
                    <a:pt x="115" y="509"/>
                    <a:pt x="122" y="513"/>
                  </a:cubicBezTo>
                  <a:cubicBezTo>
                    <a:pt x="123" y="513"/>
                    <a:pt x="124" y="513"/>
                    <a:pt x="125" y="513"/>
                  </a:cubicBezTo>
                  <a:cubicBezTo>
                    <a:pt x="132" y="513"/>
                    <a:pt x="138" y="510"/>
                    <a:pt x="139" y="504"/>
                  </a:cubicBezTo>
                  <a:lnTo>
                    <a:pt x="178" y="409"/>
                  </a:lnTo>
                  <a:lnTo>
                    <a:pt x="332" y="367"/>
                  </a:lnTo>
                  <a:lnTo>
                    <a:pt x="257" y="508"/>
                  </a:lnTo>
                  <a:lnTo>
                    <a:pt x="155" y="523"/>
                  </a:lnTo>
                  <a:cubicBezTo>
                    <a:pt x="138" y="527"/>
                    <a:pt x="141" y="551"/>
                    <a:pt x="157" y="551"/>
                  </a:cubicBezTo>
                  <a:cubicBezTo>
                    <a:pt x="157" y="551"/>
                    <a:pt x="158" y="551"/>
                    <a:pt x="159" y="551"/>
                  </a:cubicBezTo>
                  <a:lnTo>
                    <a:pt x="239" y="537"/>
                  </a:lnTo>
                  <a:lnTo>
                    <a:pt x="239" y="537"/>
                  </a:lnTo>
                  <a:lnTo>
                    <a:pt x="223" y="569"/>
                  </a:lnTo>
                  <a:cubicBezTo>
                    <a:pt x="216" y="567"/>
                    <a:pt x="209" y="567"/>
                    <a:pt x="202" y="567"/>
                  </a:cubicBezTo>
                  <a:cubicBezTo>
                    <a:pt x="146" y="572"/>
                    <a:pt x="136" y="648"/>
                    <a:pt x="187" y="669"/>
                  </a:cubicBezTo>
                  <a:cubicBezTo>
                    <a:pt x="193" y="671"/>
                    <a:pt x="200" y="672"/>
                    <a:pt x="206" y="672"/>
                  </a:cubicBezTo>
                  <a:cubicBezTo>
                    <a:pt x="247" y="672"/>
                    <a:pt x="277" y="621"/>
                    <a:pt x="246" y="585"/>
                  </a:cubicBezTo>
                  <a:lnTo>
                    <a:pt x="262" y="555"/>
                  </a:lnTo>
                  <a:lnTo>
                    <a:pt x="281" y="639"/>
                  </a:lnTo>
                  <a:cubicBezTo>
                    <a:pt x="283" y="643"/>
                    <a:pt x="287" y="648"/>
                    <a:pt x="290" y="648"/>
                  </a:cubicBezTo>
                  <a:cubicBezTo>
                    <a:pt x="292" y="649"/>
                    <a:pt x="293" y="649"/>
                    <a:pt x="294" y="649"/>
                  </a:cubicBezTo>
                  <a:cubicBezTo>
                    <a:pt x="296" y="649"/>
                    <a:pt x="297" y="649"/>
                    <a:pt x="299" y="648"/>
                  </a:cubicBezTo>
                  <a:cubicBezTo>
                    <a:pt x="306" y="648"/>
                    <a:pt x="311" y="639"/>
                    <a:pt x="309" y="632"/>
                  </a:cubicBezTo>
                  <a:lnTo>
                    <a:pt x="281" y="518"/>
                  </a:lnTo>
                  <a:lnTo>
                    <a:pt x="353" y="385"/>
                  </a:lnTo>
                  <a:lnTo>
                    <a:pt x="392" y="532"/>
                  </a:lnTo>
                  <a:lnTo>
                    <a:pt x="339" y="636"/>
                  </a:lnTo>
                  <a:cubicBezTo>
                    <a:pt x="336" y="643"/>
                    <a:pt x="339" y="651"/>
                    <a:pt x="344" y="655"/>
                  </a:cubicBezTo>
                  <a:lnTo>
                    <a:pt x="346" y="655"/>
                  </a:lnTo>
                  <a:cubicBezTo>
                    <a:pt x="348" y="655"/>
                    <a:pt x="349" y="655"/>
                    <a:pt x="351" y="655"/>
                  </a:cubicBezTo>
                  <a:cubicBezTo>
                    <a:pt x="356" y="655"/>
                    <a:pt x="361" y="653"/>
                    <a:pt x="364" y="648"/>
                  </a:cubicBezTo>
                  <a:lnTo>
                    <a:pt x="402" y="571"/>
                  </a:lnTo>
                  <a:lnTo>
                    <a:pt x="411" y="604"/>
                  </a:lnTo>
                  <a:cubicBezTo>
                    <a:pt x="371" y="632"/>
                    <a:pt x="393" y="694"/>
                    <a:pt x="439" y="694"/>
                  </a:cubicBezTo>
                  <a:cubicBezTo>
                    <a:pt x="441" y="694"/>
                    <a:pt x="444" y="694"/>
                    <a:pt x="446" y="693"/>
                  </a:cubicBezTo>
                  <a:cubicBezTo>
                    <a:pt x="499" y="686"/>
                    <a:pt x="506" y="614"/>
                    <a:pt x="458" y="597"/>
                  </a:cubicBezTo>
                  <a:cubicBezTo>
                    <a:pt x="451" y="595"/>
                    <a:pt x="444" y="593"/>
                    <a:pt x="437" y="593"/>
                  </a:cubicBezTo>
                  <a:lnTo>
                    <a:pt x="429" y="560"/>
                  </a:lnTo>
                  <a:lnTo>
                    <a:pt x="429" y="560"/>
                  </a:lnTo>
                  <a:lnTo>
                    <a:pt x="504" y="592"/>
                  </a:lnTo>
                  <a:cubicBezTo>
                    <a:pt x="505" y="592"/>
                    <a:pt x="506" y="592"/>
                    <a:pt x="507" y="592"/>
                  </a:cubicBezTo>
                  <a:cubicBezTo>
                    <a:pt x="513" y="592"/>
                    <a:pt x="519" y="589"/>
                    <a:pt x="521" y="583"/>
                  </a:cubicBezTo>
                  <a:cubicBezTo>
                    <a:pt x="525" y="576"/>
                    <a:pt x="521" y="569"/>
                    <a:pt x="514" y="565"/>
                  </a:cubicBezTo>
                  <a:lnTo>
                    <a:pt x="420" y="527"/>
                  </a:lnTo>
                  <a:lnTo>
                    <a:pt x="379" y="373"/>
                  </a:lnTo>
                  <a:lnTo>
                    <a:pt x="520" y="448"/>
                  </a:lnTo>
                  <a:lnTo>
                    <a:pt x="551" y="557"/>
                  </a:lnTo>
                  <a:cubicBezTo>
                    <a:pt x="553" y="560"/>
                    <a:pt x="556" y="564"/>
                    <a:pt x="560" y="565"/>
                  </a:cubicBezTo>
                  <a:cubicBezTo>
                    <a:pt x="562" y="566"/>
                    <a:pt x="563" y="567"/>
                    <a:pt x="564" y="567"/>
                  </a:cubicBezTo>
                  <a:cubicBezTo>
                    <a:pt x="566" y="567"/>
                    <a:pt x="567" y="566"/>
                    <a:pt x="569" y="565"/>
                  </a:cubicBezTo>
                  <a:cubicBezTo>
                    <a:pt x="576" y="564"/>
                    <a:pt x="581" y="557"/>
                    <a:pt x="578" y="550"/>
                  </a:cubicBezTo>
                  <a:lnTo>
                    <a:pt x="553" y="465"/>
                  </a:lnTo>
                  <a:lnTo>
                    <a:pt x="583" y="481"/>
                  </a:lnTo>
                  <a:cubicBezTo>
                    <a:pt x="581" y="486"/>
                    <a:pt x="581" y="490"/>
                    <a:pt x="581" y="495"/>
                  </a:cubicBezTo>
                  <a:cubicBezTo>
                    <a:pt x="584" y="523"/>
                    <a:pt x="607" y="539"/>
                    <a:pt x="631" y="539"/>
                  </a:cubicBezTo>
                  <a:cubicBezTo>
                    <a:pt x="645" y="539"/>
                    <a:pt x="659" y="533"/>
                    <a:pt x="669" y="520"/>
                  </a:cubicBezTo>
                  <a:cubicBezTo>
                    <a:pt x="696" y="486"/>
                    <a:pt x="671" y="439"/>
                    <a:pt x="629" y="439"/>
                  </a:cubicBezTo>
                  <a:cubicBezTo>
                    <a:pt x="628" y="439"/>
                    <a:pt x="626" y="439"/>
                    <a:pt x="625" y="439"/>
                  </a:cubicBezTo>
                  <a:cubicBezTo>
                    <a:pt x="613" y="441"/>
                    <a:pt x="602" y="448"/>
                    <a:pt x="595" y="457"/>
                  </a:cubicBezTo>
                  <a:lnTo>
                    <a:pt x="565" y="441"/>
                  </a:lnTo>
                  <a:lnTo>
                    <a:pt x="641" y="411"/>
                  </a:lnTo>
                  <a:cubicBezTo>
                    <a:pt x="655" y="405"/>
                    <a:pt x="649" y="386"/>
                    <a:pt x="636" y="386"/>
                  </a:cubicBezTo>
                  <a:cubicBezTo>
                    <a:pt x="635" y="386"/>
                    <a:pt x="633" y="386"/>
                    <a:pt x="632" y="387"/>
                  </a:cubicBezTo>
                  <a:lnTo>
                    <a:pt x="532" y="423"/>
                  </a:lnTo>
                  <a:lnTo>
                    <a:pt x="393" y="350"/>
                  </a:lnTo>
                  <a:lnTo>
                    <a:pt x="546" y="308"/>
                  </a:lnTo>
                  <a:lnTo>
                    <a:pt x="634" y="367"/>
                  </a:lnTo>
                  <a:lnTo>
                    <a:pt x="635" y="367"/>
                  </a:lnTo>
                  <a:cubicBezTo>
                    <a:pt x="637" y="368"/>
                    <a:pt x="639" y="369"/>
                    <a:pt x="641" y="369"/>
                  </a:cubicBezTo>
                  <a:cubicBezTo>
                    <a:pt x="646" y="369"/>
                    <a:pt x="650" y="366"/>
                    <a:pt x="653" y="362"/>
                  </a:cubicBezTo>
                  <a:cubicBezTo>
                    <a:pt x="656" y="357"/>
                    <a:pt x="655" y="348"/>
                    <a:pt x="648" y="344"/>
                  </a:cubicBezTo>
                  <a:lnTo>
                    <a:pt x="581" y="299"/>
                  </a:lnTo>
                  <a:lnTo>
                    <a:pt x="613" y="290"/>
                  </a:lnTo>
                  <a:cubicBezTo>
                    <a:pt x="618" y="301"/>
                    <a:pt x="628" y="308"/>
                    <a:pt x="639" y="311"/>
                  </a:cubicBezTo>
                  <a:cubicBezTo>
                    <a:pt x="646" y="314"/>
                    <a:pt x="652" y="315"/>
                    <a:pt x="658" y="315"/>
                  </a:cubicBezTo>
                  <a:cubicBezTo>
                    <a:pt x="707" y="315"/>
                    <a:pt x="729" y="239"/>
                    <a:pt x="674" y="218"/>
                  </a:cubicBezTo>
                  <a:lnTo>
                    <a:pt x="674" y="218"/>
                  </a:lnTo>
                  <a:lnTo>
                    <a:pt x="672" y="224"/>
                  </a:lnTo>
                  <a:cubicBezTo>
                    <a:pt x="666" y="221"/>
                    <a:pt x="660" y="220"/>
                    <a:pt x="654" y="220"/>
                  </a:cubicBezTo>
                  <a:cubicBezTo>
                    <a:pt x="634" y="220"/>
                    <a:pt x="615" y="233"/>
                    <a:pt x="607" y="253"/>
                  </a:cubicBezTo>
                  <a:cubicBezTo>
                    <a:pt x="606" y="257"/>
                    <a:pt x="606" y="262"/>
                    <a:pt x="606" y="267"/>
                  </a:cubicBezTo>
                  <a:lnTo>
                    <a:pt x="574" y="276"/>
                  </a:lnTo>
                  <a:lnTo>
                    <a:pt x="616" y="201"/>
                  </a:lnTo>
                  <a:cubicBezTo>
                    <a:pt x="620" y="194"/>
                    <a:pt x="618" y="185"/>
                    <a:pt x="611" y="181"/>
                  </a:cubicBezTo>
                  <a:cubicBezTo>
                    <a:pt x="608" y="180"/>
                    <a:pt x="606" y="180"/>
                    <a:pt x="603" y="180"/>
                  </a:cubicBezTo>
                  <a:cubicBezTo>
                    <a:pt x="599" y="180"/>
                    <a:pt x="594" y="182"/>
                    <a:pt x="592" y="187"/>
                  </a:cubicBezTo>
                  <a:lnTo>
                    <a:pt x="537" y="287"/>
                  </a:lnTo>
                  <a:lnTo>
                    <a:pt x="386" y="327"/>
                  </a:lnTo>
                  <a:lnTo>
                    <a:pt x="460" y="190"/>
                  </a:lnTo>
                  <a:lnTo>
                    <a:pt x="571" y="159"/>
                  </a:lnTo>
                  <a:cubicBezTo>
                    <a:pt x="585" y="156"/>
                    <a:pt x="579" y="131"/>
                    <a:pt x="566" y="131"/>
                  </a:cubicBezTo>
                  <a:cubicBezTo>
                    <a:pt x="565" y="131"/>
                    <a:pt x="563" y="132"/>
                    <a:pt x="562" y="132"/>
                  </a:cubicBezTo>
                  <a:lnTo>
                    <a:pt x="479" y="155"/>
                  </a:lnTo>
                  <a:lnTo>
                    <a:pt x="479" y="155"/>
                  </a:lnTo>
                  <a:lnTo>
                    <a:pt x="495" y="127"/>
                  </a:lnTo>
                  <a:cubicBezTo>
                    <a:pt x="500" y="129"/>
                    <a:pt x="504" y="129"/>
                    <a:pt x="509" y="129"/>
                  </a:cubicBezTo>
                  <a:cubicBezTo>
                    <a:pt x="553" y="122"/>
                    <a:pt x="569" y="68"/>
                    <a:pt x="534" y="39"/>
                  </a:cubicBezTo>
                  <a:cubicBezTo>
                    <a:pt x="524" y="32"/>
                    <a:pt x="513" y="28"/>
                    <a:pt x="503" y="28"/>
                  </a:cubicBezTo>
                  <a:cubicBezTo>
                    <a:pt x="476" y="28"/>
                    <a:pt x="451" y="52"/>
                    <a:pt x="455" y="85"/>
                  </a:cubicBezTo>
                  <a:cubicBezTo>
                    <a:pt x="455" y="96"/>
                    <a:pt x="462" y="106"/>
                    <a:pt x="471" y="115"/>
                  </a:cubicBezTo>
                  <a:lnTo>
                    <a:pt x="455" y="145"/>
                  </a:lnTo>
                  <a:lnTo>
                    <a:pt x="425" y="68"/>
                  </a:lnTo>
                  <a:cubicBezTo>
                    <a:pt x="424" y="62"/>
                    <a:pt x="420" y="60"/>
                    <a:pt x="415" y="60"/>
                  </a:cubicBezTo>
                  <a:cubicBezTo>
                    <a:pt x="406" y="60"/>
                    <a:pt x="395" y="69"/>
                    <a:pt x="400" y="78"/>
                  </a:cubicBezTo>
                  <a:lnTo>
                    <a:pt x="437" y="176"/>
                  </a:lnTo>
                  <a:lnTo>
                    <a:pt x="362" y="315"/>
                  </a:lnTo>
                  <a:lnTo>
                    <a:pt x="322" y="162"/>
                  </a:lnTo>
                  <a:lnTo>
                    <a:pt x="381" y="75"/>
                  </a:lnTo>
                  <a:cubicBezTo>
                    <a:pt x="385" y="68"/>
                    <a:pt x="383" y="60"/>
                    <a:pt x="378" y="55"/>
                  </a:cubicBezTo>
                  <a:cubicBezTo>
                    <a:pt x="375" y="54"/>
                    <a:pt x="372" y="53"/>
                    <a:pt x="370" y="53"/>
                  </a:cubicBezTo>
                  <a:cubicBezTo>
                    <a:pt x="365" y="53"/>
                    <a:pt x="361" y="55"/>
                    <a:pt x="358" y="59"/>
                  </a:cubicBezTo>
                  <a:lnTo>
                    <a:pt x="313" y="127"/>
                  </a:lnTo>
                  <a:lnTo>
                    <a:pt x="304" y="94"/>
                  </a:lnTo>
                  <a:cubicBezTo>
                    <a:pt x="350" y="70"/>
                    <a:pt x="331"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46"/>
            <p:cNvSpPr/>
            <p:nvPr/>
          </p:nvSpPr>
          <p:spPr>
            <a:xfrm>
              <a:off x="7128835" y="4269408"/>
              <a:ext cx="20406" cy="19738"/>
            </a:xfrm>
            <a:custGeom>
              <a:avLst/>
              <a:gdLst/>
              <a:ahLst/>
              <a:cxnLst/>
              <a:rect l="l" t="t" r="r" b="b"/>
              <a:pathLst>
                <a:path w="731" h="700" extrusionOk="0">
                  <a:moveTo>
                    <a:pt x="293" y="1"/>
                  </a:moveTo>
                  <a:cubicBezTo>
                    <a:pt x="286" y="1"/>
                    <a:pt x="278" y="2"/>
                    <a:pt x="271" y="6"/>
                  </a:cubicBezTo>
                  <a:cubicBezTo>
                    <a:pt x="231" y="23"/>
                    <a:pt x="233" y="81"/>
                    <a:pt x="275" y="97"/>
                  </a:cubicBezTo>
                  <a:cubicBezTo>
                    <a:pt x="278" y="99"/>
                    <a:pt x="284" y="101"/>
                    <a:pt x="289" y="101"/>
                  </a:cubicBezTo>
                  <a:lnTo>
                    <a:pt x="298" y="130"/>
                  </a:lnTo>
                  <a:lnTo>
                    <a:pt x="298" y="130"/>
                  </a:lnTo>
                  <a:lnTo>
                    <a:pt x="222" y="86"/>
                  </a:lnTo>
                  <a:cubicBezTo>
                    <a:pt x="220" y="86"/>
                    <a:pt x="218" y="85"/>
                    <a:pt x="216" y="85"/>
                  </a:cubicBezTo>
                  <a:cubicBezTo>
                    <a:pt x="204" y="85"/>
                    <a:pt x="196" y="103"/>
                    <a:pt x="208" y="111"/>
                  </a:cubicBezTo>
                  <a:lnTo>
                    <a:pt x="306" y="167"/>
                  </a:lnTo>
                  <a:lnTo>
                    <a:pt x="348" y="321"/>
                  </a:lnTo>
                  <a:lnTo>
                    <a:pt x="208" y="248"/>
                  </a:lnTo>
                  <a:lnTo>
                    <a:pt x="191" y="146"/>
                  </a:lnTo>
                  <a:cubicBezTo>
                    <a:pt x="189" y="140"/>
                    <a:pt x="184" y="135"/>
                    <a:pt x="178" y="135"/>
                  </a:cubicBezTo>
                  <a:cubicBezTo>
                    <a:pt x="177" y="135"/>
                    <a:pt x="176" y="135"/>
                    <a:pt x="175" y="136"/>
                  </a:cubicBezTo>
                  <a:cubicBezTo>
                    <a:pt x="168" y="136"/>
                    <a:pt x="163" y="143"/>
                    <a:pt x="164" y="151"/>
                  </a:cubicBezTo>
                  <a:lnTo>
                    <a:pt x="177" y="232"/>
                  </a:lnTo>
                  <a:lnTo>
                    <a:pt x="145" y="214"/>
                  </a:lnTo>
                  <a:cubicBezTo>
                    <a:pt x="149" y="207"/>
                    <a:pt x="149" y="200"/>
                    <a:pt x="147" y="193"/>
                  </a:cubicBezTo>
                  <a:cubicBezTo>
                    <a:pt x="144" y="167"/>
                    <a:pt x="121" y="151"/>
                    <a:pt x="98" y="151"/>
                  </a:cubicBezTo>
                  <a:cubicBezTo>
                    <a:pt x="84" y="151"/>
                    <a:pt x="69" y="157"/>
                    <a:pt x="59" y="171"/>
                  </a:cubicBezTo>
                  <a:cubicBezTo>
                    <a:pt x="33" y="203"/>
                    <a:pt x="57" y="250"/>
                    <a:pt x="97" y="250"/>
                  </a:cubicBezTo>
                  <a:cubicBezTo>
                    <a:pt x="99" y="250"/>
                    <a:pt x="102" y="250"/>
                    <a:pt x="105" y="250"/>
                  </a:cubicBezTo>
                  <a:cubicBezTo>
                    <a:pt x="115" y="248"/>
                    <a:pt x="124" y="244"/>
                    <a:pt x="129" y="237"/>
                  </a:cubicBezTo>
                  <a:lnTo>
                    <a:pt x="161" y="253"/>
                  </a:lnTo>
                  <a:lnTo>
                    <a:pt x="77" y="274"/>
                  </a:lnTo>
                  <a:cubicBezTo>
                    <a:pt x="70" y="276"/>
                    <a:pt x="64" y="283"/>
                    <a:pt x="66" y="292"/>
                  </a:cubicBezTo>
                  <a:cubicBezTo>
                    <a:pt x="68" y="295"/>
                    <a:pt x="71" y="299"/>
                    <a:pt x="75" y="300"/>
                  </a:cubicBezTo>
                  <a:lnTo>
                    <a:pt x="84" y="300"/>
                  </a:lnTo>
                  <a:lnTo>
                    <a:pt x="196" y="272"/>
                  </a:lnTo>
                  <a:lnTo>
                    <a:pt x="331" y="342"/>
                  </a:lnTo>
                  <a:lnTo>
                    <a:pt x="184" y="383"/>
                  </a:lnTo>
                  <a:lnTo>
                    <a:pt x="80" y="330"/>
                  </a:lnTo>
                  <a:cubicBezTo>
                    <a:pt x="78" y="329"/>
                    <a:pt x="75" y="328"/>
                    <a:pt x="72" y="328"/>
                  </a:cubicBezTo>
                  <a:cubicBezTo>
                    <a:pt x="59" y="328"/>
                    <a:pt x="52" y="349"/>
                    <a:pt x="68" y="355"/>
                  </a:cubicBezTo>
                  <a:lnTo>
                    <a:pt x="145" y="393"/>
                  </a:lnTo>
                  <a:lnTo>
                    <a:pt x="112" y="402"/>
                  </a:lnTo>
                  <a:cubicBezTo>
                    <a:pt x="107" y="395"/>
                    <a:pt x="100" y="388"/>
                    <a:pt x="91" y="385"/>
                  </a:cubicBezTo>
                  <a:cubicBezTo>
                    <a:pt x="84" y="382"/>
                    <a:pt x="78" y="381"/>
                    <a:pt x="72" y="381"/>
                  </a:cubicBezTo>
                  <a:cubicBezTo>
                    <a:pt x="23" y="381"/>
                    <a:pt x="1" y="457"/>
                    <a:pt x="56" y="479"/>
                  </a:cubicBezTo>
                  <a:lnTo>
                    <a:pt x="56" y="483"/>
                  </a:lnTo>
                  <a:cubicBezTo>
                    <a:pt x="61" y="485"/>
                    <a:pt x="67" y="485"/>
                    <a:pt x="73" y="485"/>
                  </a:cubicBezTo>
                  <a:cubicBezTo>
                    <a:pt x="93" y="485"/>
                    <a:pt x="112" y="474"/>
                    <a:pt x="121" y="453"/>
                  </a:cubicBezTo>
                  <a:cubicBezTo>
                    <a:pt x="122" y="446"/>
                    <a:pt x="124" y="439"/>
                    <a:pt x="124" y="432"/>
                  </a:cubicBezTo>
                  <a:lnTo>
                    <a:pt x="157" y="423"/>
                  </a:lnTo>
                  <a:lnTo>
                    <a:pt x="126" y="498"/>
                  </a:lnTo>
                  <a:cubicBezTo>
                    <a:pt x="124" y="505"/>
                    <a:pt x="128" y="512"/>
                    <a:pt x="135" y="516"/>
                  </a:cubicBezTo>
                  <a:cubicBezTo>
                    <a:pt x="136" y="516"/>
                    <a:pt x="137" y="516"/>
                    <a:pt x="138" y="516"/>
                  </a:cubicBezTo>
                  <a:cubicBezTo>
                    <a:pt x="144" y="516"/>
                    <a:pt x="149" y="513"/>
                    <a:pt x="152" y="509"/>
                  </a:cubicBezTo>
                  <a:lnTo>
                    <a:pt x="191" y="414"/>
                  </a:lnTo>
                  <a:lnTo>
                    <a:pt x="343" y="372"/>
                  </a:lnTo>
                  <a:lnTo>
                    <a:pt x="268" y="511"/>
                  </a:lnTo>
                  <a:lnTo>
                    <a:pt x="166" y="528"/>
                  </a:lnTo>
                  <a:cubicBezTo>
                    <a:pt x="159" y="528"/>
                    <a:pt x="154" y="535"/>
                    <a:pt x="156" y="542"/>
                  </a:cubicBezTo>
                  <a:cubicBezTo>
                    <a:pt x="157" y="550"/>
                    <a:pt x="163" y="555"/>
                    <a:pt x="169" y="555"/>
                  </a:cubicBezTo>
                  <a:cubicBezTo>
                    <a:pt x="170" y="555"/>
                    <a:pt x="170" y="555"/>
                    <a:pt x="171" y="555"/>
                  </a:cubicBezTo>
                  <a:lnTo>
                    <a:pt x="252" y="542"/>
                  </a:lnTo>
                  <a:lnTo>
                    <a:pt x="235" y="574"/>
                  </a:lnTo>
                  <a:cubicBezTo>
                    <a:pt x="227" y="570"/>
                    <a:pt x="220" y="570"/>
                    <a:pt x="213" y="570"/>
                  </a:cubicBezTo>
                  <a:cubicBezTo>
                    <a:pt x="170" y="577"/>
                    <a:pt x="154" y="632"/>
                    <a:pt x="189" y="660"/>
                  </a:cubicBezTo>
                  <a:cubicBezTo>
                    <a:pt x="198" y="667"/>
                    <a:pt x="208" y="670"/>
                    <a:pt x="218" y="670"/>
                  </a:cubicBezTo>
                  <a:cubicBezTo>
                    <a:pt x="245" y="670"/>
                    <a:pt x="272" y="646"/>
                    <a:pt x="268" y="614"/>
                  </a:cubicBezTo>
                  <a:cubicBezTo>
                    <a:pt x="266" y="605"/>
                    <a:pt x="263" y="597"/>
                    <a:pt x="256" y="590"/>
                  </a:cubicBezTo>
                  <a:lnTo>
                    <a:pt x="273" y="560"/>
                  </a:lnTo>
                  <a:lnTo>
                    <a:pt x="292" y="644"/>
                  </a:lnTo>
                  <a:cubicBezTo>
                    <a:pt x="294" y="650"/>
                    <a:pt x="299" y="655"/>
                    <a:pt x="307" y="655"/>
                  </a:cubicBezTo>
                  <a:cubicBezTo>
                    <a:pt x="308" y="655"/>
                    <a:pt x="309" y="655"/>
                    <a:pt x="310" y="654"/>
                  </a:cubicBezTo>
                  <a:cubicBezTo>
                    <a:pt x="317" y="651"/>
                    <a:pt x="320" y="644"/>
                    <a:pt x="319" y="637"/>
                  </a:cubicBezTo>
                  <a:lnTo>
                    <a:pt x="292" y="523"/>
                  </a:lnTo>
                  <a:lnTo>
                    <a:pt x="364" y="390"/>
                  </a:lnTo>
                  <a:lnTo>
                    <a:pt x="403" y="537"/>
                  </a:lnTo>
                  <a:lnTo>
                    <a:pt x="350" y="640"/>
                  </a:lnTo>
                  <a:cubicBezTo>
                    <a:pt x="347" y="647"/>
                    <a:pt x="348" y="656"/>
                    <a:pt x="355" y="660"/>
                  </a:cubicBezTo>
                  <a:lnTo>
                    <a:pt x="357" y="660"/>
                  </a:lnTo>
                  <a:cubicBezTo>
                    <a:pt x="359" y="660"/>
                    <a:pt x="361" y="660"/>
                    <a:pt x="362" y="660"/>
                  </a:cubicBezTo>
                  <a:cubicBezTo>
                    <a:pt x="367" y="660"/>
                    <a:pt x="372" y="658"/>
                    <a:pt x="375" y="653"/>
                  </a:cubicBezTo>
                  <a:lnTo>
                    <a:pt x="413" y="576"/>
                  </a:lnTo>
                  <a:lnTo>
                    <a:pt x="422" y="609"/>
                  </a:lnTo>
                  <a:cubicBezTo>
                    <a:pt x="413" y="614"/>
                    <a:pt x="408" y="621"/>
                    <a:pt x="405" y="630"/>
                  </a:cubicBezTo>
                  <a:cubicBezTo>
                    <a:pt x="390" y="666"/>
                    <a:pt x="418" y="700"/>
                    <a:pt x="451" y="700"/>
                  </a:cubicBezTo>
                  <a:cubicBezTo>
                    <a:pt x="460" y="700"/>
                    <a:pt x="471" y="696"/>
                    <a:pt x="480" y="690"/>
                  </a:cubicBezTo>
                  <a:cubicBezTo>
                    <a:pt x="521" y="661"/>
                    <a:pt x="500" y="598"/>
                    <a:pt x="452" y="598"/>
                  </a:cubicBezTo>
                  <a:cubicBezTo>
                    <a:pt x="451" y="598"/>
                    <a:pt x="450" y="598"/>
                    <a:pt x="448" y="598"/>
                  </a:cubicBezTo>
                  <a:lnTo>
                    <a:pt x="440" y="563"/>
                  </a:lnTo>
                  <a:lnTo>
                    <a:pt x="515" y="595"/>
                  </a:lnTo>
                  <a:cubicBezTo>
                    <a:pt x="517" y="596"/>
                    <a:pt x="519" y="596"/>
                    <a:pt x="521" y="596"/>
                  </a:cubicBezTo>
                  <a:cubicBezTo>
                    <a:pt x="526" y="596"/>
                    <a:pt x="530" y="593"/>
                    <a:pt x="533" y="588"/>
                  </a:cubicBezTo>
                  <a:cubicBezTo>
                    <a:pt x="534" y="581"/>
                    <a:pt x="531" y="572"/>
                    <a:pt x="524" y="570"/>
                  </a:cubicBezTo>
                  <a:lnTo>
                    <a:pt x="431" y="530"/>
                  </a:lnTo>
                  <a:lnTo>
                    <a:pt x="391" y="378"/>
                  </a:lnTo>
                  <a:lnTo>
                    <a:pt x="531" y="451"/>
                  </a:lnTo>
                  <a:lnTo>
                    <a:pt x="562" y="562"/>
                  </a:lnTo>
                  <a:cubicBezTo>
                    <a:pt x="564" y="565"/>
                    <a:pt x="568" y="569"/>
                    <a:pt x="571" y="570"/>
                  </a:cubicBezTo>
                  <a:lnTo>
                    <a:pt x="580" y="570"/>
                  </a:lnTo>
                  <a:cubicBezTo>
                    <a:pt x="587" y="569"/>
                    <a:pt x="590" y="560"/>
                    <a:pt x="589" y="553"/>
                  </a:cubicBezTo>
                  <a:lnTo>
                    <a:pt x="564" y="470"/>
                  </a:lnTo>
                  <a:lnTo>
                    <a:pt x="564" y="470"/>
                  </a:lnTo>
                  <a:lnTo>
                    <a:pt x="592" y="486"/>
                  </a:lnTo>
                  <a:cubicBezTo>
                    <a:pt x="592" y="490"/>
                    <a:pt x="592" y="495"/>
                    <a:pt x="592" y="500"/>
                  </a:cubicBezTo>
                  <a:cubicBezTo>
                    <a:pt x="596" y="527"/>
                    <a:pt x="619" y="543"/>
                    <a:pt x="642" y="543"/>
                  </a:cubicBezTo>
                  <a:cubicBezTo>
                    <a:pt x="657" y="543"/>
                    <a:pt x="671" y="537"/>
                    <a:pt x="682" y="523"/>
                  </a:cubicBezTo>
                  <a:cubicBezTo>
                    <a:pt x="708" y="490"/>
                    <a:pt x="683" y="444"/>
                    <a:pt x="642" y="444"/>
                  </a:cubicBezTo>
                  <a:cubicBezTo>
                    <a:pt x="640" y="444"/>
                    <a:pt x="638" y="444"/>
                    <a:pt x="636" y="444"/>
                  </a:cubicBezTo>
                  <a:cubicBezTo>
                    <a:pt x="624" y="446"/>
                    <a:pt x="613" y="451"/>
                    <a:pt x="606" y="460"/>
                  </a:cubicBezTo>
                  <a:lnTo>
                    <a:pt x="576" y="444"/>
                  </a:lnTo>
                  <a:lnTo>
                    <a:pt x="652" y="416"/>
                  </a:lnTo>
                  <a:cubicBezTo>
                    <a:pt x="659" y="413"/>
                    <a:pt x="662" y="406"/>
                    <a:pt x="659" y="399"/>
                  </a:cubicBezTo>
                  <a:cubicBezTo>
                    <a:pt x="657" y="393"/>
                    <a:pt x="651" y="389"/>
                    <a:pt x="645" y="389"/>
                  </a:cubicBezTo>
                  <a:cubicBezTo>
                    <a:pt x="644" y="389"/>
                    <a:pt x="642" y="389"/>
                    <a:pt x="641" y="390"/>
                  </a:cubicBezTo>
                  <a:lnTo>
                    <a:pt x="543" y="428"/>
                  </a:lnTo>
                  <a:lnTo>
                    <a:pt x="405" y="355"/>
                  </a:lnTo>
                  <a:lnTo>
                    <a:pt x="555" y="313"/>
                  </a:lnTo>
                  <a:lnTo>
                    <a:pt x="643" y="370"/>
                  </a:lnTo>
                  <a:lnTo>
                    <a:pt x="646" y="372"/>
                  </a:lnTo>
                  <a:cubicBezTo>
                    <a:pt x="648" y="373"/>
                    <a:pt x="649" y="373"/>
                    <a:pt x="651" y="373"/>
                  </a:cubicBezTo>
                  <a:cubicBezTo>
                    <a:pt x="655" y="373"/>
                    <a:pt x="660" y="371"/>
                    <a:pt x="662" y="367"/>
                  </a:cubicBezTo>
                  <a:cubicBezTo>
                    <a:pt x="668" y="360"/>
                    <a:pt x="666" y="351"/>
                    <a:pt x="659" y="348"/>
                  </a:cubicBezTo>
                  <a:lnTo>
                    <a:pt x="590" y="302"/>
                  </a:lnTo>
                  <a:lnTo>
                    <a:pt x="624" y="293"/>
                  </a:lnTo>
                  <a:cubicBezTo>
                    <a:pt x="633" y="311"/>
                    <a:pt x="650" y="320"/>
                    <a:pt x="667" y="320"/>
                  </a:cubicBezTo>
                  <a:cubicBezTo>
                    <a:pt x="686" y="320"/>
                    <a:pt x="706" y="309"/>
                    <a:pt x="713" y="288"/>
                  </a:cubicBezTo>
                  <a:cubicBezTo>
                    <a:pt x="731" y="247"/>
                    <a:pt x="698" y="218"/>
                    <a:pt x="666" y="218"/>
                  </a:cubicBezTo>
                  <a:cubicBezTo>
                    <a:pt x="647" y="218"/>
                    <a:pt x="628" y="228"/>
                    <a:pt x="620" y="253"/>
                  </a:cubicBezTo>
                  <a:cubicBezTo>
                    <a:pt x="618" y="257"/>
                    <a:pt x="617" y="262"/>
                    <a:pt x="617" y="267"/>
                  </a:cubicBezTo>
                  <a:lnTo>
                    <a:pt x="587" y="276"/>
                  </a:lnTo>
                  <a:lnTo>
                    <a:pt x="629" y="200"/>
                  </a:lnTo>
                  <a:cubicBezTo>
                    <a:pt x="634" y="190"/>
                    <a:pt x="624" y="180"/>
                    <a:pt x="615" y="180"/>
                  </a:cubicBezTo>
                  <a:cubicBezTo>
                    <a:pt x="611" y="180"/>
                    <a:pt x="607" y="182"/>
                    <a:pt x="604" y="186"/>
                  </a:cubicBezTo>
                  <a:lnTo>
                    <a:pt x="548" y="286"/>
                  </a:lnTo>
                  <a:lnTo>
                    <a:pt x="398" y="327"/>
                  </a:lnTo>
                  <a:lnTo>
                    <a:pt x="473" y="190"/>
                  </a:lnTo>
                  <a:lnTo>
                    <a:pt x="583" y="158"/>
                  </a:lnTo>
                  <a:cubicBezTo>
                    <a:pt x="599" y="154"/>
                    <a:pt x="594" y="131"/>
                    <a:pt x="579" y="131"/>
                  </a:cubicBezTo>
                  <a:cubicBezTo>
                    <a:pt x="578" y="131"/>
                    <a:pt x="576" y="132"/>
                    <a:pt x="575" y="132"/>
                  </a:cubicBezTo>
                  <a:lnTo>
                    <a:pt x="492" y="155"/>
                  </a:lnTo>
                  <a:lnTo>
                    <a:pt x="492" y="155"/>
                  </a:lnTo>
                  <a:lnTo>
                    <a:pt x="508" y="127"/>
                  </a:lnTo>
                  <a:cubicBezTo>
                    <a:pt x="512" y="129"/>
                    <a:pt x="517" y="129"/>
                    <a:pt x="522" y="129"/>
                  </a:cubicBezTo>
                  <a:cubicBezTo>
                    <a:pt x="566" y="122"/>
                    <a:pt x="582" y="67"/>
                    <a:pt x="547" y="39"/>
                  </a:cubicBezTo>
                  <a:cubicBezTo>
                    <a:pt x="537" y="32"/>
                    <a:pt x="527" y="29"/>
                    <a:pt x="517" y="29"/>
                  </a:cubicBezTo>
                  <a:cubicBezTo>
                    <a:pt x="489" y="29"/>
                    <a:pt x="463" y="53"/>
                    <a:pt x="466" y="85"/>
                  </a:cubicBezTo>
                  <a:cubicBezTo>
                    <a:pt x="468" y="95"/>
                    <a:pt x="475" y="106"/>
                    <a:pt x="483" y="115"/>
                  </a:cubicBezTo>
                  <a:lnTo>
                    <a:pt x="466" y="144"/>
                  </a:lnTo>
                  <a:lnTo>
                    <a:pt x="438" y="67"/>
                  </a:lnTo>
                  <a:cubicBezTo>
                    <a:pt x="435" y="61"/>
                    <a:pt x="431" y="59"/>
                    <a:pt x="426" y="59"/>
                  </a:cubicBezTo>
                  <a:cubicBezTo>
                    <a:pt x="418" y="59"/>
                    <a:pt x="409" y="67"/>
                    <a:pt x="412" y="78"/>
                  </a:cubicBezTo>
                  <a:lnTo>
                    <a:pt x="448" y="176"/>
                  </a:lnTo>
                  <a:lnTo>
                    <a:pt x="375" y="314"/>
                  </a:lnTo>
                  <a:lnTo>
                    <a:pt x="334" y="162"/>
                  </a:lnTo>
                  <a:lnTo>
                    <a:pt x="392" y="74"/>
                  </a:lnTo>
                  <a:cubicBezTo>
                    <a:pt x="398" y="69"/>
                    <a:pt x="396" y="60"/>
                    <a:pt x="389" y="55"/>
                  </a:cubicBezTo>
                  <a:cubicBezTo>
                    <a:pt x="387" y="54"/>
                    <a:pt x="385" y="53"/>
                    <a:pt x="382" y="53"/>
                  </a:cubicBezTo>
                  <a:cubicBezTo>
                    <a:pt x="378" y="53"/>
                    <a:pt x="374" y="55"/>
                    <a:pt x="371" y="58"/>
                  </a:cubicBezTo>
                  <a:lnTo>
                    <a:pt x="326" y="127"/>
                  </a:lnTo>
                  <a:lnTo>
                    <a:pt x="317" y="94"/>
                  </a:lnTo>
                  <a:cubicBezTo>
                    <a:pt x="327" y="88"/>
                    <a:pt x="334" y="79"/>
                    <a:pt x="338" y="69"/>
                  </a:cubicBezTo>
                  <a:cubicBezTo>
                    <a:pt x="351" y="34"/>
                    <a:pt x="325" y="1"/>
                    <a:pt x="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46"/>
            <p:cNvSpPr/>
            <p:nvPr/>
          </p:nvSpPr>
          <p:spPr>
            <a:xfrm>
              <a:off x="7218970" y="4245778"/>
              <a:ext cx="24258" cy="23630"/>
            </a:xfrm>
            <a:custGeom>
              <a:avLst/>
              <a:gdLst/>
              <a:ahLst/>
              <a:cxnLst/>
              <a:rect l="l" t="t" r="r" b="b"/>
              <a:pathLst>
                <a:path w="869" h="838" extrusionOk="0">
                  <a:moveTo>
                    <a:pt x="353" y="0"/>
                  </a:moveTo>
                  <a:cubicBezTo>
                    <a:pt x="345" y="0"/>
                    <a:pt x="337" y="2"/>
                    <a:pt x="329" y="6"/>
                  </a:cubicBezTo>
                  <a:cubicBezTo>
                    <a:pt x="280" y="27"/>
                    <a:pt x="281" y="97"/>
                    <a:pt x="331" y="116"/>
                  </a:cubicBezTo>
                  <a:cubicBezTo>
                    <a:pt x="338" y="118"/>
                    <a:pt x="343" y="120"/>
                    <a:pt x="350" y="120"/>
                  </a:cubicBezTo>
                  <a:lnTo>
                    <a:pt x="359" y="158"/>
                  </a:lnTo>
                  <a:lnTo>
                    <a:pt x="359" y="158"/>
                  </a:lnTo>
                  <a:lnTo>
                    <a:pt x="267" y="106"/>
                  </a:lnTo>
                  <a:cubicBezTo>
                    <a:pt x="264" y="104"/>
                    <a:pt x="262" y="104"/>
                    <a:pt x="259" y="104"/>
                  </a:cubicBezTo>
                  <a:cubicBezTo>
                    <a:pt x="244" y="104"/>
                    <a:pt x="235" y="125"/>
                    <a:pt x="252" y="134"/>
                  </a:cubicBezTo>
                  <a:lnTo>
                    <a:pt x="371" y="202"/>
                  </a:lnTo>
                  <a:lnTo>
                    <a:pt x="420" y="388"/>
                  </a:lnTo>
                  <a:lnTo>
                    <a:pt x="252" y="299"/>
                  </a:lnTo>
                  <a:lnTo>
                    <a:pt x="231" y="178"/>
                  </a:lnTo>
                  <a:cubicBezTo>
                    <a:pt x="230" y="167"/>
                    <a:pt x="222" y="162"/>
                    <a:pt x="214" y="162"/>
                  </a:cubicBezTo>
                  <a:cubicBezTo>
                    <a:pt x="203" y="162"/>
                    <a:pt x="193" y="169"/>
                    <a:pt x="197" y="183"/>
                  </a:cubicBezTo>
                  <a:lnTo>
                    <a:pt x="215" y="279"/>
                  </a:lnTo>
                  <a:lnTo>
                    <a:pt x="176" y="260"/>
                  </a:lnTo>
                  <a:cubicBezTo>
                    <a:pt x="178" y="251"/>
                    <a:pt x="180" y="243"/>
                    <a:pt x="178" y="234"/>
                  </a:cubicBezTo>
                  <a:cubicBezTo>
                    <a:pt x="174" y="201"/>
                    <a:pt x="146" y="182"/>
                    <a:pt x="118" y="182"/>
                  </a:cubicBezTo>
                  <a:cubicBezTo>
                    <a:pt x="101" y="182"/>
                    <a:pt x="83" y="190"/>
                    <a:pt x="71" y="206"/>
                  </a:cubicBezTo>
                  <a:cubicBezTo>
                    <a:pt x="40" y="246"/>
                    <a:pt x="71" y="303"/>
                    <a:pt x="119" y="303"/>
                  </a:cubicBezTo>
                  <a:cubicBezTo>
                    <a:pt x="122" y="303"/>
                    <a:pt x="124" y="303"/>
                    <a:pt x="127" y="302"/>
                  </a:cubicBezTo>
                  <a:cubicBezTo>
                    <a:pt x="138" y="300"/>
                    <a:pt x="148" y="295"/>
                    <a:pt x="157" y="286"/>
                  </a:cubicBezTo>
                  <a:lnTo>
                    <a:pt x="194" y="306"/>
                  </a:lnTo>
                  <a:lnTo>
                    <a:pt x="92" y="332"/>
                  </a:lnTo>
                  <a:cubicBezTo>
                    <a:pt x="83" y="334"/>
                    <a:pt x="78" y="343"/>
                    <a:pt x="82" y="351"/>
                  </a:cubicBezTo>
                  <a:cubicBezTo>
                    <a:pt x="82" y="357"/>
                    <a:pt x="85" y="360"/>
                    <a:pt x="90" y="364"/>
                  </a:cubicBezTo>
                  <a:lnTo>
                    <a:pt x="101" y="364"/>
                  </a:lnTo>
                  <a:lnTo>
                    <a:pt x="238" y="329"/>
                  </a:lnTo>
                  <a:lnTo>
                    <a:pt x="399" y="414"/>
                  </a:lnTo>
                  <a:lnTo>
                    <a:pt x="224" y="464"/>
                  </a:lnTo>
                  <a:lnTo>
                    <a:pt x="97" y="400"/>
                  </a:lnTo>
                  <a:cubicBezTo>
                    <a:pt x="95" y="399"/>
                    <a:pt x="92" y="398"/>
                    <a:pt x="89" y="398"/>
                  </a:cubicBezTo>
                  <a:cubicBezTo>
                    <a:pt x="84" y="398"/>
                    <a:pt x="79" y="401"/>
                    <a:pt x="76" y="407"/>
                  </a:cubicBezTo>
                  <a:cubicBezTo>
                    <a:pt x="71" y="414"/>
                    <a:pt x="75" y="425"/>
                    <a:pt x="83" y="428"/>
                  </a:cubicBezTo>
                  <a:lnTo>
                    <a:pt x="176" y="476"/>
                  </a:lnTo>
                  <a:lnTo>
                    <a:pt x="138" y="486"/>
                  </a:lnTo>
                  <a:cubicBezTo>
                    <a:pt x="131" y="476"/>
                    <a:pt x="120" y="469"/>
                    <a:pt x="110" y="464"/>
                  </a:cubicBezTo>
                  <a:cubicBezTo>
                    <a:pt x="102" y="460"/>
                    <a:pt x="94" y="459"/>
                    <a:pt x="86" y="459"/>
                  </a:cubicBezTo>
                  <a:cubicBezTo>
                    <a:pt x="27" y="459"/>
                    <a:pt x="0" y="552"/>
                    <a:pt x="68" y="577"/>
                  </a:cubicBezTo>
                  <a:lnTo>
                    <a:pt x="68" y="579"/>
                  </a:lnTo>
                  <a:cubicBezTo>
                    <a:pt x="74" y="581"/>
                    <a:pt x="81" y="582"/>
                    <a:pt x="88" y="582"/>
                  </a:cubicBezTo>
                  <a:cubicBezTo>
                    <a:pt x="113" y="582"/>
                    <a:pt x="136" y="568"/>
                    <a:pt x="145" y="544"/>
                  </a:cubicBezTo>
                  <a:cubicBezTo>
                    <a:pt x="148" y="535"/>
                    <a:pt x="148" y="527"/>
                    <a:pt x="148" y="520"/>
                  </a:cubicBezTo>
                  <a:lnTo>
                    <a:pt x="190" y="507"/>
                  </a:lnTo>
                  <a:lnTo>
                    <a:pt x="152" y="599"/>
                  </a:lnTo>
                  <a:cubicBezTo>
                    <a:pt x="150" y="607"/>
                    <a:pt x="153" y="616"/>
                    <a:pt x="162" y="620"/>
                  </a:cubicBezTo>
                  <a:cubicBezTo>
                    <a:pt x="165" y="620"/>
                    <a:pt x="167" y="621"/>
                    <a:pt x="169" y="621"/>
                  </a:cubicBezTo>
                  <a:cubicBezTo>
                    <a:pt x="175" y="621"/>
                    <a:pt x="181" y="617"/>
                    <a:pt x="183" y="611"/>
                  </a:cubicBezTo>
                  <a:lnTo>
                    <a:pt x="231" y="497"/>
                  </a:lnTo>
                  <a:lnTo>
                    <a:pt x="416" y="446"/>
                  </a:lnTo>
                  <a:lnTo>
                    <a:pt x="325" y="614"/>
                  </a:lnTo>
                  <a:lnTo>
                    <a:pt x="203" y="634"/>
                  </a:lnTo>
                  <a:cubicBezTo>
                    <a:pt x="194" y="635"/>
                    <a:pt x="187" y="644"/>
                    <a:pt x="189" y="653"/>
                  </a:cubicBezTo>
                  <a:cubicBezTo>
                    <a:pt x="190" y="662"/>
                    <a:pt x="199" y="667"/>
                    <a:pt x="208" y="667"/>
                  </a:cubicBezTo>
                  <a:lnTo>
                    <a:pt x="304" y="651"/>
                  </a:lnTo>
                  <a:lnTo>
                    <a:pt x="304" y="651"/>
                  </a:lnTo>
                  <a:lnTo>
                    <a:pt x="285" y="688"/>
                  </a:lnTo>
                  <a:cubicBezTo>
                    <a:pt x="276" y="686"/>
                    <a:pt x="267" y="686"/>
                    <a:pt x="259" y="686"/>
                  </a:cubicBezTo>
                  <a:cubicBezTo>
                    <a:pt x="206" y="693"/>
                    <a:pt x="187" y="760"/>
                    <a:pt x="231" y="793"/>
                  </a:cubicBezTo>
                  <a:cubicBezTo>
                    <a:pt x="242" y="802"/>
                    <a:pt x="255" y="806"/>
                    <a:pt x="267" y="806"/>
                  </a:cubicBezTo>
                  <a:cubicBezTo>
                    <a:pt x="300" y="806"/>
                    <a:pt x="330" y="777"/>
                    <a:pt x="325" y="739"/>
                  </a:cubicBezTo>
                  <a:cubicBezTo>
                    <a:pt x="325" y="726"/>
                    <a:pt x="320" y="716"/>
                    <a:pt x="311" y="707"/>
                  </a:cubicBezTo>
                  <a:lnTo>
                    <a:pt x="331" y="672"/>
                  </a:lnTo>
                  <a:lnTo>
                    <a:pt x="355" y="772"/>
                  </a:lnTo>
                  <a:cubicBezTo>
                    <a:pt x="357" y="777"/>
                    <a:pt x="360" y="783"/>
                    <a:pt x="366" y="784"/>
                  </a:cubicBezTo>
                  <a:cubicBezTo>
                    <a:pt x="367" y="785"/>
                    <a:pt x="369" y="786"/>
                    <a:pt x="371" y="786"/>
                  </a:cubicBezTo>
                  <a:cubicBezTo>
                    <a:pt x="372" y="786"/>
                    <a:pt x="373" y="785"/>
                    <a:pt x="374" y="784"/>
                  </a:cubicBezTo>
                  <a:cubicBezTo>
                    <a:pt x="385" y="783"/>
                    <a:pt x="390" y="774"/>
                    <a:pt x="387" y="765"/>
                  </a:cubicBezTo>
                  <a:lnTo>
                    <a:pt x="355" y="627"/>
                  </a:lnTo>
                  <a:lnTo>
                    <a:pt x="443" y="467"/>
                  </a:lnTo>
                  <a:lnTo>
                    <a:pt x="488" y="644"/>
                  </a:lnTo>
                  <a:lnTo>
                    <a:pt x="425" y="769"/>
                  </a:lnTo>
                  <a:cubicBezTo>
                    <a:pt x="422" y="777"/>
                    <a:pt x="423" y="786"/>
                    <a:pt x="432" y="791"/>
                  </a:cubicBezTo>
                  <a:lnTo>
                    <a:pt x="434" y="791"/>
                  </a:lnTo>
                  <a:cubicBezTo>
                    <a:pt x="435" y="792"/>
                    <a:pt x="436" y="792"/>
                    <a:pt x="438" y="792"/>
                  </a:cubicBezTo>
                  <a:cubicBezTo>
                    <a:pt x="444" y="792"/>
                    <a:pt x="452" y="788"/>
                    <a:pt x="455" y="783"/>
                  </a:cubicBezTo>
                  <a:lnTo>
                    <a:pt x="502" y="690"/>
                  </a:lnTo>
                  <a:lnTo>
                    <a:pt x="513" y="728"/>
                  </a:lnTo>
                  <a:cubicBezTo>
                    <a:pt x="502" y="735"/>
                    <a:pt x="495" y="746"/>
                    <a:pt x="490" y="756"/>
                  </a:cubicBezTo>
                  <a:cubicBezTo>
                    <a:pt x="474" y="797"/>
                    <a:pt x="506" y="837"/>
                    <a:pt x="545" y="837"/>
                  </a:cubicBezTo>
                  <a:cubicBezTo>
                    <a:pt x="554" y="837"/>
                    <a:pt x="562" y="836"/>
                    <a:pt x="571" y="832"/>
                  </a:cubicBezTo>
                  <a:cubicBezTo>
                    <a:pt x="620" y="811"/>
                    <a:pt x="618" y="741"/>
                    <a:pt x="567" y="721"/>
                  </a:cubicBezTo>
                  <a:cubicBezTo>
                    <a:pt x="560" y="718"/>
                    <a:pt x="551" y="718"/>
                    <a:pt x="543" y="718"/>
                  </a:cubicBezTo>
                  <a:lnTo>
                    <a:pt x="532" y="676"/>
                  </a:lnTo>
                  <a:lnTo>
                    <a:pt x="622" y="714"/>
                  </a:lnTo>
                  <a:cubicBezTo>
                    <a:pt x="624" y="715"/>
                    <a:pt x="626" y="716"/>
                    <a:pt x="629" y="716"/>
                  </a:cubicBezTo>
                  <a:cubicBezTo>
                    <a:pt x="635" y="716"/>
                    <a:pt x="642" y="712"/>
                    <a:pt x="644" y="705"/>
                  </a:cubicBezTo>
                  <a:cubicBezTo>
                    <a:pt x="648" y="697"/>
                    <a:pt x="644" y="686"/>
                    <a:pt x="636" y="683"/>
                  </a:cubicBezTo>
                  <a:lnTo>
                    <a:pt x="522" y="635"/>
                  </a:lnTo>
                  <a:lnTo>
                    <a:pt x="473" y="451"/>
                  </a:lnTo>
                  <a:lnTo>
                    <a:pt x="643" y="541"/>
                  </a:lnTo>
                  <a:lnTo>
                    <a:pt x="681" y="672"/>
                  </a:lnTo>
                  <a:cubicBezTo>
                    <a:pt x="683" y="680"/>
                    <a:pt x="691" y="685"/>
                    <a:pt x="699" y="685"/>
                  </a:cubicBezTo>
                  <a:cubicBezTo>
                    <a:pt x="700" y="685"/>
                    <a:pt x="701" y="685"/>
                    <a:pt x="702" y="684"/>
                  </a:cubicBezTo>
                  <a:cubicBezTo>
                    <a:pt x="711" y="681"/>
                    <a:pt x="714" y="672"/>
                    <a:pt x="713" y="663"/>
                  </a:cubicBezTo>
                  <a:lnTo>
                    <a:pt x="683" y="563"/>
                  </a:lnTo>
                  <a:lnTo>
                    <a:pt x="718" y="581"/>
                  </a:lnTo>
                  <a:cubicBezTo>
                    <a:pt x="710" y="624"/>
                    <a:pt x="744" y="652"/>
                    <a:pt x="779" y="652"/>
                  </a:cubicBezTo>
                  <a:cubicBezTo>
                    <a:pt x="800" y="652"/>
                    <a:pt x="821" y="642"/>
                    <a:pt x="832" y="618"/>
                  </a:cubicBezTo>
                  <a:cubicBezTo>
                    <a:pt x="853" y="572"/>
                    <a:pt x="816" y="530"/>
                    <a:pt x="776" y="530"/>
                  </a:cubicBezTo>
                  <a:cubicBezTo>
                    <a:pt x="760" y="530"/>
                    <a:pt x="745" y="537"/>
                    <a:pt x="732" y="551"/>
                  </a:cubicBezTo>
                  <a:lnTo>
                    <a:pt x="695" y="532"/>
                  </a:lnTo>
                  <a:lnTo>
                    <a:pt x="788" y="497"/>
                  </a:lnTo>
                  <a:cubicBezTo>
                    <a:pt x="797" y="495"/>
                    <a:pt x="800" y="485"/>
                    <a:pt x="797" y="476"/>
                  </a:cubicBezTo>
                  <a:cubicBezTo>
                    <a:pt x="794" y="469"/>
                    <a:pt x="788" y="464"/>
                    <a:pt x="781" y="464"/>
                  </a:cubicBezTo>
                  <a:cubicBezTo>
                    <a:pt x="780" y="464"/>
                    <a:pt x="778" y="465"/>
                    <a:pt x="776" y="465"/>
                  </a:cubicBezTo>
                  <a:lnTo>
                    <a:pt x="657" y="511"/>
                  </a:lnTo>
                  <a:lnTo>
                    <a:pt x="490" y="423"/>
                  </a:lnTo>
                  <a:lnTo>
                    <a:pt x="672" y="372"/>
                  </a:lnTo>
                  <a:lnTo>
                    <a:pt x="778" y="442"/>
                  </a:lnTo>
                  <a:cubicBezTo>
                    <a:pt x="779" y="444"/>
                    <a:pt x="779" y="444"/>
                    <a:pt x="781" y="444"/>
                  </a:cubicBezTo>
                  <a:cubicBezTo>
                    <a:pt x="783" y="445"/>
                    <a:pt x="785" y="446"/>
                    <a:pt x="787" y="446"/>
                  </a:cubicBezTo>
                  <a:cubicBezTo>
                    <a:pt x="793" y="446"/>
                    <a:pt x="798" y="443"/>
                    <a:pt x="800" y="439"/>
                  </a:cubicBezTo>
                  <a:cubicBezTo>
                    <a:pt x="806" y="430"/>
                    <a:pt x="804" y="420"/>
                    <a:pt x="797" y="414"/>
                  </a:cubicBezTo>
                  <a:lnTo>
                    <a:pt x="714" y="362"/>
                  </a:lnTo>
                  <a:lnTo>
                    <a:pt x="753" y="350"/>
                  </a:lnTo>
                  <a:cubicBezTo>
                    <a:pt x="765" y="371"/>
                    <a:pt x="785" y="380"/>
                    <a:pt x="805" y="380"/>
                  </a:cubicBezTo>
                  <a:cubicBezTo>
                    <a:pt x="837" y="380"/>
                    <a:pt x="869" y="355"/>
                    <a:pt x="865" y="316"/>
                  </a:cubicBezTo>
                  <a:cubicBezTo>
                    <a:pt x="862" y="281"/>
                    <a:pt x="834" y="261"/>
                    <a:pt x="805" y="261"/>
                  </a:cubicBezTo>
                  <a:cubicBezTo>
                    <a:pt x="782" y="261"/>
                    <a:pt x="760" y="273"/>
                    <a:pt x="750" y="300"/>
                  </a:cubicBezTo>
                  <a:cubicBezTo>
                    <a:pt x="748" y="306"/>
                    <a:pt x="746" y="311"/>
                    <a:pt x="746" y="318"/>
                  </a:cubicBezTo>
                  <a:lnTo>
                    <a:pt x="709" y="329"/>
                  </a:lnTo>
                  <a:lnTo>
                    <a:pt x="709" y="329"/>
                  </a:lnTo>
                  <a:lnTo>
                    <a:pt x="760" y="237"/>
                  </a:lnTo>
                  <a:cubicBezTo>
                    <a:pt x="764" y="229"/>
                    <a:pt x="760" y="220"/>
                    <a:pt x="753" y="215"/>
                  </a:cubicBezTo>
                  <a:cubicBezTo>
                    <a:pt x="751" y="213"/>
                    <a:pt x="748" y="213"/>
                    <a:pt x="746" y="213"/>
                  </a:cubicBezTo>
                  <a:cubicBezTo>
                    <a:pt x="740" y="213"/>
                    <a:pt x="734" y="216"/>
                    <a:pt x="730" y="222"/>
                  </a:cubicBezTo>
                  <a:lnTo>
                    <a:pt x="664" y="341"/>
                  </a:lnTo>
                  <a:lnTo>
                    <a:pt x="483" y="392"/>
                  </a:lnTo>
                  <a:lnTo>
                    <a:pt x="572" y="225"/>
                  </a:lnTo>
                  <a:lnTo>
                    <a:pt x="704" y="187"/>
                  </a:lnTo>
                  <a:cubicBezTo>
                    <a:pt x="723" y="182"/>
                    <a:pt x="717" y="154"/>
                    <a:pt x="700" y="154"/>
                  </a:cubicBezTo>
                  <a:cubicBezTo>
                    <a:pt x="698" y="154"/>
                    <a:pt x="697" y="155"/>
                    <a:pt x="695" y="155"/>
                  </a:cubicBezTo>
                  <a:lnTo>
                    <a:pt x="594" y="185"/>
                  </a:lnTo>
                  <a:lnTo>
                    <a:pt x="613" y="150"/>
                  </a:lnTo>
                  <a:cubicBezTo>
                    <a:pt x="615" y="150"/>
                    <a:pt x="618" y="150"/>
                    <a:pt x="620" y="150"/>
                  </a:cubicBezTo>
                  <a:cubicBezTo>
                    <a:pt x="678" y="150"/>
                    <a:pt x="680" y="32"/>
                    <a:pt x="622" y="32"/>
                  </a:cubicBezTo>
                  <a:cubicBezTo>
                    <a:pt x="620" y="32"/>
                    <a:pt x="618" y="32"/>
                    <a:pt x="616" y="32"/>
                  </a:cubicBezTo>
                  <a:cubicBezTo>
                    <a:pt x="583" y="36"/>
                    <a:pt x="560" y="66"/>
                    <a:pt x="564" y="99"/>
                  </a:cubicBezTo>
                  <a:cubicBezTo>
                    <a:pt x="565" y="113"/>
                    <a:pt x="572" y="125"/>
                    <a:pt x="583" y="136"/>
                  </a:cubicBezTo>
                  <a:lnTo>
                    <a:pt x="564" y="171"/>
                  </a:lnTo>
                  <a:lnTo>
                    <a:pt x="529" y="80"/>
                  </a:lnTo>
                  <a:cubicBezTo>
                    <a:pt x="527" y="72"/>
                    <a:pt x="521" y="68"/>
                    <a:pt x="514" y="68"/>
                  </a:cubicBezTo>
                  <a:cubicBezTo>
                    <a:pt x="512" y="68"/>
                    <a:pt x="510" y="68"/>
                    <a:pt x="508" y="69"/>
                  </a:cubicBezTo>
                  <a:cubicBezTo>
                    <a:pt x="499" y="73"/>
                    <a:pt x="494" y="81"/>
                    <a:pt x="497" y="92"/>
                  </a:cubicBezTo>
                  <a:lnTo>
                    <a:pt x="541" y="209"/>
                  </a:lnTo>
                  <a:lnTo>
                    <a:pt x="452" y="376"/>
                  </a:lnTo>
                  <a:lnTo>
                    <a:pt x="402" y="194"/>
                  </a:lnTo>
                  <a:lnTo>
                    <a:pt x="474" y="88"/>
                  </a:lnTo>
                  <a:cubicBezTo>
                    <a:pt x="478" y="81"/>
                    <a:pt x="476" y="71"/>
                    <a:pt x="469" y="66"/>
                  </a:cubicBezTo>
                  <a:cubicBezTo>
                    <a:pt x="467" y="64"/>
                    <a:pt x="464" y="63"/>
                    <a:pt x="461" y="63"/>
                  </a:cubicBezTo>
                  <a:cubicBezTo>
                    <a:pt x="456" y="63"/>
                    <a:pt x="450" y="66"/>
                    <a:pt x="446" y="71"/>
                  </a:cubicBezTo>
                  <a:lnTo>
                    <a:pt x="392" y="151"/>
                  </a:lnTo>
                  <a:lnTo>
                    <a:pt x="381" y="113"/>
                  </a:lnTo>
                  <a:cubicBezTo>
                    <a:pt x="394" y="106"/>
                    <a:pt x="404" y="95"/>
                    <a:pt x="409" y="81"/>
                  </a:cubicBezTo>
                  <a:cubicBezTo>
                    <a:pt x="424" y="41"/>
                    <a:pt x="392" y="0"/>
                    <a:pt x="3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46"/>
            <p:cNvSpPr/>
            <p:nvPr/>
          </p:nvSpPr>
          <p:spPr>
            <a:xfrm>
              <a:off x="7211405" y="4361157"/>
              <a:ext cx="40979" cy="40181"/>
            </a:xfrm>
            <a:custGeom>
              <a:avLst/>
              <a:gdLst/>
              <a:ahLst/>
              <a:cxnLst/>
              <a:rect l="l" t="t" r="r" b="b"/>
              <a:pathLst>
                <a:path w="1468" h="1425" extrusionOk="0">
                  <a:moveTo>
                    <a:pt x="579" y="0"/>
                  </a:moveTo>
                  <a:cubicBezTo>
                    <a:pt x="576" y="0"/>
                    <a:pt x="573" y="0"/>
                    <a:pt x="570" y="0"/>
                  </a:cubicBezTo>
                  <a:cubicBezTo>
                    <a:pt x="461" y="7"/>
                    <a:pt x="439" y="158"/>
                    <a:pt x="540" y="197"/>
                  </a:cubicBezTo>
                  <a:cubicBezTo>
                    <a:pt x="551" y="200"/>
                    <a:pt x="561" y="202"/>
                    <a:pt x="572" y="204"/>
                  </a:cubicBezTo>
                  <a:lnTo>
                    <a:pt x="588" y="267"/>
                  </a:lnTo>
                  <a:lnTo>
                    <a:pt x="433" y="179"/>
                  </a:lnTo>
                  <a:cubicBezTo>
                    <a:pt x="429" y="176"/>
                    <a:pt x="424" y="175"/>
                    <a:pt x="419" y="175"/>
                  </a:cubicBezTo>
                  <a:cubicBezTo>
                    <a:pt x="409" y="175"/>
                    <a:pt x="399" y="180"/>
                    <a:pt x="395" y="190"/>
                  </a:cubicBezTo>
                  <a:cubicBezTo>
                    <a:pt x="388" y="202"/>
                    <a:pt x="391" y="220"/>
                    <a:pt x="405" y="228"/>
                  </a:cubicBezTo>
                  <a:lnTo>
                    <a:pt x="609" y="344"/>
                  </a:lnTo>
                  <a:lnTo>
                    <a:pt x="693" y="661"/>
                  </a:lnTo>
                  <a:lnTo>
                    <a:pt x="403" y="507"/>
                  </a:lnTo>
                  <a:lnTo>
                    <a:pt x="368" y="300"/>
                  </a:lnTo>
                  <a:cubicBezTo>
                    <a:pt x="366" y="284"/>
                    <a:pt x="354" y="277"/>
                    <a:pt x="342" y="277"/>
                  </a:cubicBezTo>
                  <a:cubicBezTo>
                    <a:pt x="326" y="277"/>
                    <a:pt x="310" y="288"/>
                    <a:pt x="314" y="309"/>
                  </a:cubicBezTo>
                  <a:lnTo>
                    <a:pt x="342" y="474"/>
                  </a:lnTo>
                  <a:lnTo>
                    <a:pt x="275" y="440"/>
                  </a:lnTo>
                  <a:cubicBezTo>
                    <a:pt x="281" y="426"/>
                    <a:pt x="281" y="411"/>
                    <a:pt x="279" y="397"/>
                  </a:cubicBezTo>
                  <a:cubicBezTo>
                    <a:pt x="271" y="340"/>
                    <a:pt x="224" y="307"/>
                    <a:pt x="177" y="307"/>
                  </a:cubicBezTo>
                  <a:cubicBezTo>
                    <a:pt x="147" y="307"/>
                    <a:pt x="117" y="320"/>
                    <a:pt x="97" y="348"/>
                  </a:cubicBezTo>
                  <a:cubicBezTo>
                    <a:pt x="45" y="417"/>
                    <a:pt x="96" y="512"/>
                    <a:pt x="177" y="512"/>
                  </a:cubicBezTo>
                  <a:cubicBezTo>
                    <a:pt x="181" y="512"/>
                    <a:pt x="186" y="511"/>
                    <a:pt x="191" y="511"/>
                  </a:cubicBezTo>
                  <a:cubicBezTo>
                    <a:pt x="211" y="509"/>
                    <a:pt x="230" y="500"/>
                    <a:pt x="244" y="486"/>
                  </a:cubicBezTo>
                  <a:lnTo>
                    <a:pt x="305" y="519"/>
                  </a:lnTo>
                  <a:lnTo>
                    <a:pt x="133" y="561"/>
                  </a:lnTo>
                  <a:cubicBezTo>
                    <a:pt x="107" y="568"/>
                    <a:pt x="104" y="605"/>
                    <a:pt x="130" y="616"/>
                  </a:cubicBezTo>
                  <a:cubicBezTo>
                    <a:pt x="133" y="617"/>
                    <a:pt x="135" y="617"/>
                    <a:pt x="138" y="617"/>
                  </a:cubicBezTo>
                  <a:cubicBezTo>
                    <a:pt x="141" y="617"/>
                    <a:pt x="144" y="617"/>
                    <a:pt x="147" y="616"/>
                  </a:cubicBezTo>
                  <a:lnTo>
                    <a:pt x="381" y="558"/>
                  </a:lnTo>
                  <a:lnTo>
                    <a:pt x="656" y="703"/>
                  </a:lnTo>
                  <a:lnTo>
                    <a:pt x="354" y="786"/>
                  </a:lnTo>
                  <a:lnTo>
                    <a:pt x="140" y="679"/>
                  </a:lnTo>
                  <a:cubicBezTo>
                    <a:pt x="136" y="677"/>
                    <a:pt x="132" y="676"/>
                    <a:pt x="128" y="676"/>
                  </a:cubicBezTo>
                  <a:cubicBezTo>
                    <a:pt x="102" y="676"/>
                    <a:pt x="88" y="713"/>
                    <a:pt x="114" y="728"/>
                  </a:cubicBezTo>
                  <a:lnTo>
                    <a:pt x="274" y="809"/>
                  </a:lnTo>
                  <a:lnTo>
                    <a:pt x="207" y="826"/>
                  </a:lnTo>
                  <a:cubicBezTo>
                    <a:pt x="185" y="796"/>
                    <a:pt x="155" y="783"/>
                    <a:pt x="126" y="783"/>
                  </a:cubicBezTo>
                  <a:cubicBezTo>
                    <a:pt x="62" y="783"/>
                    <a:pt x="1" y="844"/>
                    <a:pt x="28" y="921"/>
                  </a:cubicBezTo>
                  <a:cubicBezTo>
                    <a:pt x="45" y="968"/>
                    <a:pt x="84" y="989"/>
                    <a:pt x="123" y="989"/>
                  </a:cubicBezTo>
                  <a:cubicBezTo>
                    <a:pt x="177" y="989"/>
                    <a:pt x="231" y="948"/>
                    <a:pt x="226" y="879"/>
                  </a:cubicBezTo>
                  <a:lnTo>
                    <a:pt x="297" y="859"/>
                  </a:lnTo>
                  <a:lnTo>
                    <a:pt x="233" y="1014"/>
                  </a:lnTo>
                  <a:cubicBezTo>
                    <a:pt x="228" y="1030"/>
                    <a:pt x="235" y="1045"/>
                    <a:pt x="249" y="1051"/>
                  </a:cubicBezTo>
                  <a:cubicBezTo>
                    <a:pt x="253" y="1052"/>
                    <a:pt x="256" y="1053"/>
                    <a:pt x="260" y="1053"/>
                  </a:cubicBezTo>
                  <a:cubicBezTo>
                    <a:pt x="271" y="1053"/>
                    <a:pt x="281" y="1047"/>
                    <a:pt x="286" y="1037"/>
                  </a:cubicBezTo>
                  <a:lnTo>
                    <a:pt x="365" y="840"/>
                  </a:lnTo>
                  <a:lnTo>
                    <a:pt x="680" y="754"/>
                  </a:lnTo>
                  <a:lnTo>
                    <a:pt x="680" y="754"/>
                  </a:lnTo>
                  <a:lnTo>
                    <a:pt x="526" y="1042"/>
                  </a:lnTo>
                  <a:lnTo>
                    <a:pt x="318" y="1075"/>
                  </a:lnTo>
                  <a:cubicBezTo>
                    <a:pt x="302" y="1077"/>
                    <a:pt x="291" y="1091"/>
                    <a:pt x="295" y="1107"/>
                  </a:cubicBezTo>
                  <a:cubicBezTo>
                    <a:pt x="296" y="1121"/>
                    <a:pt x="309" y="1131"/>
                    <a:pt x="323" y="1131"/>
                  </a:cubicBezTo>
                  <a:cubicBezTo>
                    <a:pt x="324" y="1131"/>
                    <a:pt x="325" y="1131"/>
                    <a:pt x="326" y="1131"/>
                  </a:cubicBezTo>
                  <a:lnTo>
                    <a:pt x="491" y="1105"/>
                  </a:lnTo>
                  <a:lnTo>
                    <a:pt x="456" y="1168"/>
                  </a:lnTo>
                  <a:cubicBezTo>
                    <a:pt x="446" y="1165"/>
                    <a:pt x="435" y="1163"/>
                    <a:pt x="425" y="1163"/>
                  </a:cubicBezTo>
                  <a:cubicBezTo>
                    <a:pt x="367" y="1163"/>
                    <a:pt x="317" y="1216"/>
                    <a:pt x="325" y="1278"/>
                  </a:cubicBezTo>
                  <a:cubicBezTo>
                    <a:pt x="329" y="1332"/>
                    <a:pt x="375" y="1370"/>
                    <a:pt x="427" y="1370"/>
                  </a:cubicBezTo>
                  <a:cubicBezTo>
                    <a:pt x="432" y="1370"/>
                    <a:pt x="436" y="1370"/>
                    <a:pt x="440" y="1370"/>
                  </a:cubicBezTo>
                  <a:cubicBezTo>
                    <a:pt x="498" y="1363"/>
                    <a:pt x="537" y="1310"/>
                    <a:pt x="528" y="1252"/>
                  </a:cubicBezTo>
                  <a:cubicBezTo>
                    <a:pt x="524" y="1233"/>
                    <a:pt x="516" y="1215"/>
                    <a:pt x="503" y="1200"/>
                  </a:cubicBezTo>
                  <a:lnTo>
                    <a:pt x="537" y="1138"/>
                  </a:lnTo>
                  <a:lnTo>
                    <a:pt x="577" y="1312"/>
                  </a:lnTo>
                  <a:cubicBezTo>
                    <a:pt x="580" y="1324"/>
                    <a:pt x="592" y="1333"/>
                    <a:pt x="606" y="1333"/>
                  </a:cubicBezTo>
                  <a:cubicBezTo>
                    <a:pt x="608" y="1333"/>
                    <a:pt x="610" y="1333"/>
                    <a:pt x="612" y="1333"/>
                  </a:cubicBezTo>
                  <a:cubicBezTo>
                    <a:pt x="628" y="1329"/>
                    <a:pt x="637" y="1314"/>
                    <a:pt x="633" y="1299"/>
                  </a:cubicBezTo>
                  <a:lnTo>
                    <a:pt x="579" y="1065"/>
                  </a:lnTo>
                  <a:lnTo>
                    <a:pt x="726" y="791"/>
                  </a:lnTo>
                  <a:lnTo>
                    <a:pt x="805" y="1093"/>
                  </a:lnTo>
                  <a:lnTo>
                    <a:pt x="696" y="1307"/>
                  </a:lnTo>
                  <a:cubicBezTo>
                    <a:pt x="689" y="1321"/>
                    <a:pt x="694" y="1338"/>
                    <a:pt x="708" y="1343"/>
                  </a:cubicBezTo>
                  <a:lnTo>
                    <a:pt x="710" y="1345"/>
                  </a:lnTo>
                  <a:cubicBezTo>
                    <a:pt x="714" y="1346"/>
                    <a:pt x="718" y="1347"/>
                    <a:pt x="721" y="1347"/>
                  </a:cubicBezTo>
                  <a:cubicBezTo>
                    <a:pt x="732" y="1347"/>
                    <a:pt x="742" y="1341"/>
                    <a:pt x="747" y="1331"/>
                  </a:cubicBezTo>
                  <a:lnTo>
                    <a:pt x="828" y="1173"/>
                  </a:lnTo>
                  <a:lnTo>
                    <a:pt x="845" y="1240"/>
                  </a:lnTo>
                  <a:cubicBezTo>
                    <a:pt x="828" y="1250"/>
                    <a:pt x="815" y="1268"/>
                    <a:pt x="808" y="1285"/>
                  </a:cubicBezTo>
                  <a:cubicBezTo>
                    <a:pt x="781" y="1356"/>
                    <a:pt x="836" y="1425"/>
                    <a:pt x="902" y="1425"/>
                  </a:cubicBezTo>
                  <a:cubicBezTo>
                    <a:pt x="916" y="1425"/>
                    <a:pt x="931" y="1422"/>
                    <a:pt x="945" y="1415"/>
                  </a:cubicBezTo>
                  <a:cubicBezTo>
                    <a:pt x="1029" y="1378"/>
                    <a:pt x="1024" y="1259"/>
                    <a:pt x="940" y="1228"/>
                  </a:cubicBezTo>
                  <a:cubicBezTo>
                    <a:pt x="926" y="1222"/>
                    <a:pt x="912" y="1221"/>
                    <a:pt x="898" y="1221"/>
                  </a:cubicBezTo>
                  <a:lnTo>
                    <a:pt x="879" y="1150"/>
                  </a:lnTo>
                  <a:lnTo>
                    <a:pt x="1031" y="1215"/>
                  </a:lnTo>
                  <a:cubicBezTo>
                    <a:pt x="1035" y="1217"/>
                    <a:pt x="1038" y="1217"/>
                    <a:pt x="1042" y="1217"/>
                  </a:cubicBezTo>
                  <a:cubicBezTo>
                    <a:pt x="1053" y="1217"/>
                    <a:pt x="1064" y="1210"/>
                    <a:pt x="1070" y="1200"/>
                  </a:cubicBezTo>
                  <a:cubicBezTo>
                    <a:pt x="1075" y="1186"/>
                    <a:pt x="1068" y="1170"/>
                    <a:pt x="1054" y="1163"/>
                  </a:cubicBezTo>
                  <a:lnTo>
                    <a:pt x="859" y="1082"/>
                  </a:lnTo>
                  <a:lnTo>
                    <a:pt x="777" y="768"/>
                  </a:lnTo>
                  <a:lnTo>
                    <a:pt x="1064" y="923"/>
                  </a:lnTo>
                  <a:lnTo>
                    <a:pt x="1131" y="1145"/>
                  </a:lnTo>
                  <a:cubicBezTo>
                    <a:pt x="1134" y="1158"/>
                    <a:pt x="1145" y="1165"/>
                    <a:pt x="1158" y="1165"/>
                  </a:cubicBezTo>
                  <a:cubicBezTo>
                    <a:pt x="1161" y="1165"/>
                    <a:pt x="1163" y="1165"/>
                    <a:pt x="1166" y="1165"/>
                  </a:cubicBezTo>
                  <a:cubicBezTo>
                    <a:pt x="1180" y="1161"/>
                    <a:pt x="1189" y="1145"/>
                    <a:pt x="1185" y="1129"/>
                  </a:cubicBezTo>
                  <a:lnTo>
                    <a:pt x="1134" y="959"/>
                  </a:lnTo>
                  <a:lnTo>
                    <a:pt x="1192" y="991"/>
                  </a:lnTo>
                  <a:cubicBezTo>
                    <a:pt x="1191" y="1000"/>
                    <a:pt x="1191" y="1010"/>
                    <a:pt x="1191" y="1021"/>
                  </a:cubicBezTo>
                  <a:cubicBezTo>
                    <a:pt x="1198" y="1076"/>
                    <a:pt x="1245" y="1109"/>
                    <a:pt x="1293" y="1109"/>
                  </a:cubicBezTo>
                  <a:cubicBezTo>
                    <a:pt x="1322" y="1109"/>
                    <a:pt x="1352" y="1096"/>
                    <a:pt x="1373" y="1068"/>
                  </a:cubicBezTo>
                  <a:cubicBezTo>
                    <a:pt x="1426" y="1000"/>
                    <a:pt x="1376" y="904"/>
                    <a:pt x="1293" y="904"/>
                  </a:cubicBezTo>
                  <a:cubicBezTo>
                    <a:pt x="1288" y="904"/>
                    <a:pt x="1283" y="904"/>
                    <a:pt x="1278" y="905"/>
                  </a:cubicBezTo>
                  <a:cubicBezTo>
                    <a:pt x="1255" y="909"/>
                    <a:pt x="1233" y="921"/>
                    <a:pt x="1217" y="940"/>
                  </a:cubicBezTo>
                  <a:lnTo>
                    <a:pt x="1156" y="907"/>
                  </a:lnTo>
                  <a:lnTo>
                    <a:pt x="1312" y="847"/>
                  </a:lnTo>
                  <a:cubicBezTo>
                    <a:pt x="1343" y="835"/>
                    <a:pt x="1331" y="793"/>
                    <a:pt x="1303" y="793"/>
                  </a:cubicBezTo>
                  <a:cubicBezTo>
                    <a:pt x="1300" y="793"/>
                    <a:pt x="1296" y="793"/>
                    <a:pt x="1292" y="795"/>
                  </a:cubicBezTo>
                  <a:lnTo>
                    <a:pt x="1091" y="872"/>
                  </a:lnTo>
                  <a:lnTo>
                    <a:pt x="805" y="721"/>
                  </a:lnTo>
                  <a:lnTo>
                    <a:pt x="1115" y="635"/>
                  </a:lnTo>
                  <a:lnTo>
                    <a:pt x="1296" y="754"/>
                  </a:lnTo>
                  <a:cubicBezTo>
                    <a:pt x="1298" y="756"/>
                    <a:pt x="1299" y="756"/>
                    <a:pt x="1303" y="758"/>
                  </a:cubicBezTo>
                  <a:cubicBezTo>
                    <a:pt x="1307" y="760"/>
                    <a:pt x="1311" y="760"/>
                    <a:pt x="1315" y="760"/>
                  </a:cubicBezTo>
                  <a:cubicBezTo>
                    <a:pt x="1339" y="760"/>
                    <a:pt x="1353" y="724"/>
                    <a:pt x="1327" y="707"/>
                  </a:cubicBezTo>
                  <a:lnTo>
                    <a:pt x="1189" y="616"/>
                  </a:lnTo>
                  <a:lnTo>
                    <a:pt x="1254" y="597"/>
                  </a:lnTo>
                  <a:cubicBezTo>
                    <a:pt x="1273" y="632"/>
                    <a:pt x="1308" y="650"/>
                    <a:pt x="1344" y="650"/>
                  </a:cubicBezTo>
                  <a:cubicBezTo>
                    <a:pt x="1372" y="650"/>
                    <a:pt x="1400" y="638"/>
                    <a:pt x="1420" y="614"/>
                  </a:cubicBezTo>
                  <a:cubicBezTo>
                    <a:pt x="1468" y="560"/>
                    <a:pt x="1445" y="476"/>
                    <a:pt x="1378" y="451"/>
                  </a:cubicBezTo>
                  <a:lnTo>
                    <a:pt x="1382" y="451"/>
                  </a:lnTo>
                  <a:cubicBezTo>
                    <a:pt x="1370" y="447"/>
                    <a:pt x="1359" y="445"/>
                    <a:pt x="1347" y="445"/>
                  </a:cubicBezTo>
                  <a:cubicBezTo>
                    <a:pt x="1305" y="445"/>
                    <a:pt x="1265" y="471"/>
                    <a:pt x="1250" y="512"/>
                  </a:cubicBezTo>
                  <a:cubicBezTo>
                    <a:pt x="1247" y="521"/>
                    <a:pt x="1245" y="532"/>
                    <a:pt x="1245" y="542"/>
                  </a:cubicBezTo>
                  <a:lnTo>
                    <a:pt x="1180" y="560"/>
                  </a:lnTo>
                  <a:lnTo>
                    <a:pt x="1268" y="404"/>
                  </a:lnTo>
                  <a:cubicBezTo>
                    <a:pt x="1276" y="391"/>
                    <a:pt x="1271" y="374"/>
                    <a:pt x="1257" y="365"/>
                  </a:cubicBezTo>
                  <a:cubicBezTo>
                    <a:pt x="1254" y="363"/>
                    <a:pt x="1249" y="362"/>
                    <a:pt x="1245" y="362"/>
                  </a:cubicBezTo>
                  <a:cubicBezTo>
                    <a:pt x="1235" y="362"/>
                    <a:pt x="1225" y="368"/>
                    <a:pt x="1219" y="377"/>
                  </a:cubicBezTo>
                  <a:lnTo>
                    <a:pt x="1105" y="581"/>
                  </a:lnTo>
                  <a:lnTo>
                    <a:pt x="796" y="665"/>
                  </a:lnTo>
                  <a:lnTo>
                    <a:pt x="949" y="383"/>
                  </a:lnTo>
                  <a:lnTo>
                    <a:pt x="1173" y="318"/>
                  </a:lnTo>
                  <a:cubicBezTo>
                    <a:pt x="1205" y="308"/>
                    <a:pt x="1196" y="262"/>
                    <a:pt x="1165" y="262"/>
                  </a:cubicBezTo>
                  <a:cubicBezTo>
                    <a:pt x="1163" y="262"/>
                    <a:pt x="1160" y="263"/>
                    <a:pt x="1157" y="263"/>
                  </a:cubicBezTo>
                  <a:lnTo>
                    <a:pt x="987" y="313"/>
                  </a:lnTo>
                  <a:lnTo>
                    <a:pt x="987" y="313"/>
                  </a:lnTo>
                  <a:lnTo>
                    <a:pt x="1019" y="255"/>
                  </a:lnTo>
                  <a:cubicBezTo>
                    <a:pt x="1028" y="256"/>
                    <a:pt x="1038" y="256"/>
                    <a:pt x="1049" y="256"/>
                  </a:cubicBezTo>
                  <a:cubicBezTo>
                    <a:pt x="1140" y="244"/>
                    <a:pt x="1170" y="128"/>
                    <a:pt x="1098" y="74"/>
                  </a:cubicBezTo>
                  <a:cubicBezTo>
                    <a:pt x="1078" y="59"/>
                    <a:pt x="1057" y="52"/>
                    <a:pt x="1036" y="52"/>
                  </a:cubicBezTo>
                  <a:cubicBezTo>
                    <a:pt x="979" y="52"/>
                    <a:pt x="926" y="102"/>
                    <a:pt x="935" y="169"/>
                  </a:cubicBezTo>
                  <a:cubicBezTo>
                    <a:pt x="938" y="192"/>
                    <a:pt x="949" y="214"/>
                    <a:pt x="968" y="230"/>
                  </a:cubicBezTo>
                  <a:lnTo>
                    <a:pt x="935" y="291"/>
                  </a:lnTo>
                  <a:lnTo>
                    <a:pt x="877" y="134"/>
                  </a:lnTo>
                  <a:cubicBezTo>
                    <a:pt x="871" y="122"/>
                    <a:pt x="861" y="117"/>
                    <a:pt x="851" y="117"/>
                  </a:cubicBezTo>
                  <a:cubicBezTo>
                    <a:pt x="834" y="117"/>
                    <a:pt x="817" y="132"/>
                    <a:pt x="822" y="155"/>
                  </a:cubicBezTo>
                  <a:lnTo>
                    <a:pt x="898" y="356"/>
                  </a:lnTo>
                  <a:lnTo>
                    <a:pt x="745" y="640"/>
                  </a:lnTo>
                  <a:lnTo>
                    <a:pt x="663" y="328"/>
                  </a:lnTo>
                  <a:lnTo>
                    <a:pt x="784" y="149"/>
                  </a:lnTo>
                  <a:cubicBezTo>
                    <a:pt x="796" y="128"/>
                    <a:pt x="778" y="107"/>
                    <a:pt x="759" y="107"/>
                  </a:cubicBezTo>
                  <a:cubicBezTo>
                    <a:pt x="751" y="107"/>
                    <a:pt x="743" y="110"/>
                    <a:pt x="737" y="118"/>
                  </a:cubicBezTo>
                  <a:lnTo>
                    <a:pt x="644" y="256"/>
                  </a:lnTo>
                  <a:lnTo>
                    <a:pt x="626" y="192"/>
                  </a:lnTo>
                  <a:cubicBezTo>
                    <a:pt x="718" y="139"/>
                    <a:pt x="681" y="0"/>
                    <a:pt x="5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2" name="Google Shape;3342;p46"/>
          <p:cNvSpPr/>
          <p:nvPr/>
        </p:nvSpPr>
        <p:spPr>
          <a:xfrm>
            <a:off x="1809180" y="291307"/>
            <a:ext cx="306141" cy="436905"/>
          </a:xfrm>
          <a:custGeom>
            <a:avLst/>
            <a:gdLst/>
            <a:ahLst/>
            <a:cxnLst/>
            <a:rect l="l" t="t" r="r" b="b"/>
            <a:pathLst>
              <a:path w="1696" h="2396" extrusionOk="0">
                <a:moveTo>
                  <a:pt x="1695" y="0"/>
                </a:moveTo>
                <a:lnTo>
                  <a:pt x="1082" y="652"/>
                </a:lnTo>
                <a:cubicBezTo>
                  <a:pt x="1027" y="710"/>
                  <a:pt x="989" y="779"/>
                  <a:pt x="968" y="856"/>
                </a:cubicBezTo>
                <a:lnTo>
                  <a:pt x="849" y="1277"/>
                </a:lnTo>
                <a:lnTo>
                  <a:pt x="715" y="1305"/>
                </a:lnTo>
                <a:cubicBezTo>
                  <a:pt x="705" y="1308"/>
                  <a:pt x="694" y="1313"/>
                  <a:pt x="686" y="1320"/>
                </a:cubicBezTo>
                <a:lnTo>
                  <a:pt x="573" y="1420"/>
                </a:lnTo>
                <a:lnTo>
                  <a:pt x="680" y="1391"/>
                </a:lnTo>
                <a:cubicBezTo>
                  <a:pt x="680" y="1391"/>
                  <a:pt x="724" y="1431"/>
                  <a:pt x="763" y="1464"/>
                </a:cubicBezTo>
                <a:lnTo>
                  <a:pt x="500" y="1625"/>
                </a:lnTo>
                <a:cubicBezTo>
                  <a:pt x="396" y="1689"/>
                  <a:pt x="314" y="1778"/>
                  <a:pt x="260" y="1885"/>
                </a:cubicBezTo>
                <a:lnTo>
                  <a:pt x="0" y="2395"/>
                </a:lnTo>
                <a:lnTo>
                  <a:pt x="537" y="1894"/>
                </a:lnTo>
                <a:cubicBezTo>
                  <a:pt x="561" y="1873"/>
                  <a:pt x="586" y="1853"/>
                  <a:pt x="614" y="1838"/>
                </a:cubicBezTo>
                <a:lnTo>
                  <a:pt x="1047" y="1599"/>
                </a:lnTo>
                <a:lnTo>
                  <a:pt x="1108" y="1620"/>
                </a:lnTo>
                <a:lnTo>
                  <a:pt x="1154" y="1811"/>
                </a:lnTo>
                <a:lnTo>
                  <a:pt x="1282" y="1687"/>
                </a:lnTo>
                <a:cubicBezTo>
                  <a:pt x="1355" y="1615"/>
                  <a:pt x="1406" y="1522"/>
                  <a:pt x="1427" y="1420"/>
                </a:cubicBezTo>
                <a:lnTo>
                  <a:pt x="1452" y="1301"/>
                </a:lnTo>
                <a:lnTo>
                  <a:pt x="1220" y="1403"/>
                </a:lnTo>
                <a:lnTo>
                  <a:pt x="1192" y="1392"/>
                </a:lnTo>
                <a:lnTo>
                  <a:pt x="1336" y="835"/>
                </a:lnTo>
                <a:cubicBezTo>
                  <a:pt x="1368" y="716"/>
                  <a:pt x="1424" y="603"/>
                  <a:pt x="1499" y="507"/>
                </a:cubicBezTo>
                <a:lnTo>
                  <a:pt x="1511" y="491"/>
                </a:lnTo>
                <a:cubicBezTo>
                  <a:pt x="1555" y="437"/>
                  <a:pt x="1588" y="372"/>
                  <a:pt x="1608" y="304"/>
                </a:cubicBezTo>
                <a:lnTo>
                  <a:pt x="16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24FE50DB-9C48-F70D-B322-0D3D78AC1F09}"/>
              </a:ext>
            </a:extLst>
          </p:cNvPr>
          <p:cNvSpPr txBox="1">
            <a:spLocks noChangeArrowheads="1"/>
          </p:cNvSpPr>
          <p:nvPr/>
        </p:nvSpPr>
        <p:spPr bwMode="auto">
          <a:xfrm>
            <a:off x="7582267" y="4762071"/>
            <a:ext cx="26289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lang="en-US" altLang="en-US" sz="900" dirty="0">
                <a:latin typeface="Arial" panose="020B0604020202020204" pitchFamily="34" charset="0"/>
              </a:rPr>
              <a:t>IC 3-8-1-33 | IC 3-8-9-5</a:t>
            </a:r>
          </a:p>
        </p:txBody>
      </p:sp>
      <p:grpSp>
        <p:nvGrpSpPr>
          <p:cNvPr id="3" name="Google Shape;1706;p34">
            <a:extLst>
              <a:ext uri="{FF2B5EF4-FFF2-40B4-BE49-F238E27FC236}">
                <a16:creationId xmlns:a16="http://schemas.microsoft.com/office/drawing/2014/main" id="{BF02EFD3-83D1-FA97-8952-48F8EF701628}"/>
              </a:ext>
            </a:extLst>
          </p:cNvPr>
          <p:cNvGrpSpPr/>
          <p:nvPr/>
        </p:nvGrpSpPr>
        <p:grpSpPr>
          <a:xfrm>
            <a:off x="364515" y="3969838"/>
            <a:ext cx="456944" cy="794749"/>
            <a:chOff x="5607550" y="344503"/>
            <a:chExt cx="456944" cy="794749"/>
          </a:xfrm>
        </p:grpSpPr>
        <p:sp>
          <p:nvSpPr>
            <p:cNvPr id="4" name="Google Shape;1707;p34">
              <a:extLst>
                <a:ext uri="{FF2B5EF4-FFF2-40B4-BE49-F238E27FC236}">
                  <a16:creationId xmlns:a16="http://schemas.microsoft.com/office/drawing/2014/main" id="{CF0B53FD-5C15-6F13-F1F5-B0AF93C11424}"/>
                </a:ext>
              </a:extLst>
            </p:cNvPr>
            <p:cNvSpPr/>
            <p:nvPr/>
          </p:nvSpPr>
          <p:spPr>
            <a:xfrm>
              <a:off x="5669837" y="1032766"/>
              <a:ext cx="128759" cy="106486"/>
            </a:xfrm>
            <a:custGeom>
              <a:avLst/>
              <a:gdLst/>
              <a:ahLst/>
              <a:cxnLst/>
              <a:rect l="l" t="t" r="r" b="b"/>
              <a:pathLst>
                <a:path w="1270" h="1050" extrusionOk="0">
                  <a:moveTo>
                    <a:pt x="770" y="1"/>
                  </a:moveTo>
                  <a:lnTo>
                    <a:pt x="770" y="1"/>
                  </a:lnTo>
                  <a:cubicBezTo>
                    <a:pt x="784" y="76"/>
                    <a:pt x="777" y="132"/>
                    <a:pt x="751" y="176"/>
                  </a:cubicBezTo>
                  <a:cubicBezTo>
                    <a:pt x="726" y="213"/>
                    <a:pt x="686" y="237"/>
                    <a:pt x="642" y="246"/>
                  </a:cubicBezTo>
                  <a:cubicBezTo>
                    <a:pt x="418" y="293"/>
                    <a:pt x="132" y="400"/>
                    <a:pt x="43" y="504"/>
                  </a:cubicBezTo>
                  <a:cubicBezTo>
                    <a:pt x="9" y="541"/>
                    <a:pt x="1" y="595"/>
                    <a:pt x="22" y="641"/>
                  </a:cubicBezTo>
                  <a:cubicBezTo>
                    <a:pt x="48" y="701"/>
                    <a:pt x="122" y="739"/>
                    <a:pt x="214" y="739"/>
                  </a:cubicBezTo>
                  <a:cubicBezTo>
                    <a:pt x="219" y="739"/>
                    <a:pt x="223" y="739"/>
                    <a:pt x="227" y="739"/>
                  </a:cubicBezTo>
                  <a:cubicBezTo>
                    <a:pt x="193" y="420"/>
                    <a:pt x="707" y="299"/>
                    <a:pt x="730" y="293"/>
                  </a:cubicBezTo>
                  <a:cubicBezTo>
                    <a:pt x="732" y="293"/>
                    <a:pt x="734" y="293"/>
                    <a:pt x="736" y="293"/>
                  </a:cubicBezTo>
                  <a:cubicBezTo>
                    <a:pt x="766" y="293"/>
                    <a:pt x="775" y="338"/>
                    <a:pt x="742" y="346"/>
                  </a:cubicBezTo>
                  <a:cubicBezTo>
                    <a:pt x="737" y="346"/>
                    <a:pt x="223" y="467"/>
                    <a:pt x="285" y="760"/>
                  </a:cubicBezTo>
                  <a:cubicBezTo>
                    <a:pt x="353" y="842"/>
                    <a:pt x="453" y="891"/>
                    <a:pt x="560" y="897"/>
                  </a:cubicBezTo>
                  <a:cubicBezTo>
                    <a:pt x="583" y="897"/>
                    <a:pt x="605" y="893"/>
                    <a:pt x="626" y="882"/>
                  </a:cubicBezTo>
                  <a:cubicBezTo>
                    <a:pt x="560" y="548"/>
                    <a:pt x="919" y="372"/>
                    <a:pt x="923" y="371"/>
                  </a:cubicBezTo>
                  <a:cubicBezTo>
                    <a:pt x="928" y="368"/>
                    <a:pt x="933" y="366"/>
                    <a:pt x="937" y="366"/>
                  </a:cubicBezTo>
                  <a:cubicBezTo>
                    <a:pt x="963" y="366"/>
                    <a:pt x="977" y="406"/>
                    <a:pt x="946" y="418"/>
                  </a:cubicBezTo>
                  <a:cubicBezTo>
                    <a:pt x="933" y="425"/>
                    <a:pt x="616" y="581"/>
                    <a:pt x="679" y="879"/>
                  </a:cubicBezTo>
                  <a:cubicBezTo>
                    <a:pt x="679" y="879"/>
                    <a:pt x="679" y="881"/>
                    <a:pt x="679" y="881"/>
                  </a:cubicBezTo>
                  <a:cubicBezTo>
                    <a:pt x="733" y="958"/>
                    <a:pt x="928" y="1049"/>
                    <a:pt x="1038" y="1049"/>
                  </a:cubicBezTo>
                  <a:cubicBezTo>
                    <a:pt x="1042" y="1050"/>
                    <a:pt x="1046" y="1050"/>
                    <a:pt x="1049" y="1050"/>
                  </a:cubicBezTo>
                  <a:cubicBezTo>
                    <a:pt x="1066" y="1050"/>
                    <a:pt x="1082" y="1044"/>
                    <a:pt x="1095" y="1035"/>
                  </a:cubicBezTo>
                  <a:lnTo>
                    <a:pt x="1103" y="1005"/>
                  </a:lnTo>
                  <a:cubicBezTo>
                    <a:pt x="1095" y="821"/>
                    <a:pt x="1151" y="702"/>
                    <a:pt x="1194" y="606"/>
                  </a:cubicBezTo>
                  <a:cubicBezTo>
                    <a:pt x="1240" y="511"/>
                    <a:pt x="1270" y="446"/>
                    <a:pt x="1219" y="362"/>
                  </a:cubicBezTo>
                  <a:cubicBezTo>
                    <a:pt x="1165" y="267"/>
                    <a:pt x="1140" y="160"/>
                    <a:pt x="1149" y="52"/>
                  </a:cubicBezTo>
                  <a:lnTo>
                    <a:pt x="7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708;p34">
              <a:extLst>
                <a:ext uri="{FF2B5EF4-FFF2-40B4-BE49-F238E27FC236}">
                  <a16:creationId xmlns:a16="http://schemas.microsoft.com/office/drawing/2014/main" id="{36E0415F-8766-27BA-419B-133D14AB9BD7}"/>
                </a:ext>
              </a:extLst>
            </p:cNvPr>
            <p:cNvSpPr/>
            <p:nvPr/>
          </p:nvSpPr>
          <p:spPr>
            <a:xfrm>
              <a:off x="5817052" y="1032563"/>
              <a:ext cx="128759" cy="106486"/>
            </a:xfrm>
            <a:custGeom>
              <a:avLst/>
              <a:gdLst/>
              <a:ahLst/>
              <a:cxnLst/>
              <a:rect l="l" t="t" r="r" b="b"/>
              <a:pathLst>
                <a:path w="1270" h="1050" extrusionOk="0">
                  <a:moveTo>
                    <a:pt x="498" y="1"/>
                  </a:moveTo>
                  <a:lnTo>
                    <a:pt x="119" y="54"/>
                  </a:lnTo>
                  <a:cubicBezTo>
                    <a:pt x="128" y="160"/>
                    <a:pt x="105" y="267"/>
                    <a:pt x="51" y="362"/>
                  </a:cubicBezTo>
                  <a:cubicBezTo>
                    <a:pt x="0" y="446"/>
                    <a:pt x="30" y="509"/>
                    <a:pt x="76" y="606"/>
                  </a:cubicBezTo>
                  <a:cubicBezTo>
                    <a:pt x="119" y="702"/>
                    <a:pt x="175" y="821"/>
                    <a:pt x="167" y="1005"/>
                  </a:cubicBezTo>
                  <a:lnTo>
                    <a:pt x="174" y="1034"/>
                  </a:lnTo>
                  <a:cubicBezTo>
                    <a:pt x="189" y="1044"/>
                    <a:pt x="206" y="1050"/>
                    <a:pt x="224" y="1050"/>
                  </a:cubicBezTo>
                  <a:cubicBezTo>
                    <a:pt x="226" y="1050"/>
                    <a:pt x="229" y="1050"/>
                    <a:pt x="232" y="1049"/>
                  </a:cubicBezTo>
                  <a:cubicBezTo>
                    <a:pt x="342" y="1049"/>
                    <a:pt x="538" y="958"/>
                    <a:pt x="591" y="881"/>
                  </a:cubicBezTo>
                  <a:lnTo>
                    <a:pt x="591" y="877"/>
                  </a:lnTo>
                  <a:cubicBezTo>
                    <a:pt x="654" y="581"/>
                    <a:pt x="337" y="425"/>
                    <a:pt x="323" y="418"/>
                  </a:cubicBezTo>
                  <a:cubicBezTo>
                    <a:pt x="310" y="411"/>
                    <a:pt x="303" y="395"/>
                    <a:pt x="310" y="383"/>
                  </a:cubicBezTo>
                  <a:cubicBezTo>
                    <a:pt x="315" y="373"/>
                    <a:pt x="325" y="368"/>
                    <a:pt x="334" y="368"/>
                  </a:cubicBezTo>
                  <a:cubicBezTo>
                    <a:pt x="338" y="368"/>
                    <a:pt x="342" y="369"/>
                    <a:pt x="346" y="371"/>
                  </a:cubicBezTo>
                  <a:cubicBezTo>
                    <a:pt x="349" y="371"/>
                    <a:pt x="710" y="548"/>
                    <a:pt x="644" y="883"/>
                  </a:cubicBezTo>
                  <a:cubicBezTo>
                    <a:pt x="661" y="892"/>
                    <a:pt x="680" y="895"/>
                    <a:pt x="699" y="895"/>
                  </a:cubicBezTo>
                  <a:cubicBezTo>
                    <a:pt x="703" y="895"/>
                    <a:pt x="706" y="895"/>
                    <a:pt x="710" y="895"/>
                  </a:cubicBezTo>
                  <a:cubicBezTo>
                    <a:pt x="817" y="892"/>
                    <a:pt x="917" y="842"/>
                    <a:pt x="985" y="760"/>
                  </a:cubicBezTo>
                  <a:cubicBezTo>
                    <a:pt x="1047" y="467"/>
                    <a:pt x="533" y="346"/>
                    <a:pt x="528" y="346"/>
                  </a:cubicBezTo>
                  <a:cubicBezTo>
                    <a:pt x="495" y="338"/>
                    <a:pt x="503" y="293"/>
                    <a:pt x="531" y="293"/>
                  </a:cubicBezTo>
                  <a:cubicBezTo>
                    <a:pt x="533" y="293"/>
                    <a:pt x="536" y="293"/>
                    <a:pt x="538" y="294"/>
                  </a:cubicBezTo>
                  <a:cubicBezTo>
                    <a:pt x="561" y="299"/>
                    <a:pt x="1077" y="418"/>
                    <a:pt x="1043" y="739"/>
                  </a:cubicBezTo>
                  <a:cubicBezTo>
                    <a:pt x="1047" y="739"/>
                    <a:pt x="1051" y="739"/>
                    <a:pt x="1056" y="739"/>
                  </a:cubicBezTo>
                  <a:cubicBezTo>
                    <a:pt x="1148" y="739"/>
                    <a:pt x="1220" y="701"/>
                    <a:pt x="1248" y="639"/>
                  </a:cubicBezTo>
                  <a:cubicBezTo>
                    <a:pt x="1269" y="593"/>
                    <a:pt x="1261" y="541"/>
                    <a:pt x="1227" y="504"/>
                  </a:cubicBezTo>
                  <a:cubicBezTo>
                    <a:pt x="1136" y="402"/>
                    <a:pt x="849" y="295"/>
                    <a:pt x="626" y="246"/>
                  </a:cubicBezTo>
                  <a:cubicBezTo>
                    <a:pt x="580" y="239"/>
                    <a:pt x="540" y="215"/>
                    <a:pt x="516" y="176"/>
                  </a:cubicBezTo>
                  <a:cubicBezTo>
                    <a:pt x="489" y="134"/>
                    <a:pt x="484" y="78"/>
                    <a:pt x="4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709;p34">
              <a:extLst>
                <a:ext uri="{FF2B5EF4-FFF2-40B4-BE49-F238E27FC236}">
                  <a16:creationId xmlns:a16="http://schemas.microsoft.com/office/drawing/2014/main" id="{F6468F6B-2509-D65A-3376-3860628D3DB7}"/>
                </a:ext>
              </a:extLst>
            </p:cNvPr>
            <p:cNvSpPr/>
            <p:nvPr/>
          </p:nvSpPr>
          <p:spPr>
            <a:xfrm>
              <a:off x="5647125" y="869750"/>
              <a:ext cx="185150" cy="86325"/>
            </a:xfrm>
            <a:custGeom>
              <a:avLst/>
              <a:gdLst/>
              <a:ahLst/>
              <a:cxnLst/>
              <a:rect l="l" t="t" r="r" b="b"/>
              <a:pathLst>
                <a:path w="7406" h="3453" extrusionOk="0">
                  <a:moveTo>
                    <a:pt x="310" y="0"/>
                  </a:moveTo>
                  <a:lnTo>
                    <a:pt x="3810" y="2215"/>
                  </a:lnTo>
                  <a:lnTo>
                    <a:pt x="6835" y="3215"/>
                  </a:lnTo>
                  <a:lnTo>
                    <a:pt x="7406" y="3453"/>
                  </a:lnTo>
                  <a:lnTo>
                    <a:pt x="6001" y="3286"/>
                  </a:lnTo>
                  <a:lnTo>
                    <a:pt x="4287" y="2858"/>
                  </a:lnTo>
                  <a:lnTo>
                    <a:pt x="2691" y="2286"/>
                  </a:lnTo>
                  <a:lnTo>
                    <a:pt x="1286" y="1643"/>
                  </a:lnTo>
                  <a:lnTo>
                    <a:pt x="381" y="1143"/>
                  </a:lnTo>
                  <a:lnTo>
                    <a:pt x="0" y="929"/>
                  </a:lnTo>
                  <a:lnTo>
                    <a:pt x="0" y="333"/>
                  </a:lnTo>
                  <a:close/>
                </a:path>
              </a:pathLst>
            </a:custGeom>
            <a:solidFill>
              <a:schemeClr val="lt1"/>
            </a:solidFill>
            <a:ln>
              <a:noFill/>
            </a:ln>
          </p:spPr>
          <p:txBody>
            <a:bodyPr/>
            <a:lstStyle/>
            <a:p>
              <a:endParaRPr lang="en-US"/>
            </a:p>
          </p:txBody>
        </p:sp>
        <p:sp>
          <p:nvSpPr>
            <p:cNvPr id="7" name="Google Shape;1710;p34">
              <a:extLst>
                <a:ext uri="{FF2B5EF4-FFF2-40B4-BE49-F238E27FC236}">
                  <a16:creationId xmlns:a16="http://schemas.microsoft.com/office/drawing/2014/main" id="{ADBD3DF5-08D6-5B30-44DB-B22529A505BC}"/>
                </a:ext>
              </a:extLst>
            </p:cNvPr>
            <p:cNvSpPr/>
            <p:nvPr/>
          </p:nvSpPr>
          <p:spPr>
            <a:xfrm>
              <a:off x="5890625" y="584000"/>
              <a:ext cx="91075" cy="300625"/>
            </a:xfrm>
            <a:custGeom>
              <a:avLst/>
              <a:gdLst/>
              <a:ahLst/>
              <a:cxnLst/>
              <a:rect l="l" t="t" r="r" b="b"/>
              <a:pathLst>
                <a:path w="3643" h="12025" extrusionOk="0">
                  <a:moveTo>
                    <a:pt x="0" y="0"/>
                  </a:moveTo>
                  <a:lnTo>
                    <a:pt x="2000" y="11073"/>
                  </a:lnTo>
                  <a:lnTo>
                    <a:pt x="3476" y="12025"/>
                  </a:lnTo>
                  <a:lnTo>
                    <a:pt x="3643" y="10406"/>
                  </a:lnTo>
                  <a:lnTo>
                    <a:pt x="2643" y="4905"/>
                  </a:lnTo>
                  <a:lnTo>
                    <a:pt x="2000" y="476"/>
                  </a:lnTo>
                  <a:close/>
                </a:path>
              </a:pathLst>
            </a:custGeom>
            <a:solidFill>
              <a:schemeClr val="lt1"/>
            </a:solidFill>
            <a:ln>
              <a:noFill/>
            </a:ln>
          </p:spPr>
          <p:txBody>
            <a:bodyPr/>
            <a:lstStyle/>
            <a:p>
              <a:endParaRPr lang="en-US"/>
            </a:p>
          </p:txBody>
        </p:sp>
        <p:sp>
          <p:nvSpPr>
            <p:cNvPr id="8" name="Google Shape;1711;p34">
              <a:extLst>
                <a:ext uri="{FF2B5EF4-FFF2-40B4-BE49-F238E27FC236}">
                  <a16:creationId xmlns:a16="http://schemas.microsoft.com/office/drawing/2014/main" id="{751BA9DE-8A34-F95C-1876-47901FB440E0}"/>
                </a:ext>
              </a:extLst>
            </p:cNvPr>
            <p:cNvSpPr/>
            <p:nvPr/>
          </p:nvSpPr>
          <p:spPr>
            <a:xfrm>
              <a:off x="5611425" y="636975"/>
              <a:ext cx="122025" cy="289925"/>
            </a:xfrm>
            <a:custGeom>
              <a:avLst/>
              <a:gdLst/>
              <a:ahLst/>
              <a:cxnLst/>
              <a:rect l="l" t="t" r="r" b="b"/>
              <a:pathLst>
                <a:path w="4881" h="11597" extrusionOk="0">
                  <a:moveTo>
                    <a:pt x="3786" y="119"/>
                  </a:moveTo>
                  <a:lnTo>
                    <a:pt x="595" y="3120"/>
                  </a:lnTo>
                  <a:lnTo>
                    <a:pt x="0" y="5001"/>
                  </a:lnTo>
                  <a:lnTo>
                    <a:pt x="47" y="6096"/>
                  </a:lnTo>
                  <a:lnTo>
                    <a:pt x="500" y="6525"/>
                  </a:lnTo>
                  <a:lnTo>
                    <a:pt x="928" y="5977"/>
                  </a:lnTo>
                  <a:lnTo>
                    <a:pt x="785" y="7930"/>
                  </a:lnTo>
                  <a:lnTo>
                    <a:pt x="833" y="10168"/>
                  </a:lnTo>
                  <a:lnTo>
                    <a:pt x="1262" y="11597"/>
                  </a:lnTo>
                  <a:lnTo>
                    <a:pt x="1333" y="7978"/>
                  </a:lnTo>
                  <a:lnTo>
                    <a:pt x="3000" y="3834"/>
                  </a:lnTo>
                  <a:lnTo>
                    <a:pt x="4881" y="0"/>
                  </a:lnTo>
                  <a:close/>
                </a:path>
              </a:pathLst>
            </a:custGeom>
            <a:solidFill>
              <a:schemeClr val="lt2"/>
            </a:solidFill>
            <a:ln>
              <a:noFill/>
            </a:ln>
          </p:spPr>
          <p:txBody>
            <a:bodyPr/>
            <a:lstStyle/>
            <a:p>
              <a:endParaRPr lang="en-US"/>
            </a:p>
          </p:txBody>
        </p:sp>
        <p:sp>
          <p:nvSpPr>
            <p:cNvPr id="9" name="Google Shape;1712;p34">
              <a:extLst>
                <a:ext uri="{FF2B5EF4-FFF2-40B4-BE49-F238E27FC236}">
                  <a16:creationId xmlns:a16="http://schemas.microsoft.com/office/drawing/2014/main" id="{67ADB9D3-67F4-0223-C2AB-BB9FE6C74D7D}"/>
                </a:ext>
              </a:extLst>
            </p:cNvPr>
            <p:cNvSpPr/>
            <p:nvPr/>
          </p:nvSpPr>
          <p:spPr>
            <a:xfrm>
              <a:off x="5607550" y="378200"/>
              <a:ext cx="391979" cy="664025"/>
            </a:xfrm>
            <a:custGeom>
              <a:avLst/>
              <a:gdLst/>
              <a:ahLst/>
              <a:cxnLst/>
              <a:rect l="l" t="t" r="r" b="b"/>
              <a:pathLst>
                <a:path w="5704" h="9714" extrusionOk="0">
                  <a:moveTo>
                    <a:pt x="4730" y="757"/>
                  </a:moveTo>
                  <a:cubicBezTo>
                    <a:pt x="5003" y="757"/>
                    <a:pt x="5220" y="886"/>
                    <a:pt x="5391" y="1099"/>
                  </a:cubicBezTo>
                  <a:cubicBezTo>
                    <a:pt x="5523" y="1259"/>
                    <a:pt x="5607" y="1450"/>
                    <a:pt x="5637" y="1653"/>
                  </a:cubicBezTo>
                  <a:cubicBezTo>
                    <a:pt x="5656" y="1779"/>
                    <a:pt x="5614" y="1902"/>
                    <a:pt x="5593" y="2025"/>
                  </a:cubicBezTo>
                  <a:lnTo>
                    <a:pt x="5593" y="2023"/>
                  </a:lnTo>
                  <a:cubicBezTo>
                    <a:pt x="5574" y="2133"/>
                    <a:pt x="5514" y="2207"/>
                    <a:pt x="5425" y="2267"/>
                  </a:cubicBezTo>
                  <a:cubicBezTo>
                    <a:pt x="5256" y="2381"/>
                    <a:pt x="5067" y="2435"/>
                    <a:pt x="4871" y="2470"/>
                  </a:cubicBezTo>
                  <a:cubicBezTo>
                    <a:pt x="4771" y="2487"/>
                    <a:pt x="4671" y="2497"/>
                    <a:pt x="4569" y="2497"/>
                  </a:cubicBezTo>
                  <a:cubicBezTo>
                    <a:pt x="4554" y="2497"/>
                    <a:pt x="4539" y="2497"/>
                    <a:pt x="4524" y="2496"/>
                  </a:cubicBezTo>
                  <a:cubicBezTo>
                    <a:pt x="4516" y="2496"/>
                    <a:pt x="4508" y="2497"/>
                    <a:pt x="4500" y="2497"/>
                  </a:cubicBezTo>
                  <a:cubicBezTo>
                    <a:pt x="4381" y="2497"/>
                    <a:pt x="4262" y="2484"/>
                    <a:pt x="4145" y="2463"/>
                  </a:cubicBezTo>
                  <a:cubicBezTo>
                    <a:pt x="3882" y="2416"/>
                    <a:pt x="3584" y="2123"/>
                    <a:pt x="3521" y="1786"/>
                  </a:cubicBezTo>
                  <a:cubicBezTo>
                    <a:pt x="3468" y="1499"/>
                    <a:pt x="3579" y="1278"/>
                    <a:pt x="3796" y="1101"/>
                  </a:cubicBezTo>
                  <a:cubicBezTo>
                    <a:pt x="4045" y="894"/>
                    <a:pt x="4355" y="775"/>
                    <a:pt x="4678" y="759"/>
                  </a:cubicBezTo>
                  <a:cubicBezTo>
                    <a:pt x="4696" y="758"/>
                    <a:pt x="4713" y="757"/>
                    <a:pt x="4730" y="757"/>
                  </a:cubicBezTo>
                  <a:close/>
                  <a:moveTo>
                    <a:pt x="5041" y="4043"/>
                  </a:moveTo>
                  <a:cubicBezTo>
                    <a:pt x="5099" y="4107"/>
                    <a:pt x="5148" y="4178"/>
                    <a:pt x="5186" y="4255"/>
                  </a:cubicBezTo>
                  <a:cubicBezTo>
                    <a:pt x="5298" y="4460"/>
                    <a:pt x="5402" y="4668"/>
                    <a:pt x="5458" y="4896"/>
                  </a:cubicBezTo>
                  <a:cubicBezTo>
                    <a:pt x="5505" y="5051"/>
                    <a:pt x="5539" y="5208"/>
                    <a:pt x="5554" y="5368"/>
                  </a:cubicBezTo>
                  <a:cubicBezTo>
                    <a:pt x="5579" y="5571"/>
                    <a:pt x="5581" y="5775"/>
                    <a:pt x="5600" y="5978"/>
                  </a:cubicBezTo>
                  <a:cubicBezTo>
                    <a:pt x="5602" y="5990"/>
                    <a:pt x="5605" y="6011"/>
                    <a:pt x="5595" y="6011"/>
                  </a:cubicBezTo>
                  <a:cubicBezTo>
                    <a:pt x="5542" y="6011"/>
                    <a:pt x="5514" y="6059"/>
                    <a:pt x="5468" y="6067"/>
                  </a:cubicBezTo>
                  <a:cubicBezTo>
                    <a:pt x="5462" y="6069"/>
                    <a:pt x="5456" y="6069"/>
                    <a:pt x="5450" y="6069"/>
                  </a:cubicBezTo>
                  <a:cubicBezTo>
                    <a:pt x="5416" y="6069"/>
                    <a:pt x="5401" y="6047"/>
                    <a:pt x="5395" y="6010"/>
                  </a:cubicBezTo>
                  <a:cubicBezTo>
                    <a:pt x="5348" y="5655"/>
                    <a:pt x="5263" y="5308"/>
                    <a:pt x="5199" y="4958"/>
                  </a:cubicBezTo>
                  <a:cubicBezTo>
                    <a:pt x="5137" y="4654"/>
                    <a:pt x="5079" y="4351"/>
                    <a:pt x="5041" y="4043"/>
                  </a:cubicBezTo>
                  <a:close/>
                  <a:moveTo>
                    <a:pt x="4091" y="49"/>
                  </a:moveTo>
                  <a:cubicBezTo>
                    <a:pt x="4421" y="49"/>
                    <a:pt x="4729" y="153"/>
                    <a:pt x="5011" y="365"/>
                  </a:cubicBezTo>
                  <a:cubicBezTo>
                    <a:pt x="5321" y="594"/>
                    <a:pt x="5537" y="933"/>
                    <a:pt x="5612" y="1311"/>
                  </a:cubicBezTo>
                  <a:cubicBezTo>
                    <a:pt x="5614" y="1332"/>
                    <a:pt x="5616" y="1352"/>
                    <a:pt x="5616" y="1373"/>
                  </a:cubicBezTo>
                  <a:cubicBezTo>
                    <a:pt x="5625" y="1378"/>
                    <a:pt x="5628" y="1388"/>
                    <a:pt x="5625" y="1399"/>
                  </a:cubicBezTo>
                  <a:cubicBezTo>
                    <a:pt x="5625" y="1401"/>
                    <a:pt x="5621" y="1401"/>
                    <a:pt x="5619" y="1402"/>
                  </a:cubicBezTo>
                  <a:cubicBezTo>
                    <a:pt x="5618" y="1394"/>
                    <a:pt x="5616" y="1385"/>
                    <a:pt x="5612" y="1374"/>
                  </a:cubicBezTo>
                  <a:cubicBezTo>
                    <a:pt x="5546" y="1252"/>
                    <a:pt x="5481" y="1127"/>
                    <a:pt x="5384" y="1020"/>
                  </a:cubicBezTo>
                  <a:cubicBezTo>
                    <a:pt x="5202" y="822"/>
                    <a:pt x="4986" y="713"/>
                    <a:pt x="4724" y="713"/>
                  </a:cubicBezTo>
                  <a:cubicBezTo>
                    <a:pt x="4689" y="713"/>
                    <a:pt x="4653" y="715"/>
                    <a:pt x="4616" y="719"/>
                  </a:cubicBezTo>
                  <a:cubicBezTo>
                    <a:pt x="4317" y="745"/>
                    <a:pt x="4029" y="859"/>
                    <a:pt x="3789" y="1045"/>
                  </a:cubicBezTo>
                  <a:cubicBezTo>
                    <a:pt x="3635" y="1166"/>
                    <a:pt x="3509" y="1311"/>
                    <a:pt x="3473" y="1513"/>
                  </a:cubicBezTo>
                  <a:cubicBezTo>
                    <a:pt x="3426" y="1776"/>
                    <a:pt x="3509" y="2005"/>
                    <a:pt x="3672" y="2211"/>
                  </a:cubicBezTo>
                  <a:cubicBezTo>
                    <a:pt x="3731" y="2284"/>
                    <a:pt x="3801" y="2351"/>
                    <a:pt x="3877" y="2407"/>
                  </a:cubicBezTo>
                  <a:cubicBezTo>
                    <a:pt x="3978" y="2463"/>
                    <a:pt x="4085" y="2500"/>
                    <a:pt x="4197" y="2521"/>
                  </a:cubicBezTo>
                  <a:cubicBezTo>
                    <a:pt x="4304" y="2536"/>
                    <a:pt x="4412" y="2543"/>
                    <a:pt x="4519" y="2543"/>
                  </a:cubicBezTo>
                  <a:cubicBezTo>
                    <a:pt x="4590" y="2543"/>
                    <a:pt x="4660" y="2540"/>
                    <a:pt x="4730" y="2533"/>
                  </a:cubicBezTo>
                  <a:cubicBezTo>
                    <a:pt x="4879" y="2521"/>
                    <a:pt x="5025" y="2489"/>
                    <a:pt x="5167" y="2442"/>
                  </a:cubicBezTo>
                  <a:cubicBezTo>
                    <a:pt x="5277" y="2409"/>
                    <a:pt x="5379" y="2356"/>
                    <a:pt x="5470" y="2286"/>
                  </a:cubicBezTo>
                  <a:cubicBezTo>
                    <a:pt x="5476" y="2280"/>
                    <a:pt x="5483" y="2277"/>
                    <a:pt x="5491" y="2277"/>
                  </a:cubicBezTo>
                  <a:cubicBezTo>
                    <a:pt x="5495" y="2277"/>
                    <a:pt x="5500" y="2278"/>
                    <a:pt x="5504" y="2281"/>
                  </a:cubicBezTo>
                  <a:cubicBezTo>
                    <a:pt x="5490" y="2353"/>
                    <a:pt x="5454" y="2417"/>
                    <a:pt x="5425" y="2484"/>
                  </a:cubicBezTo>
                  <a:cubicBezTo>
                    <a:pt x="5332" y="2684"/>
                    <a:pt x="5218" y="2873"/>
                    <a:pt x="5102" y="3063"/>
                  </a:cubicBezTo>
                  <a:cubicBezTo>
                    <a:pt x="5014" y="3208"/>
                    <a:pt x="4979" y="3368"/>
                    <a:pt x="4964" y="3534"/>
                  </a:cubicBezTo>
                  <a:cubicBezTo>
                    <a:pt x="4932" y="3832"/>
                    <a:pt x="4992" y="4123"/>
                    <a:pt x="5042" y="4414"/>
                  </a:cubicBezTo>
                  <a:cubicBezTo>
                    <a:pt x="5095" y="4711"/>
                    <a:pt x="5153" y="5007"/>
                    <a:pt x="5209" y="5303"/>
                  </a:cubicBezTo>
                  <a:cubicBezTo>
                    <a:pt x="5248" y="5443"/>
                    <a:pt x="5269" y="5587"/>
                    <a:pt x="5295" y="5729"/>
                  </a:cubicBezTo>
                  <a:cubicBezTo>
                    <a:pt x="5342" y="5975"/>
                    <a:pt x="5381" y="6223"/>
                    <a:pt x="5405" y="6472"/>
                  </a:cubicBezTo>
                  <a:cubicBezTo>
                    <a:pt x="5426" y="6714"/>
                    <a:pt x="5430" y="6956"/>
                    <a:pt x="5416" y="7198"/>
                  </a:cubicBezTo>
                  <a:cubicBezTo>
                    <a:pt x="5398" y="7470"/>
                    <a:pt x="5349" y="7740"/>
                    <a:pt x="5269" y="8003"/>
                  </a:cubicBezTo>
                  <a:cubicBezTo>
                    <a:pt x="5263" y="8020"/>
                    <a:pt x="5258" y="8036"/>
                    <a:pt x="5251" y="8054"/>
                  </a:cubicBezTo>
                  <a:cubicBezTo>
                    <a:pt x="5246" y="8068"/>
                    <a:pt x="5233" y="8076"/>
                    <a:pt x="5220" y="8076"/>
                  </a:cubicBezTo>
                  <a:cubicBezTo>
                    <a:pt x="5215" y="8076"/>
                    <a:pt x="5210" y="8075"/>
                    <a:pt x="5206" y="8073"/>
                  </a:cubicBezTo>
                  <a:cubicBezTo>
                    <a:pt x="5181" y="8068"/>
                    <a:pt x="5190" y="8050"/>
                    <a:pt x="5193" y="8034"/>
                  </a:cubicBezTo>
                  <a:cubicBezTo>
                    <a:pt x="5249" y="7845"/>
                    <a:pt x="5283" y="7649"/>
                    <a:pt x="5293" y="7451"/>
                  </a:cubicBezTo>
                  <a:cubicBezTo>
                    <a:pt x="5304" y="7242"/>
                    <a:pt x="5302" y="7033"/>
                    <a:pt x="5288" y="6825"/>
                  </a:cubicBezTo>
                  <a:cubicBezTo>
                    <a:pt x="5272" y="6639"/>
                    <a:pt x="5246" y="6455"/>
                    <a:pt x="5213" y="6273"/>
                  </a:cubicBezTo>
                  <a:cubicBezTo>
                    <a:pt x="5156" y="5966"/>
                    <a:pt x="5085" y="5662"/>
                    <a:pt x="5009" y="5359"/>
                  </a:cubicBezTo>
                  <a:cubicBezTo>
                    <a:pt x="5004" y="5342"/>
                    <a:pt x="5004" y="5322"/>
                    <a:pt x="5000" y="5305"/>
                  </a:cubicBezTo>
                  <a:cubicBezTo>
                    <a:pt x="4951" y="5140"/>
                    <a:pt x="4911" y="4973"/>
                    <a:pt x="4879" y="4805"/>
                  </a:cubicBezTo>
                  <a:cubicBezTo>
                    <a:pt x="4836" y="4604"/>
                    <a:pt x="4794" y="4402"/>
                    <a:pt x="4760" y="4200"/>
                  </a:cubicBezTo>
                  <a:cubicBezTo>
                    <a:pt x="4734" y="4044"/>
                    <a:pt x="4723" y="3888"/>
                    <a:pt x="4704" y="3732"/>
                  </a:cubicBezTo>
                  <a:cubicBezTo>
                    <a:pt x="4694" y="3641"/>
                    <a:pt x="4685" y="3550"/>
                    <a:pt x="4667" y="3459"/>
                  </a:cubicBezTo>
                  <a:cubicBezTo>
                    <a:pt x="4646" y="3345"/>
                    <a:pt x="4608" y="3317"/>
                    <a:pt x="4492" y="3310"/>
                  </a:cubicBezTo>
                  <a:cubicBezTo>
                    <a:pt x="4019" y="3278"/>
                    <a:pt x="3568" y="3166"/>
                    <a:pt x="3149" y="2936"/>
                  </a:cubicBezTo>
                  <a:cubicBezTo>
                    <a:pt x="3058" y="2887"/>
                    <a:pt x="2969" y="2831"/>
                    <a:pt x="2876" y="2784"/>
                  </a:cubicBezTo>
                  <a:cubicBezTo>
                    <a:pt x="2852" y="2772"/>
                    <a:pt x="2832" y="2765"/>
                    <a:pt x="2815" y="2765"/>
                  </a:cubicBezTo>
                  <a:cubicBezTo>
                    <a:pt x="2781" y="2765"/>
                    <a:pt x="2758" y="2790"/>
                    <a:pt x="2741" y="2842"/>
                  </a:cubicBezTo>
                  <a:cubicBezTo>
                    <a:pt x="2588" y="3312"/>
                    <a:pt x="2334" y="3729"/>
                    <a:pt x="2045" y="4127"/>
                  </a:cubicBezTo>
                  <a:cubicBezTo>
                    <a:pt x="1829" y="4421"/>
                    <a:pt x="1610" y="4714"/>
                    <a:pt x="1393" y="5009"/>
                  </a:cubicBezTo>
                  <a:cubicBezTo>
                    <a:pt x="1331" y="5124"/>
                    <a:pt x="1258" y="5233"/>
                    <a:pt x="1194" y="5349"/>
                  </a:cubicBezTo>
                  <a:cubicBezTo>
                    <a:pt x="1077" y="5568"/>
                    <a:pt x="974" y="5796"/>
                    <a:pt x="884" y="6029"/>
                  </a:cubicBezTo>
                  <a:cubicBezTo>
                    <a:pt x="756" y="6357"/>
                    <a:pt x="663" y="6697"/>
                    <a:pt x="605" y="7044"/>
                  </a:cubicBezTo>
                  <a:cubicBezTo>
                    <a:pt x="567" y="7270"/>
                    <a:pt x="549" y="7501"/>
                    <a:pt x="553" y="7733"/>
                  </a:cubicBezTo>
                  <a:cubicBezTo>
                    <a:pt x="553" y="7768"/>
                    <a:pt x="565" y="7807"/>
                    <a:pt x="535" y="7838"/>
                  </a:cubicBezTo>
                  <a:cubicBezTo>
                    <a:pt x="523" y="7850"/>
                    <a:pt x="535" y="7864"/>
                    <a:pt x="544" y="7875"/>
                  </a:cubicBezTo>
                  <a:cubicBezTo>
                    <a:pt x="555" y="7887"/>
                    <a:pt x="576" y="7905"/>
                    <a:pt x="556" y="7922"/>
                  </a:cubicBezTo>
                  <a:cubicBezTo>
                    <a:pt x="549" y="7927"/>
                    <a:pt x="541" y="7930"/>
                    <a:pt x="532" y="7930"/>
                  </a:cubicBezTo>
                  <a:cubicBezTo>
                    <a:pt x="520" y="7930"/>
                    <a:pt x="508" y="7925"/>
                    <a:pt x="498" y="7915"/>
                  </a:cubicBezTo>
                  <a:cubicBezTo>
                    <a:pt x="455" y="7878"/>
                    <a:pt x="439" y="7824"/>
                    <a:pt x="434" y="7771"/>
                  </a:cubicBezTo>
                  <a:cubicBezTo>
                    <a:pt x="409" y="7587"/>
                    <a:pt x="395" y="7403"/>
                    <a:pt x="377" y="7217"/>
                  </a:cubicBezTo>
                  <a:cubicBezTo>
                    <a:pt x="358" y="7016"/>
                    <a:pt x="374" y="6816"/>
                    <a:pt x="386" y="6618"/>
                  </a:cubicBezTo>
                  <a:cubicBezTo>
                    <a:pt x="398" y="6418"/>
                    <a:pt x="391" y="6211"/>
                    <a:pt x="441" y="6013"/>
                  </a:cubicBezTo>
                  <a:cubicBezTo>
                    <a:pt x="449" y="5987"/>
                    <a:pt x="460" y="5960"/>
                    <a:pt x="476" y="5939"/>
                  </a:cubicBezTo>
                  <a:cubicBezTo>
                    <a:pt x="735" y="5554"/>
                    <a:pt x="975" y="5156"/>
                    <a:pt x="1193" y="4744"/>
                  </a:cubicBezTo>
                  <a:cubicBezTo>
                    <a:pt x="1258" y="4623"/>
                    <a:pt x="1315" y="4495"/>
                    <a:pt x="1393" y="4381"/>
                  </a:cubicBezTo>
                  <a:cubicBezTo>
                    <a:pt x="1421" y="4321"/>
                    <a:pt x="1447" y="4262"/>
                    <a:pt x="1473" y="4202"/>
                  </a:cubicBezTo>
                  <a:cubicBezTo>
                    <a:pt x="1482" y="4185"/>
                    <a:pt x="1499" y="4164"/>
                    <a:pt x="1470" y="4151"/>
                  </a:cubicBezTo>
                  <a:cubicBezTo>
                    <a:pt x="1464" y="4149"/>
                    <a:pt x="1460" y="4147"/>
                    <a:pt x="1456" y="4147"/>
                  </a:cubicBezTo>
                  <a:cubicBezTo>
                    <a:pt x="1439" y="4147"/>
                    <a:pt x="1435" y="4169"/>
                    <a:pt x="1428" y="4183"/>
                  </a:cubicBezTo>
                  <a:cubicBezTo>
                    <a:pt x="1378" y="4278"/>
                    <a:pt x="1329" y="4370"/>
                    <a:pt x="1280" y="4465"/>
                  </a:cubicBezTo>
                  <a:cubicBezTo>
                    <a:pt x="1107" y="4803"/>
                    <a:pt x="923" y="5135"/>
                    <a:pt x="725" y="5459"/>
                  </a:cubicBezTo>
                  <a:cubicBezTo>
                    <a:pt x="705" y="5492"/>
                    <a:pt x="686" y="5526"/>
                    <a:pt x="665" y="5559"/>
                  </a:cubicBezTo>
                  <a:cubicBezTo>
                    <a:pt x="654" y="5578"/>
                    <a:pt x="641" y="5588"/>
                    <a:pt x="625" y="5588"/>
                  </a:cubicBezTo>
                  <a:cubicBezTo>
                    <a:pt x="613" y="5588"/>
                    <a:pt x="600" y="5582"/>
                    <a:pt x="586" y="5568"/>
                  </a:cubicBezTo>
                  <a:cubicBezTo>
                    <a:pt x="539" y="5519"/>
                    <a:pt x="490" y="5471"/>
                    <a:pt x="444" y="5422"/>
                  </a:cubicBezTo>
                  <a:cubicBezTo>
                    <a:pt x="431" y="5410"/>
                    <a:pt x="416" y="5403"/>
                    <a:pt x="399" y="5403"/>
                  </a:cubicBezTo>
                  <a:cubicBezTo>
                    <a:pt x="397" y="5403"/>
                    <a:pt x="395" y="5403"/>
                    <a:pt x="393" y="5403"/>
                  </a:cubicBezTo>
                  <a:cubicBezTo>
                    <a:pt x="384" y="5431"/>
                    <a:pt x="377" y="5459"/>
                    <a:pt x="369" y="5489"/>
                  </a:cubicBezTo>
                  <a:cubicBezTo>
                    <a:pt x="307" y="5654"/>
                    <a:pt x="281" y="5825"/>
                    <a:pt x="249" y="5997"/>
                  </a:cubicBezTo>
                  <a:cubicBezTo>
                    <a:pt x="246" y="6025"/>
                    <a:pt x="242" y="6060"/>
                    <a:pt x="206" y="6064"/>
                  </a:cubicBezTo>
                  <a:cubicBezTo>
                    <a:pt x="205" y="6064"/>
                    <a:pt x="204" y="6064"/>
                    <a:pt x="203" y="6064"/>
                  </a:cubicBezTo>
                  <a:cubicBezTo>
                    <a:pt x="169" y="6064"/>
                    <a:pt x="151" y="6037"/>
                    <a:pt x="139" y="6010"/>
                  </a:cubicBezTo>
                  <a:cubicBezTo>
                    <a:pt x="123" y="5976"/>
                    <a:pt x="113" y="5939"/>
                    <a:pt x="111" y="5903"/>
                  </a:cubicBezTo>
                  <a:cubicBezTo>
                    <a:pt x="99" y="5712"/>
                    <a:pt x="123" y="5522"/>
                    <a:pt x="183" y="5340"/>
                  </a:cubicBezTo>
                  <a:cubicBezTo>
                    <a:pt x="211" y="5207"/>
                    <a:pt x="256" y="5075"/>
                    <a:pt x="316" y="4951"/>
                  </a:cubicBezTo>
                  <a:cubicBezTo>
                    <a:pt x="325" y="4930"/>
                    <a:pt x="334" y="4907"/>
                    <a:pt x="342" y="4884"/>
                  </a:cubicBezTo>
                  <a:cubicBezTo>
                    <a:pt x="321" y="4830"/>
                    <a:pt x="362" y="4795"/>
                    <a:pt x="384" y="4758"/>
                  </a:cubicBezTo>
                  <a:cubicBezTo>
                    <a:pt x="491" y="4574"/>
                    <a:pt x="621" y="4405"/>
                    <a:pt x="768" y="4253"/>
                  </a:cubicBezTo>
                  <a:cubicBezTo>
                    <a:pt x="819" y="4204"/>
                    <a:pt x="853" y="4137"/>
                    <a:pt x="921" y="4107"/>
                  </a:cubicBezTo>
                  <a:cubicBezTo>
                    <a:pt x="1035" y="3974"/>
                    <a:pt x="1177" y="3873"/>
                    <a:pt x="1312" y="3764"/>
                  </a:cubicBezTo>
                  <a:cubicBezTo>
                    <a:pt x="1445" y="3655"/>
                    <a:pt x="1594" y="3555"/>
                    <a:pt x="1738" y="3457"/>
                  </a:cubicBezTo>
                  <a:cubicBezTo>
                    <a:pt x="1750" y="3452"/>
                    <a:pt x="1761" y="3447"/>
                    <a:pt x="1773" y="3441"/>
                  </a:cubicBezTo>
                  <a:lnTo>
                    <a:pt x="1785" y="3425"/>
                  </a:lnTo>
                  <a:cubicBezTo>
                    <a:pt x="1789" y="3394"/>
                    <a:pt x="1817" y="3378"/>
                    <a:pt x="1838" y="3359"/>
                  </a:cubicBezTo>
                  <a:cubicBezTo>
                    <a:pt x="2032" y="3161"/>
                    <a:pt x="2208" y="2949"/>
                    <a:pt x="2320" y="2691"/>
                  </a:cubicBezTo>
                  <a:cubicBezTo>
                    <a:pt x="2337" y="2649"/>
                    <a:pt x="2357" y="2609"/>
                    <a:pt x="2374" y="2568"/>
                  </a:cubicBezTo>
                  <a:cubicBezTo>
                    <a:pt x="2493" y="2275"/>
                    <a:pt x="2504" y="1967"/>
                    <a:pt x="2499" y="1657"/>
                  </a:cubicBezTo>
                  <a:cubicBezTo>
                    <a:pt x="2492" y="1348"/>
                    <a:pt x="2578" y="1045"/>
                    <a:pt x="2744" y="784"/>
                  </a:cubicBezTo>
                  <a:cubicBezTo>
                    <a:pt x="2984" y="407"/>
                    <a:pt x="3323" y="168"/>
                    <a:pt x="3761" y="82"/>
                  </a:cubicBezTo>
                  <a:cubicBezTo>
                    <a:pt x="3873" y="60"/>
                    <a:pt x="3983" y="49"/>
                    <a:pt x="4091" y="49"/>
                  </a:cubicBezTo>
                  <a:close/>
                  <a:moveTo>
                    <a:pt x="2827" y="2815"/>
                  </a:moveTo>
                  <a:cubicBezTo>
                    <a:pt x="2843" y="2815"/>
                    <a:pt x="2867" y="2829"/>
                    <a:pt x="2907" y="2854"/>
                  </a:cubicBezTo>
                  <a:cubicBezTo>
                    <a:pt x="3203" y="3038"/>
                    <a:pt x="3516" y="3182"/>
                    <a:pt x="3857" y="3264"/>
                  </a:cubicBezTo>
                  <a:cubicBezTo>
                    <a:pt x="4073" y="3315"/>
                    <a:pt x="4292" y="3348"/>
                    <a:pt x="4511" y="3364"/>
                  </a:cubicBezTo>
                  <a:cubicBezTo>
                    <a:pt x="4585" y="3369"/>
                    <a:pt x="4609" y="3406"/>
                    <a:pt x="4618" y="3466"/>
                  </a:cubicBezTo>
                  <a:cubicBezTo>
                    <a:pt x="4634" y="3559"/>
                    <a:pt x="4646" y="3652"/>
                    <a:pt x="4655" y="3746"/>
                  </a:cubicBezTo>
                  <a:cubicBezTo>
                    <a:pt x="4685" y="4039"/>
                    <a:pt x="4732" y="4330"/>
                    <a:pt x="4787" y="4619"/>
                  </a:cubicBezTo>
                  <a:cubicBezTo>
                    <a:pt x="4878" y="5100"/>
                    <a:pt x="5020" y="5568"/>
                    <a:pt x="5118" y="6046"/>
                  </a:cubicBezTo>
                  <a:cubicBezTo>
                    <a:pt x="5209" y="6483"/>
                    <a:pt x="5270" y="6923"/>
                    <a:pt x="5248" y="7368"/>
                  </a:cubicBezTo>
                  <a:cubicBezTo>
                    <a:pt x="5237" y="7573"/>
                    <a:pt x="5207" y="7777"/>
                    <a:pt x="5156" y="7975"/>
                  </a:cubicBezTo>
                  <a:cubicBezTo>
                    <a:pt x="5151" y="7998"/>
                    <a:pt x="5148" y="8019"/>
                    <a:pt x="5142" y="8041"/>
                  </a:cubicBezTo>
                  <a:cubicBezTo>
                    <a:pt x="5055" y="8385"/>
                    <a:pt x="4899" y="8699"/>
                    <a:pt x="4695" y="8990"/>
                  </a:cubicBezTo>
                  <a:cubicBezTo>
                    <a:pt x="4569" y="9174"/>
                    <a:pt x="4432" y="9353"/>
                    <a:pt x="4257" y="9495"/>
                  </a:cubicBezTo>
                  <a:cubicBezTo>
                    <a:pt x="4098" y="9624"/>
                    <a:pt x="3906" y="9658"/>
                    <a:pt x="3712" y="9661"/>
                  </a:cubicBezTo>
                  <a:cubicBezTo>
                    <a:pt x="3634" y="9664"/>
                    <a:pt x="3556" y="9667"/>
                    <a:pt x="3478" y="9667"/>
                  </a:cubicBezTo>
                  <a:cubicBezTo>
                    <a:pt x="3400" y="9667"/>
                    <a:pt x="3323" y="9664"/>
                    <a:pt x="3246" y="9653"/>
                  </a:cubicBezTo>
                  <a:cubicBezTo>
                    <a:pt x="3119" y="9635"/>
                    <a:pt x="3084" y="9600"/>
                    <a:pt x="3070" y="9475"/>
                  </a:cubicBezTo>
                  <a:cubicBezTo>
                    <a:pt x="3061" y="9397"/>
                    <a:pt x="2983" y="9337"/>
                    <a:pt x="2881" y="9333"/>
                  </a:cubicBezTo>
                  <a:cubicBezTo>
                    <a:pt x="2879" y="9333"/>
                    <a:pt x="2877" y="9333"/>
                    <a:pt x="2876" y="9333"/>
                  </a:cubicBezTo>
                  <a:cubicBezTo>
                    <a:pt x="2786" y="9333"/>
                    <a:pt x="2730" y="9379"/>
                    <a:pt x="2716" y="9463"/>
                  </a:cubicBezTo>
                  <a:cubicBezTo>
                    <a:pt x="2714" y="9474"/>
                    <a:pt x="2713" y="9484"/>
                    <a:pt x="2713" y="9493"/>
                  </a:cubicBezTo>
                  <a:cubicBezTo>
                    <a:pt x="2706" y="9619"/>
                    <a:pt x="2681" y="9654"/>
                    <a:pt x="2558" y="9661"/>
                  </a:cubicBezTo>
                  <a:cubicBezTo>
                    <a:pt x="2499" y="9665"/>
                    <a:pt x="2440" y="9666"/>
                    <a:pt x="2382" y="9666"/>
                  </a:cubicBezTo>
                  <a:cubicBezTo>
                    <a:pt x="1959" y="9666"/>
                    <a:pt x="1558" y="9574"/>
                    <a:pt x="1194" y="9332"/>
                  </a:cubicBezTo>
                  <a:cubicBezTo>
                    <a:pt x="1128" y="9290"/>
                    <a:pt x="1073" y="9234"/>
                    <a:pt x="1030" y="9169"/>
                  </a:cubicBezTo>
                  <a:cubicBezTo>
                    <a:pt x="805" y="8834"/>
                    <a:pt x="675" y="8462"/>
                    <a:pt x="625" y="8062"/>
                  </a:cubicBezTo>
                  <a:cubicBezTo>
                    <a:pt x="597" y="7808"/>
                    <a:pt x="593" y="7551"/>
                    <a:pt x="618" y="7296"/>
                  </a:cubicBezTo>
                  <a:cubicBezTo>
                    <a:pt x="618" y="7288"/>
                    <a:pt x="621" y="7281"/>
                    <a:pt x="625" y="7274"/>
                  </a:cubicBezTo>
                  <a:cubicBezTo>
                    <a:pt x="726" y="6446"/>
                    <a:pt x="1016" y="5685"/>
                    <a:pt x="1470" y="4991"/>
                  </a:cubicBezTo>
                  <a:cubicBezTo>
                    <a:pt x="1648" y="4718"/>
                    <a:pt x="1859" y="4467"/>
                    <a:pt x="2052" y="4204"/>
                  </a:cubicBezTo>
                  <a:cubicBezTo>
                    <a:pt x="2348" y="3801"/>
                    <a:pt x="2613" y="3378"/>
                    <a:pt x="2776" y="2900"/>
                  </a:cubicBezTo>
                  <a:cubicBezTo>
                    <a:pt x="2795" y="2841"/>
                    <a:pt x="2804" y="2815"/>
                    <a:pt x="2827" y="2815"/>
                  </a:cubicBezTo>
                  <a:close/>
                  <a:moveTo>
                    <a:pt x="4032" y="0"/>
                  </a:moveTo>
                  <a:cubicBezTo>
                    <a:pt x="4013" y="0"/>
                    <a:pt x="3996" y="1"/>
                    <a:pt x="3984" y="2"/>
                  </a:cubicBezTo>
                  <a:lnTo>
                    <a:pt x="3929" y="7"/>
                  </a:lnTo>
                  <a:cubicBezTo>
                    <a:pt x="3493" y="47"/>
                    <a:pt x="3132" y="235"/>
                    <a:pt x="2846" y="564"/>
                  </a:cubicBezTo>
                  <a:cubicBezTo>
                    <a:pt x="2585" y="861"/>
                    <a:pt x="2444" y="1243"/>
                    <a:pt x="2453" y="1636"/>
                  </a:cubicBezTo>
                  <a:cubicBezTo>
                    <a:pt x="2457" y="2028"/>
                    <a:pt x="2425" y="2410"/>
                    <a:pt x="2230" y="2766"/>
                  </a:cubicBezTo>
                  <a:cubicBezTo>
                    <a:pt x="2088" y="3022"/>
                    <a:pt x="1910" y="3252"/>
                    <a:pt x="1682" y="3429"/>
                  </a:cubicBezTo>
                  <a:cubicBezTo>
                    <a:pt x="1408" y="3641"/>
                    <a:pt x="1124" y="3839"/>
                    <a:pt x="872" y="4078"/>
                  </a:cubicBezTo>
                  <a:cubicBezTo>
                    <a:pt x="453" y="4472"/>
                    <a:pt x="167" y="4940"/>
                    <a:pt x="48" y="5506"/>
                  </a:cubicBezTo>
                  <a:cubicBezTo>
                    <a:pt x="39" y="5545"/>
                    <a:pt x="36" y="5585"/>
                    <a:pt x="29" y="5626"/>
                  </a:cubicBezTo>
                  <a:cubicBezTo>
                    <a:pt x="9" y="5724"/>
                    <a:pt x="1" y="5825"/>
                    <a:pt x="1" y="5925"/>
                  </a:cubicBezTo>
                  <a:lnTo>
                    <a:pt x="1" y="5938"/>
                  </a:lnTo>
                  <a:cubicBezTo>
                    <a:pt x="1" y="5960"/>
                    <a:pt x="6" y="5983"/>
                    <a:pt x="15" y="6004"/>
                  </a:cubicBezTo>
                  <a:cubicBezTo>
                    <a:pt x="22" y="6024"/>
                    <a:pt x="23" y="6045"/>
                    <a:pt x="30" y="6066"/>
                  </a:cubicBezTo>
                  <a:cubicBezTo>
                    <a:pt x="55" y="6142"/>
                    <a:pt x="126" y="6201"/>
                    <a:pt x="200" y="6201"/>
                  </a:cubicBezTo>
                  <a:cubicBezTo>
                    <a:pt x="245" y="6201"/>
                    <a:pt x="292" y="6179"/>
                    <a:pt x="330" y="6127"/>
                  </a:cubicBezTo>
                  <a:cubicBezTo>
                    <a:pt x="342" y="6110"/>
                    <a:pt x="360" y="6094"/>
                    <a:pt x="384" y="6067"/>
                  </a:cubicBezTo>
                  <a:lnTo>
                    <a:pt x="384" y="6067"/>
                  </a:lnTo>
                  <a:cubicBezTo>
                    <a:pt x="374" y="6146"/>
                    <a:pt x="367" y="6211"/>
                    <a:pt x="358" y="6278"/>
                  </a:cubicBezTo>
                  <a:cubicBezTo>
                    <a:pt x="300" y="6707"/>
                    <a:pt x="297" y="7144"/>
                    <a:pt x="348" y="7577"/>
                  </a:cubicBezTo>
                  <a:cubicBezTo>
                    <a:pt x="411" y="8113"/>
                    <a:pt x="556" y="8622"/>
                    <a:pt x="839" y="9092"/>
                  </a:cubicBezTo>
                  <a:cubicBezTo>
                    <a:pt x="977" y="9323"/>
                    <a:pt x="1189" y="9444"/>
                    <a:pt x="1424" y="9540"/>
                  </a:cubicBezTo>
                  <a:cubicBezTo>
                    <a:pt x="1652" y="9633"/>
                    <a:pt x="1892" y="9688"/>
                    <a:pt x="2138" y="9702"/>
                  </a:cubicBezTo>
                  <a:lnTo>
                    <a:pt x="2157" y="9702"/>
                  </a:lnTo>
                  <a:cubicBezTo>
                    <a:pt x="2181" y="9702"/>
                    <a:pt x="2204" y="9707"/>
                    <a:pt x="2225" y="9714"/>
                  </a:cubicBezTo>
                  <a:lnTo>
                    <a:pt x="2485" y="9714"/>
                  </a:lnTo>
                  <a:cubicBezTo>
                    <a:pt x="2502" y="9709"/>
                    <a:pt x="2520" y="9705"/>
                    <a:pt x="2539" y="9705"/>
                  </a:cubicBezTo>
                  <a:cubicBezTo>
                    <a:pt x="2539" y="9703"/>
                    <a:pt x="2539" y="9702"/>
                    <a:pt x="2539" y="9702"/>
                  </a:cubicBezTo>
                  <a:lnTo>
                    <a:pt x="2569" y="9702"/>
                  </a:lnTo>
                  <a:cubicBezTo>
                    <a:pt x="2697" y="9696"/>
                    <a:pt x="2753" y="9640"/>
                    <a:pt x="2758" y="9511"/>
                  </a:cubicBezTo>
                  <a:cubicBezTo>
                    <a:pt x="2763" y="9412"/>
                    <a:pt x="2790" y="9383"/>
                    <a:pt x="2872" y="9381"/>
                  </a:cubicBezTo>
                  <a:cubicBezTo>
                    <a:pt x="2874" y="9381"/>
                    <a:pt x="2876" y="9381"/>
                    <a:pt x="2878" y="9381"/>
                  </a:cubicBezTo>
                  <a:cubicBezTo>
                    <a:pt x="2976" y="9381"/>
                    <a:pt x="3025" y="9423"/>
                    <a:pt x="3032" y="9514"/>
                  </a:cubicBezTo>
                  <a:cubicBezTo>
                    <a:pt x="3037" y="9605"/>
                    <a:pt x="3093" y="9663"/>
                    <a:pt x="3198" y="9689"/>
                  </a:cubicBezTo>
                  <a:cubicBezTo>
                    <a:pt x="3233" y="9698"/>
                    <a:pt x="3270" y="9693"/>
                    <a:pt x="3305" y="9703"/>
                  </a:cubicBezTo>
                  <a:lnTo>
                    <a:pt x="3307" y="9703"/>
                  </a:lnTo>
                  <a:cubicBezTo>
                    <a:pt x="3331" y="9703"/>
                    <a:pt x="3354" y="9707"/>
                    <a:pt x="3377" y="9714"/>
                  </a:cubicBezTo>
                  <a:lnTo>
                    <a:pt x="3696" y="9714"/>
                  </a:lnTo>
                  <a:cubicBezTo>
                    <a:pt x="3715" y="9709"/>
                    <a:pt x="3736" y="9705"/>
                    <a:pt x="3757" y="9705"/>
                  </a:cubicBezTo>
                  <a:cubicBezTo>
                    <a:pt x="3757" y="9703"/>
                    <a:pt x="3757" y="9703"/>
                    <a:pt x="3757" y="9702"/>
                  </a:cubicBezTo>
                  <a:cubicBezTo>
                    <a:pt x="3768" y="9702"/>
                    <a:pt x="3778" y="9702"/>
                    <a:pt x="3788" y="9702"/>
                  </a:cubicBezTo>
                  <a:cubicBezTo>
                    <a:pt x="4061" y="9702"/>
                    <a:pt x="4296" y="9610"/>
                    <a:pt x="4485" y="9407"/>
                  </a:cubicBezTo>
                  <a:cubicBezTo>
                    <a:pt x="4757" y="9123"/>
                    <a:pt x="4981" y="8797"/>
                    <a:pt x="5153" y="8441"/>
                  </a:cubicBezTo>
                  <a:cubicBezTo>
                    <a:pt x="5433" y="7849"/>
                    <a:pt x="5509" y="7221"/>
                    <a:pt x="5460" y="6574"/>
                  </a:cubicBezTo>
                  <a:cubicBezTo>
                    <a:pt x="5457" y="6540"/>
                    <a:pt x="5459" y="6522"/>
                    <a:pt x="5489" y="6522"/>
                  </a:cubicBezTo>
                  <a:cubicBezTo>
                    <a:pt x="5494" y="6522"/>
                    <a:pt x="5500" y="6522"/>
                    <a:pt x="5507" y="6523"/>
                  </a:cubicBezTo>
                  <a:cubicBezTo>
                    <a:pt x="5514" y="6524"/>
                    <a:pt x="5520" y="6525"/>
                    <a:pt x="5526" y="6525"/>
                  </a:cubicBezTo>
                  <a:cubicBezTo>
                    <a:pt x="5576" y="6525"/>
                    <a:pt x="5609" y="6493"/>
                    <a:pt x="5628" y="6443"/>
                  </a:cubicBezTo>
                  <a:cubicBezTo>
                    <a:pt x="5642" y="6408"/>
                    <a:pt x="5651" y="6369"/>
                    <a:pt x="5653" y="6330"/>
                  </a:cubicBezTo>
                  <a:cubicBezTo>
                    <a:pt x="5665" y="5985"/>
                    <a:pt x="5639" y="5641"/>
                    <a:pt x="5598" y="5300"/>
                  </a:cubicBezTo>
                  <a:cubicBezTo>
                    <a:pt x="5542" y="4830"/>
                    <a:pt x="5367" y="4402"/>
                    <a:pt x="5093" y="4016"/>
                  </a:cubicBezTo>
                  <a:cubicBezTo>
                    <a:pt x="5039" y="3937"/>
                    <a:pt x="5009" y="3844"/>
                    <a:pt x="5007" y="3748"/>
                  </a:cubicBezTo>
                  <a:cubicBezTo>
                    <a:pt x="5002" y="3475"/>
                    <a:pt x="5051" y="3220"/>
                    <a:pt x="5207" y="2989"/>
                  </a:cubicBezTo>
                  <a:cubicBezTo>
                    <a:pt x="5307" y="2838"/>
                    <a:pt x="5393" y="2680"/>
                    <a:pt x="5465" y="2516"/>
                  </a:cubicBezTo>
                  <a:cubicBezTo>
                    <a:pt x="5546" y="2332"/>
                    <a:pt x="5626" y="2146"/>
                    <a:pt x="5684" y="1953"/>
                  </a:cubicBezTo>
                  <a:cubicBezTo>
                    <a:pt x="5695" y="1920"/>
                    <a:pt x="5677" y="1883"/>
                    <a:pt x="5702" y="1855"/>
                  </a:cubicBezTo>
                  <a:lnTo>
                    <a:pt x="5703" y="1572"/>
                  </a:lnTo>
                  <a:cubicBezTo>
                    <a:pt x="5675" y="1520"/>
                    <a:pt x="5688" y="1462"/>
                    <a:pt x="5681" y="1408"/>
                  </a:cubicBezTo>
                  <a:cubicBezTo>
                    <a:pt x="5589" y="698"/>
                    <a:pt x="5016" y="114"/>
                    <a:pt x="4315" y="17"/>
                  </a:cubicBezTo>
                  <a:cubicBezTo>
                    <a:pt x="4290" y="13"/>
                    <a:pt x="4130" y="0"/>
                    <a:pt x="4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13;p34">
              <a:extLst>
                <a:ext uri="{FF2B5EF4-FFF2-40B4-BE49-F238E27FC236}">
                  <a16:creationId xmlns:a16="http://schemas.microsoft.com/office/drawing/2014/main" id="{56F18EA6-0916-313E-5F41-FBCF359B446F}"/>
                </a:ext>
              </a:extLst>
            </p:cNvPr>
            <p:cNvSpPr/>
            <p:nvPr/>
          </p:nvSpPr>
          <p:spPr>
            <a:xfrm>
              <a:off x="5644350" y="563525"/>
              <a:ext cx="333256" cy="393472"/>
            </a:xfrm>
            <a:custGeom>
              <a:avLst/>
              <a:gdLst/>
              <a:ahLst/>
              <a:cxnLst/>
              <a:rect l="l" t="t" r="r" b="b"/>
              <a:pathLst>
                <a:path w="4645" h="5496" extrusionOk="0">
                  <a:moveTo>
                    <a:pt x="2201" y="1"/>
                  </a:moveTo>
                  <a:cubicBezTo>
                    <a:pt x="2179" y="1"/>
                    <a:pt x="2170" y="27"/>
                    <a:pt x="2150" y="86"/>
                  </a:cubicBezTo>
                  <a:cubicBezTo>
                    <a:pt x="1987" y="563"/>
                    <a:pt x="1722" y="986"/>
                    <a:pt x="1426" y="1389"/>
                  </a:cubicBezTo>
                  <a:cubicBezTo>
                    <a:pt x="1235" y="1654"/>
                    <a:pt x="1022" y="1904"/>
                    <a:pt x="845" y="2176"/>
                  </a:cubicBezTo>
                  <a:cubicBezTo>
                    <a:pt x="390" y="2872"/>
                    <a:pt x="100" y="3631"/>
                    <a:pt x="0" y="4460"/>
                  </a:cubicBezTo>
                  <a:cubicBezTo>
                    <a:pt x="58" y="4469"/>
                    <a:pt x="102" y="4511"/>
                    <a:pt x="149" y="4543"/>
                  </a:cubicBezTo>
                  <a:cubicBezTo>
                    <a:pt x="639" y="4862"/>
                    <a:pt x="1170" y="5114"/>
                    <a:pt x="1727" y="5290"/>
                  </a:cubicBezTo>
                  <a:cubicBezTo>
                    <a:pt x="1976" y="5368"/>
                    <a:pt x="2232" y="5426"/>
                    <a:pt x="2492" y="5460"/>
                  </a:cubicBezTo>
                  <a:cubicBezTo>
                    <a:pt x="2666" y="5483"/>
                    <a:pt x="2841" y="5496"/>
                    <a:pt x="3016" y="5496"/>
                  </a:cubicBezTo>
                  <a:cubicBezTo>
                    <a:pt x="3063" y="5496"/>
                    <a:pt x="3111" y="5495"/>
                    <a:pt x="3158" y="5493"/>
                  </a:cubicBezTo>
                  <a:cubicBezTo>
                    <a:pt x="3359" y="5481"/>
                    <a:pt x="3561" y="5456"/>
                    <a:pt x="3759" y="5416"/>
                  </a:cubicBezTo>
                  <a:cubicBezTo>
                    <a:pt x="4001" y="5372"/>
                    <a:pt x="4238" y="5311"/>
                    <a:pt x="4471" y="5232"/>
                  </a:cubicBezTo>
                  <a:cubicBezTo>
                    <a:pt x="4480" y="5227"/>
                    <a:pt x="4491" y="5225"/>
                    <a:pt x="4502" y="5225"/>
                  </a:cubicBezTo>
                  <a:cubicBezTo>
                    <a:pt x="4507" y="5225"/>
                    <a:pt x="4513" y="5225"/>
                    <a:pt x="4518" y="5226"/>
                  </a:cubicBezTo>
                  <a:cubicBezTo>
                    <a:pt x="4523" y="5204"/>
                    <a:pt x="4527" y="5183"/>
                    <a:pt x="4532" y="5160"/>
                  </a:cubicBezTo>
                  <a:cubicBezTo>
                    <a:pt x="4581" y="4962"/>
                    <a:pt x="4611" y="4758"/>
                    <a:pt x="4622" y="4555"/>
                  </a:cubicBezTo>
                  <a:cubicBezTo>
                    <a:pt x="4644" y="4108"/>
                    <a:pt x="4585" y="3668"/>
                    <a:pt x="4494" y="3231"/>
                  </a:cubicBezTo>
                  <a:cubicBezTo>
                    <a:pt x="4394" y="2753"/>
                    <a:pt x="4253" y="2285"/>
                    <a:pt x="4162" y="1804"/>
                  </a:cubicBezTo>
                  <a:cubicBezTo>
                    <a:pt x="4106" y="1515"/>
                    <a:pt x="4059" y="1224"/>
                    <a:pt x="4031" y="931"/>
                  </a:cubicBezTo>
                  <a:cubicBezTo>
                    <a:pt x="4020" y="837"/>
                    <a:pt x="4008" y="744"/>
                    <a:pt x="3992" y="651"/>
                  </a:cubicBezTo>
                  <a:cubicBezTo>
                    <a:pt x="3983" y="593"/>
                    <a:pt x="3959" y="554"/>
                    <a:pt x="3887" y="549"/>
                  </a:cubicBezTo>
                  <a:cubicBezTo>
                    <a:pt x="3666" y="535"/>
                    <a:pt x="3447" y="500"/>
                    <a:pt x="3231" y="449"/>
                  </a:cubicBezTo>
                  <a:cubicBezTo>
                    <a:pt x="2891" y="369"/>
                    <a:pt x="2577" y="223"/>
                    <a:pt x="2281" y="39"/>
                  </a:cubicBezTo>
                  <a:cubicBezTo>
                    <a:pt x="2241" y="15"/>
                    <a:pt x="2218" y="1"/>
                    <a:pt x="2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14;p34">
              <a:extLst>
                <a:ext uri="{FF2B5EF4-FFF2-40B4-BE49-F238E27FC236}">
                  <a16:creationId xmlns:a16="http://schemas.microsoft.com/office/drawing/2014/main" id="{057A4FAE-CCCD-95CB-2F9D-E3B2874FC6D1}"/>
                </a:ext>
              </a:extLst>
            </p:cNvPr>
            <p:cNvSpPr/>
            <p:nvPr/>
          </p:nvSpPr>
          <p:spPr>
            <a:xfrm>
              <a:off x="5776925" y="1003091"/>
              <a:ext cx="60700" cy="39300"/>
            </a:xfrm>
            <a:custGeom>
              <a:avLst/>
              <a:gdLst/>
              <a:ahLst/>
              <a:cxnLst/>
              <a:rect l="l" t="t" r="r" b="b"/>
              <a:pathLst>
                <a:path w="2428" h="1572" extrusionOk="0">
                  <a:moveTo>
                    <a:pt x="404" y="1572"/>
                  </a:moveTo>
                  <a:lnTo>
                    <a:pt x="785" y="1286"/>
                  </a:lnTo>
                  <a:lnTo>
                    <a:pt x="857" y="929"/>
                  </a:lnTo>
                  <a:lnTo>
                    <a:pt x="1000" y="524"/>
                  </a:lnTo>
                  <a:lnTo>
                    <a:pt x="1547" y="953"/>
                  </a:lnTo>
                  <a:lnTo>
                    <a:pt x="1643" y="1310"/>
                  </a:lnTo>
                  <a:lnTo>
                    <a:pt x="2190" y="1572"/>
                  </a:lnTo>
                  <a:lnTo>
                    <a:pt x="2428" y="334"/>
                  </a:lnTo>
                  <a:lnTo>
                    <a:pt x="0" y="0"/>
                  </a:lnTo>
                  <a:lnTo>
                    <a:pt x="0" y="1405"/>
                  </a:lnTo>
                  <a:close/>
                </a:path>
              </a:pathLst>
            </a:custGeom>
            <a:gradFill>
              <a:gsLst>
                <a:gs pos="0">
                  <a:schemeClr val="dk1"/>
                </a:gs>
                <a:gs pos="100000">
                  <a:srgbClr val="353E66">
                    <a:alpha val="77254"/>
                  </a:srgbClr>
                </a:gs>
              </a:gsLst>
              <a:lin ang="16198662" scaled="0"/>
            </a:gradFill>
            <a:ln>
              <a:noFill/>
            </a:ln>
          </p:spPr>
          <p:txBody>
            <a:bodyPr/>
            <a:lstStyle/>
            <a:p>
              <a:endParaRPr lang="en-US"/>
            </a:p>
          </p:txBody>
        </p:sp>
        <p:sp>
          <p:nvSpPr>
            <p:cNvPr id="12" name="Google Shape;1715;p34">
              <a:extLst>
                <a:ext uri="{FF2B5EF4-FFF2-40B4-BE49-F238E27FC236}">
                  <a16:creationId xmlns:a16="http://schemas.microsoft.com/office/drawing/2014/main" id="{B924DA1E-1E20-E281-3290-50260970CD1B}"/>
                </a:ext>
              </a:extLst>
            </p:cNvPr>
            <p:cNvSpPr/>
            <p:nvPr/>
          </p:nvSpPr>
          <p:spPr>
            <a:xfrm>
              <a:off x="5954480" y="652871"/>
              <a:ext cx="39525" cy="142268"/>
            </a:xfrm>
            <a:custGeom>
              <a:avLst/>
              <a:gdLst/>
              <a:ahLst/>
              <a:cxnLst/>
              <a:rect l="l" t="t" r="r" b="b"/>
              <a:pathLst>
                <a:path w="566" h="2038" extrusionOk="0">
                  <a:moveTo>
                    <a:pt x="1" y="0"/>
                  </a:moveTo>
                  <a:lnTo>
                    <a:pt x="1" y="0"/>
                  </a:lnTo>
                  <a:cubicBezTo>
                    <a:pt x="41" y="307"/>
                    <a:pt x="97" y="612"/>
                    <a:pt x="159" y="914"/>
                  </a:cubicBezTo>
                  <a:cubicBezTo>
                    <a:pt x="223" y="1264"/>
                    <a:pt x="308" y="1611"/>
                    <a:pt x="355" y="1966"/>
                  </a:cubicBezTo>
                  <a:cubicBezTo>
                    <a:pt x="361" y="2003"/>
                    <a:pt x="376" y="2027"/>
                    <a:pt x="411" y="2027"/>
                  </a:cubicBezTo>
                  <a:cubicBezTo>
                    <a:pt x="416" y="2027"/>
                    <a:pt x="422" y="2026"/>
                    <a:pt x="428" y="2025"/>
                  </a:cubicBezTo>
                  <a:cubicBezTo>
                    <a:pt x="476" y="2016"/>
                    <a:pt x="495" y="2037"/>
                    <a:pt x="558" y="1973"/>
                  </a:cubicBezTo>
                  <a:cubicBezTo>
                    <a:pt x="565" y="1966"/>
                    <a:pt x="562" y="1946"/>
                    <a:pt x="562" y="1934"/>
                  </a:cubicBezTo>
                  <a:cubicBezTo>
                    <a:pt x="542" y="1731"/>
                    <a:pt x="539" y="1527"/>
                    <a:pt x="516" y="1324"/>
                  </a:cubicBezTo>
                  <a:cubicBezTo>
                    <a:pt x="500" y="1164"/>
                    <a:pt x="467" y="1007"/>
                    <a:pt x="418" y="854"/>
                  </a:cubicBezTo>
                  <a:cubicBezTo>
                    <a:pt x="362" y="624"/>
                    <a:pt x="258" y="416"/>
                    <a:pt x="146" y="211"/>
                  </a:cubicBezTo>
                  <a:cubicBezTo>
                    <a:pt x="108" y="134"/>
                    <a:pt x="59" y="63"/>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16;p34">
              <a:extLst>
                <a:ext uri="{FF2B5EF4-FFF2-40B4-BE49-F238E27FC236}">
                  <a16:creationId xmlns:a16="http://schemas.microsoft.com/office/drawing/2014/main" id="{F45F90F6-2910-1749-D6DC-DB12DA8BF3DD}"/>
                </a:ext>
              </a:extLst>
            </p:cNvPr>
            <p:cNvSpPr/>
            <p:nvPr/>
          </p:nvSpPr>
          <p:spPr>
            <a:xfrm>
              <a:off x="5715760" y="381550"/>
              <a:ext cx="275959" cy="244173"/>
            </a:xfrm>
            <a:custGeom>
              <a:avLst/>
              <a:gdLst/>
              <a:ahLst/>
              <a:cxnLst/>
              <a:rect l="l" t="t" r="r" b="b"/>
              <a:pathLst>
                <a:path w="4037" h="3572" extrusionOk="0">
                  <a:moveTo>
                    <a:pt x="2508" y="0"/>
                  </a:moveTo>
                  <a:cubicBezTo>
                    <a:pt x="2401" y="0"/>
                    <a:pt x="2291" y="11"/>
                    <a:pt x="2180" y="33"/>
                  </a:cubicBezTo>
                  <a:cubicBezTo>
                    <a:pt x="1741" y="121"/>
                    <a:pt x="1403" y="359"/>
                    <a:pt x="1163" y="735"/>
                  </a:cubicBezTo>
                  <a:cubicBezTo>
                    <a:pt x="996" y="996"/>
                    <a:pt x="910" y="1299"/>
                    <a:pt x="917" y="1609"/>
                  </a:cubicBezTo>
                  <a:cubicBezTo>
                    <a:pt x="923" y="1918"/>
                    <a:pt x="912" y="2226"/>
                    <a:pt x="793" y="2519"/>
                  </a:cubicBezTo>
                  <a:cubicBezTo>
                    <a:pt x="775" y="2561"/>
                    <a:pt x="756" y="2602"/>
                    <a:pt x="739" y="2642"/>
                  </a:cubicBezTo>
                  <a:cubicBezTo>
                    <a:pt x="626" y="2900"/>
                    <a:pt x="451" y="3112"/>
                    <a:pt x="257" y="3310"/>
                  </a:cubicBezTo>
                  <a:cubicBezTo>
                    <a:pt x="253" y="3313"/>
                    <a:pt x="227" y="3338"/>
                    <a:pt x="225" y="3340"/>
                  </a:cubicBezTo>
                  <a:cubicBezTo>
                    <a:pt x="209" y="3355"/>
                    <a:pt x="197" y="3373"/>
                    <a:pt x="190" y="3394"/>
                  </a:cubicBezTo>
                  <a:cubicBezTo>
                    <a:pt x="181" y="3413"/>
                    <a:pt x="169" y="3431"/>
                    <a:pt x="151" y="3445"/>
                  </a:cubicBezTo>
                  <a:cubicBezTo>
                    <a:pt x="101" y="3485"/>
                    <a:pt x="51" y="3527"/>
                    <a:pt x="1" y="3569"/>
                  </a:cubicBezTo>
                  <a:cubicBezTo>
                    <a:pt x="8" y="3571"/>
                    <a:pt x="16" y="3571"/>
                    <a:pt x="23" y="3571"/>
                  </a:cubicBezTo>
                  <a:cubicBezTo>
                    <a:pt x="38" y="3571"/>
                    <a:pt x="52" y="3569"/>
                    <a:pt x="65" y="3566"/>
                  </a:cubicBezTo>
                  <a:cubicBezTo>
                    <a:pt x="334" y="3513"/>
                    <a:pt x="576" y="3408"/>
                    <a:pt x="772" y="3212"/>
                  </a:cubicBezTo>
                  <a:cubicBezTo>
                    <a:pt x="981" y="3003"/>
                    <a:pt x="1093" y="2737"/>
                    <a:pt x="1196" y="2467"/>
                  </a:cubicBezTo>
                  <a:cubicBezTo>
                    <a:pt x="1220" y="2407"/>
                    <a:pt x="1247" y="2384"/>
                    <a:pt x="1304" y="2384"/>
                  </a:cubicBezTo>
                  <a:cubicBezTo>
                    <a:pt x="1306" y="2384"/>
                    <a:pt x="1308" y="2384"/>
                    <a:pt x="1310" y="2384"/>
                  </a:cubicBezTo>
                  <a:lnTo>
                    <a:pt x="2220" y="2384"/>
                  </a:lnTo>
                  <a:cubicBezTo>
                    <a:pt x="2230" y="2384"/>
                    <a:pt x="2240" y="2385"/>
                    <a:pt x="2250" y="2385"/>
                  </a:cubicBezTo>
                  <a:cubicBezTo>
                    <a:pt x="2268" y="2385"/>
                    <a:pt x="2286" y="2382"/>
                    <a:pt x="2297" y="2360"/>
                  </a:cubicBezTo>
                  <a:cubicBezTo>
                    <a:pt x="2220" y="2302"/>
                    <a:pt x="2152" y="2237"/>
                    <a:pt x="2090" y="2162"/>
                  </a:cubicBezTo>
                  <a:cubicBezTo>
                    <a:pt x="1927" y="1956"/>
                    <a:pt x="1845" y="1729"/>
                    <a:pt x="1892" y="1464"/>
                  </a:cubicBezTo>
                  <a:cubicBezTo>
                    <a:pt x="1929" y="1264"/>
                    <a:pt x="2053" y="1117"/>
                    <a:pt x="2210" y="996"/>
                  </a:cubicBezTo>
                  <a:cubicBezTo>
                    <a:pt x="2448" y="810"/>
                    <a:pt x="2735" y="698"/>
                    <a:pt x="3037" y="670"/>
                  </a:cubicBezTo>
                  <a:cubicBezTo>
                    <a:pt x="3073" y="666"/>
                    <a:pt x="3109" y="664"/>
                    <a:pt x="3144" y="664"/>
                  </a:cubicBezTo>
                  <a:cubicBezTo>
                    <a:pt x="3405" y="664"/>
                    <a:pt x="3620" y="773"/>
                    <a:pt x="3803" y="973"/>
                  </a:cubicBezTo>
                  <a:cubicBezTo>
                    <a:pt x="3901" y="1078"/>
                    <a:pt x="3966" y="1203"/>
                    <a:pt x="4033" y="1327"/>
                  </a:cubicBezTo>
                  <a:lnTo>
                    <a:pt x="4036" y="1324"/>
                  </a:lnTo>
                  <a:cubicBezTo>
                    <a:pt x="4035" y="1304"/>
                    <a:pt x="4035" y="1283"/>
                    <a:pt x="4031" y="1264"/>
                  </a:cubicBezTo>
                  <a:cubicBezTo>
                    <a:pt x="3956" y="884"/>
                    <a:pt x="3740" y="545"/>
                    <a:pt x="3430" y="316"/>
                  </a:cubicBezTo>
                  <a:cubicBezTo>
                    <a:pt x="3148" y="105"/>
                    <a:pt x="2839" y="0"/>
                    <a:pt x="2508"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717;p34">
              <a:extLst>
                <a:ext uri="{FF2B5EF4-FFF2-40B4-BE49-F238E27FC236}">
                  <a16:creationId xmlns:a16="http://schemas.microsoft.com/office/drawing/2014/main" id="{162AE486-DA32-4AAD-F00E-ABA6A53E3F45}"/>
                </a:ext>
              </a:extLst>
            </p:cNvPr>
            <p:cNvSpPr/>
            <p:nvPr/>
          </p:nvSpPr>
          <p:spPr>
            <a:xfrm>
              <a:off x="5956720" y="738863"/>
              <a:ext cx="29394" cy="189487"/>
            </a:xfrm>
            <a:custGeom>
              <a:avLst/>
              <a:gdLst/>
              <a:ahLst/>
              <a:cxnLst/>
              <a:rect l="l" t="t" r="r" b="b"/>
              <a:pathLst>
                <a:path w="430" h="2772" extrusionOk="0">
                  <a:moveTo>
                    <a:pt x="0" y="1"/>
                  </a:moveTo>
                  <a:cubicBezTo>
                    <a:pt x="2" y="18"/>
                    <a:pt x="4" y="36"/>
                    <a:pt x="9" y="53"/>
                  </a:cubicBezTo>
                  <a:cubicBezTo>
                    <a:pt x="85" y="357"/>
                    <a:pt x="156" y="662"/>
                    <a:pt x="213" y="969"/>
                  </a:cubicBezTo>
                  <a:cubicBezTo>
                    <a:pt x="246" y="1151"/>
                    <a:pt x="272" y="1333"/>
                    <a:pt x="286" y="1519"/>
                  </a:cubicBezTo>
                  <a:cubicBezTo>
                    <a:pt x="302" y="1728"/>
                    <a:pt x="304" y="1938"/>
                    <a:pt x="293" y="2147"/>
                  </a:cubicBezTo>
                  <a:cubicBezTo>
                    <a:pt x="283" y="2343"/>
                    <a:pt x="249" y="2539"/>
                    <a:pt x="193" y="2730"/>
                  </a:cubicBezTo>
                  <a:cubicBezTo>
                    <a:pt x="188" y="2746"/>
                    <a:pt x="181" y="2764"/>
                    <a:pt x="204" y="2769"/>
                  </a:cubicBezTo>
                  <a:cubicBezTo>
                    <a:pt x="208" y="2771"/>
                    <a:pt x="213" y="2771"/>
                    <a:pt x="217" y="2771"/>
                  </a:cubicBezTo>
                  <a:cubicBezTo>
                    <a:pt x="232" y="2771"/>
                    <a:pt x="246" y="2763"/>
                    <a:pt x="251" y="2750"/>
                  </a:cubicBezTo>
                  <a:cubicBezTo>
                    <a:pt x="258" y="2732"/>
                    <a:pt x="263" y="2715"/>
                    <a:pt x="269" y="2697"/>
                  </a:cubicBezTo>
                  <a:cubicBezTo>
                    <a:pt x="349" y="2436"/>
                    <a:pt x="398" y="2166"/>
                    <a:pt x="416" y="1892"/>
                  </a:cubicBezTo>
                  <a:cubicBezTo>
                    <a:pt x="430" y="1650"/>
                    <a:pt x="426" y="1409"/>
                    <a:pt x="405" y="1168"/>
                  </a:cubicBezTo>
                  <a:cubicBezTo>
                    <a:pt x="383" y="919"/>
                    <a:pt x="342" y="672"/>
                    <a:pt x="297" y="425"/>
                  </a:cubicBezTo>
                  <a:cubicBezTo>
                    <a:pt x="269" y="283"/>
                    <a:pt x="249" y="141"/>
                    <a:pt x="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718;p34">
              <a:extLst>
                <a:ext uri="{FF2B5EF4-FFF2-40B4-BE49-F238E27FC236}">
                  <a16:creationId xmlns:a16="http://schemas.microsoft.com/office/drawing/2014/main" id="{BACB8721-8045-C955-0176-0D64EE03A4CF}"/>
                </a:ext>
              </a:extLst>
            </p:cNvPr>
            <p:cNvSpPr/>
            <p:nvPr/>
          </p:nvSpPr>
          <p:spPr>
            <a:xfrm>
              <a:off x="5614375" y="530450"/>
              <a:ext cx="377424" cy="393477"/>
            </a:xfrm>
            <a:custGeom>
              <a:avLst/>
              <a:gdLst/>
              <a:ahLst/>
              <a:cxnLst/>
              <a:rect l="l" t="t" r="r" b="b"/>
              <a:pathLst>
                <a:path w="5408" h="5653" extrusionOk="0">
                  <a:moveTo>
                    <a:pt x="5392" y="1"/>
                  </a:moveTo>
                  <a:cubicBezTo>
                    <a:pt x="5385" y="1"/>
                    <a:pt x="5379" y="4"/>
                    <a:pt x="5374" y="10"/>
                  </a:cubicBezTo>
                  <a:cubicBezTo>
                    <a:pt x="5283" y="80"/>
                    <a:pt x="5179" y="132"/>
                    <a:pt x="5069" y="166"/>
                  </a:cubicBezTo>
                  <a:cubicBezTo>
                    <a:pt x="4928" y="213"/>
                    <a:pt x="4781" y="243"/>
                    <a:pt x="4632" y="257"/>
                  </a:cubicBezTo>
                  <a:cubicBezTo>
                    <a:pt x="4561" y="263"/>
                    <a:pt x="4490" y="266"/>
                    <a:pt x="4418" y="266"/>
                  </a:cubicBezTo>
                  <a:cubicBezTo>
                    <a:pt x="4312" y="266"/>
                    <a:pt x="4206" y="259"/>
                    <a:pt x="4101" y="245"/>
                  </a:cubicBezTo>
                  <a:cubicBezTo>
                    <a:pt x="3989" y="224"/>
                    <a:pt x="3880" y="185"/>
                    <a:pt x="3780" y="131"/>
                  </a:cubicBezTo>
                  <a:cubicBezTo>
                    <a:pt x="3769" y="153"/>
                    <a:pt x="3753" y="157"/>
                    <a:pt x="3735" y="157"/>
                  </a:cubicBezTo>
                  <a:cubicBezTo>
                    <a:pt x="3725" y="157"/>
                    <a:pt x="3714" y="155"/>
                    <a:pt x="3703" y="155"/>
                  </a:cubicBezTo>
                  <a:cubicBezTo>
                    <a:pt x="3501" y="155"/>
                    <a:pt x="3299" y="156"/>
                    <a:pt x="3096" y="156"/>
                  </a:cubicBezTo>
                  <a:cubicBezTo>
                    <a:pt x="2995" y="156"/>
                    <a:pt x="2894" y="156"/>
                    <a:pt x="2793" y="155"/>
                  </a:cubicBezTo>
                  <a:cubicBezTo>
                    <a:pt x="2732" y="155"/>
                    <a:pt x="2704" y="178"/>
                    <a:pt x="2679" y="239"/>
                  </a:cubicBezTo>
                  <a:cubicBezTo>
                    <a:pt x="2576" y="508"/>
                    <a:pt x="2464" y="776"/>
                    <a:pt x="2255" y="984"/>
                  </a:cubicBezTo>
                  <a:cubicBezTo>
                    <a:pt x="2059" y="1179"/>
                    <a:pt x="1817" y="1286"/>
                    <a:pt x="1547" y="1339"/>
                  </a:cubicBezTo>
                  <a:cubicBezTo>
                    <a:pt x="1534" y="1342"/>
                    <a:pt x="1521" y="1343"/>
                    <a:pt x="1507" y="1343"/>
                  </a:cubicBezTo>
                  <a:cubicBezTo>
                    <a:pt x="1499" y="1343"/>
                    <a:pt x="1491" y="1343"/>
                    <a:pt x="1484" y="1342"/>
                  </a:cubicBezTo>
                  <a:cubicBezTo>
                    <a:pt x="1534" y="1300"/>
                    <a:pt x="1584" y="1258"/>
                    <a:pt x="1634" y="1218"/>
                  </a:cubicBezTo>
                  <a:cubicBezTo>
                    <a:pt x="1652" y="1204"/>
                    <a:pt x="1673" y="1193"/>
                    <a:pt x="1673" y="1167"/>
                  </a:cubicBezTo>
                  <a:lnTo>
                    <a:pt x="1673" y="1167"/>
                  </a:lnTo>
                  <a:cubicBezTo>
                    <a:pt x="1662" y="1170"/>
                    <a:pt x="1650" y="1174"/>
                    <a:pt x="1640" y="1181"/>
                  </a:cubicBezTo>
                  <a:cubicBezTo>
                    <a:pt x="1496" y="1279"/>
                    <a:pt x="1349" y="1377"/>
                    <a:pt x="1214" y="1488"/>
                  </a:cubicBezTo>
                  <a:cubicBezTo>
                    <a:pt x="1077" y="1598"/>
                    <a:pt x="937" y="1698"/>
                    <a:pt x="823" y="1831"/>
                  </a:cubicBezTo>
                  <a:cubicBezTo>
                    <a:pt x="754" y="1861"/>
                    <a:pt x="721" y="1926"/>
                    <a:pt x="670" y="1977"/>
                  </a:cubicBezTo>
                  <a:cubicBezTo>
                    <a:pt x="523" y="2127"/>
                    <a:pt x="393" y="2298"/>
                    <a:pt x="286" y="2482"/>
                  </a:cubicBezTo>
                  <a:cubicBezTo>
                    <a:pt x="263" y="2518"/>
                    <a:pt x="221" y="2553"/>
                    <a:pt x="244" y="2608"/>
                  </a:cubicBezTo>
                  <a:cubicBezTo>
                    <a:pt x="235" y="2629"/>
                    <a:pt x="227" y="2653"/>
                    <a:pt x="218" y="2674"/>
                  </a:cubicBezTo>
                  <a:cubicBezTo>
                    <a:pt x="158" y="2799"/>
                    <a:pt x="113" y="2929"/>
                    <a:pt x="85" y="3064"/>
                  </a:cubicBezTo>
                  <a:cubicBezTo>
                    <a:pt x="25" y="3244"/>
                    <a:pt x="0" y="3434"/>
                    <a:pt x="13" y="3623"/>
                  </a:cubicBezTo>
                  <a:cubicBezTo>
                    <a:pt x="14" y="3658"/>
                    <a:pt x="23" y="3695"/>
                    <a:pt x="37" y="3728"/>
                  </a:cubicBezTo>
                  <a:cubicBezTo>
                    <a:pt x="49" y="3756"/>
                    <a:pt x="69" y="3788"/>
                    <a:pt x="104" y="3788"/>
                  </a:cubicBezTo>
                  <a:cubicBezTo>
                    <a:pt x="105" y="3788"/>
                    <a:pt x="107" y="3788"/>
                    <a:pt x="109" y="3788"/>
                  </a:cubicBezTo>
                  <a:cubicBezTo>
                    <a:pt x="146" y="3784"/>
                    <a:pt x="146" y="3749"/>
                    <a:pt x="153" y="3721"/>
                  </a:cubicBezTo>
                  <a:cubicBezTo>
                    <a:pt x="183" y="3549"/>
                    <a:pt x="209" y="3376"/>
                    <a:pt x="270" y="3211"/>
                  </a:cubicBezTo>
                  <a:cubicBezTo>
                    <a:pt x="279" y="3183"/>
                    <a:pt x="288" y="3155"/>
                    <a:pt x="295" y="3127"/>
                  </a:cubicBezTo>
                  <a:cubicBezTo>
                    <a:pt x="328" y="3132"/>
                    <a:pt x="332" y="3130"/>
                    <a:pt x="346" y="3144"/>
                  </a:cubicBezTo>
                  <a:cubicBezTo>
                    <a:pt x="393" y="3193"/>
                    <a:pt x="440" y="3242"/>
                    <a:pt x="490" y="3292"/>
                  </a:cubicBezTo>
                  <a:cubicBezTo>
                    <a:pt x="503" y="3306"/>
                    <a:pt x="516" y="3312"/>
                    <a:pt x="527" y="3312"/>
                  </a:cubicBezTo>
                  <a:cubicBezTo>
                    <a:pt x="542" y="3312"/>
                    <a:pt x="555" y="3302"/>
                    <a:pt x="567" y="3283"/>
                  </a:cubicBezTo>
                  <a:cubicBezTo>
                    <a:pt x="590" y="3246"/>
                    <a:pt x="607" y="3216"/>
                    <a:pt x="626" y="3183"/>
                  </a:cubicBezTo>
                  <a:cubicBezTo>
                    <a:pt x="824" y="2859"/>
                    <a:pt x="1008" y="2527"/>
                    <a:pt x="1182" y="2189"/>
                  </a:cubicBezTo>
                  <a:cubicBezTo>
                    <a:pt x="1231" y="2094"/>
                    <a:pt x="1280" y="2000"/>
                    <a:pt x="1329" y="1907"/>
                  </a:cubicBezTo>
                  <a:cubicBezTo>
                    <a:pt x="1337" y="1892"/>
                    <a:pt x="1341" y="1870"/>
                    <a:pt x="1359" y="1870"/>
                  </a:cubicBezTo>
                  <a:cubicBezTo>
                    <a:pt x="1362" y="1870"/>
                    <a:pt x="1367" y="1871"/>
                    <a:pt x="1371" y="1873"/>
                  </a:cubicBezTo>
                  <a:cubicBezTo>
                    <a:pt x="1401" y="1887"/>
                    <a:pt x="1384" y="1908"/>
                    <a:pt x="1375" y="1926"/>
                  </a:cubicBezTo>
                  <a:cubicBezTo>
                    <a:pt x="1349" y="1985"/>
                    <a:pt x="1322" y="2045"/>
                    <a:pt x="1296" y="2103"/>
                  </a:cubicBezTo>
                  <a:cubicBezTo>
                    <a:pt x="1217" y="2219"/>
                    <a:pt x="1159" y="2347"/>
                    <a:pt x="1094" y="2468"/>
                  </a:cubicBezTo>
                  <a:cubicBezTo>
                    <a:pt x="875" y="2881"/>
                    <a:pt x="633" y="3285"/>
                    <a:pt x="370" y="3672"/>
                  </a:cubicBezTo>
                  <a:cubicBezTo>
                    <a:pt x="358" y="3693"/>
                    <a:pt x="348" y="3716"/>
                    <a:pt x="342" y="3739"/>
                  </a:cubicBezTo>
                  <a:cubicBezTo>
                    <a:pt x="293" y="3937"/>
                    <a:pt x="298" y="4140"/>
                    <a:pt x="288" y="4342"/>
                  </a:cubicBezTo>
                  <a:cubicBezTo>
                    <a:pt x="276" y="4542"/>
                    <a:pt x="260" y="4740"/>
                    <a:pt x="279" y="4941"/>
                  </a:cubicBezTo>
                  <a:cubicBezTo>
                    <a:pt x="298" y="5127"/>
                    <a:pt x="311" y="5311"/>
                    <a:pt x="335" y="5495"/>
                  </a:cubicBezTo>
                  <a:cubicBezTo>
                    <a:pt x="342" y="5548"/>
                    <a:pt x="356" y="5602"/>
                    <a:pt x="400" y="5639"/>
                  </a:cubicBezTo>
                  <a:cubicBezTo>
                    <a:pt x="409" y="5648"/>
                    <a:pt x="420" y="5652"/>
                    <a:pt x="432" y="5652"/>
                  </a:cubicBezTo>
                  <a:cubicBezTo>
                    <a:pt x="440" y="5652"/>
                    <a:pt x="450" y="5650"/>
                    <a:pt x="458" y="5644"/>
                  </a:cubicBezTo>
                  <a:cubicBezTo>
                    <a:pt x="477" y="5628"/>
                    <a:pt x="484" y="5604"/>
                    <a:pt x="474" y="5592"/>
                  </a:cubicBezTo>
                  <a:cubicBezTo>
                    <a:pt x="462" y="5578"/>
                    <a:pt x="455" y="5492"/>
                    <a:pt x="455" y="5457"/>
                  </a:cubicBezTo>
                  <a:cubicBezTo>
                    <a:pt x="449" y="5225"/>
                    <a:pt x="469" y="4994"/>
                    <a:pt x="507" y="4766"/>
                  </a:cubicBezTo>
                  <a:cubicBezTo>
                    <a:pt x="565" y="4421"/>
                    <a:pt x="658" y="4080"/>
                    <a:pt x="786" y="3753"/>
                  </a:cubicBezTo>
                  <a:cubicBezTo>
                    <a:pt x="875" y="3519"/>
                    <a:pt x="979" y="3292"/>
                    <a:pt x="1096" y="3071"/>
                  </a:cubicBezTo>
                  <a:cubicBezTo>
                    <a:pt x="1159" y="2957"/>
                    <a:pt x="1231" y="2848"/>
                    <a:pt x="1294" y="2732"/>
                  </a:cubicBezTo>
                  <a:cubicBezTo>
                    <a:pt x="1512" y="2438"/>
                    <a:pt x="1731" y="2145"/>
                    <a:pt x="1946" y="1849"/>
                  </a:cubicBezTo>
                  <a:cubicBezTo>
                    <a:pt x="2236" y="1453"/>
                    <a:pt x="2490" y="1035"/>
                    <a:pt x="2642" y="564"/>
                  </a:cubicBezTo>
                  <a:cubicBezTo>
                    <a:pt x="2659" y="514"/>
                    <a:pt x="2683" y="488"/>
                    <a:pt x="2717" y="488"/>
                  </a:cubicBezTo>
                  <a:cubicBezTo>
                    <a:pt x="2735" y="488"/>
                    <a:pt x="2754" y="495"/>
                    <a:pt x="2777" y="508"/>
                  </a:cubicBezTo>
                  <a:cubicBezTo>
                    <a:pt x="2870" y="555"/>
                    <a:pt x="2960" y="611"/>
                    <a:pt x="3051" y="660"/>
                  </a:cubicBezTo>
                  <a:cubicBezTo>
                    <a:pt x="3470" y="890"/>
                    <a:pt x="3920" y="1000"/>
                    <a:pt x="4394" y="1034"/>
                  </a:cubicBezTo>
                  <a:cubicBezTo>
                    <a:pt x="4508" y="1041"/>
                    <a:pt x="4548" y="1069"/>
                    <a:pt x="4569" y="1183"/>
                  </a:cubicBezTo>
                  <a:cubicBezTo>
                    <a:pt x="4587" y="1274"/>
                    <a:pt x="4595" y="1365"/>
                    <a:pt x="4606" y="1456"/>
                  </a:cubicBezTo>
                  <a:cubicBezTo>
                    <a:pt x="4625" y="1612"/>
                    <a:pt x="4636" y="1768"/>
                    <a:pt x="4662" y="1922"/>
                  </a:cubicBezTo>
                  <a:cubicBezTo>
                    <a:pt x="4695" y="2126"/>
                    <a:pt x="4737" y="2327"/>
                    <a:pt x="4781" y="2529"/>
                  </a:cubicBezTo>
                  <a:cubicBezTo>
                    <a:pt x="4813" y="2697"/>
                    <a:pt x="4853" y="2864"/>
                    <a:pt x="4902" y="3029"/>
                  </a:cubicBezTo>
                  <a:lnTo>
                    <a:pt x="5113" y="3029"/>
                  </a:lnTo>
                  <a:cubicBezTo>
                    <a:pt x="5056" y="2732"/>
                    <a:pt x="4997" y="2436"/>
                    <a:pt x="4946" y="2138"/>
                  </a:cubicBezTo>
                  <a:cubicBezTo>
                    <a:pt x="4895" y="1847"/>
                    <a:pt x="4836" y="1558"/>
                    <a:pt x="4865" y="1258"/>
                  </a:cubicBezTo>
                  <a:cubicBezTo>
                    <a:pt x="4883" y="1093"/>
                    <a:pt x="4918" y="932"/>
                    <a:pt x="5006" y="786"/>
                  </a:cubicBezTo>
                  <a:cubicBezTo>
                    <a:pt x="5120" y="599"/>
                    <a:pt x="5235" y="409"/>
                    <a:pt x="5326" y="208"/>
                  </a:cubicBezTo>
                  <a:cubicBezTo>
                    <a:pt x="5358" y="141"/>
                    <a:pt x="5391" y="76"/>
                    <a:pt x="5407" y="6"/>
                  </a:cubicBezTo>
                  <a:cubicBezTo>
                    <a:pt x="5403" y="2"/>
                    <a:pt x="5397" y="1"/>
                    <a:pt x="5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19;p34">
              <a:extLst>
                <a:ext uri="{FF2B5EF4-FFF2-40B4-BE49-F238E27FC236}">
                  <a16:creationId xmlns:a16="http://schemas.microsoft.com/office/drawing/2014/main" id="{8D677D19-465D-1B7E-877A-0977124A6ED1}"/>
                </a:ext>
              </a:extLst>
            </p:cNvPr>
            <p:cNvSpPr/>
            <p:nvPr/>
          </p:nvSpPr>
          <p:spPr>
            <a:xfrm>
              <a:off x="5991381" y="471988"/>
              <a:ext cx="1025" cy="2119"/>
            </a:xfrm>
            <a:custGeom>
              <a:avLst/>
              <a:gdLst/>
              <a:ahLst/>
              <a:cxnLst/>
              <a:rect l="l" t="t" r="r" b="b"/>
              <a:pathLst>
                <a:path w="15" h="31" extrusionOk="0">
                  <a:moveTo>
                    <a:pt x="4" y="1"/>
                  </a:moveTo>
                  <a:lnTo>
                    <a:pt x="1" y="4"/>
                  </a:lnTo>
                  <a:cubicBezTo>
                    <a:pt x="3" y="13"/>
                    <a:pt x="6" y="22"/>
                    <a:pt x="8" y="30"/>
                  </a:cubicBezTo>
                  <a:cubicBezTo>
                    <a:pt x="10" y="29"/>
                    <a:pt x="11" y="29"/>
                    <a:pt x="11" y="27"/>
                  </a:cubicBezTo>
                  <a:cubicBezTo>
                    <a:pt x="15" y="18"/>
                    <a:pt x="13" y="8"/>
                    <a:pt x="4" y="1"/>
                  </a:cubicBezTo>
                  <a:close/>
                </a:path>
              </a:pathLst>
            </a:custGeom>
            <a:solidFill>
              <a:srgbClr val="59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20;p34">
              <a:extLst>
                <a:ext uri="{FF2B5EF4-FFF2-40B4-BE49-F238E27FC236}">
                  <a16:creationId xmlns:a16="http://schemas.microsoft.com/office/drawing/2014/main" id="{EA449698-9741-1E73-6117-B536AB30EFD3}"/>
                </a:ext>
              </a:extLst>
            </p:cNvPr>
            <p:cNvSpPr/>
            <p:nvPr/>
          </p:nvSpPr>
          <p:spPr>
            <a:xfrm>
              <a:off x="5731256" y="344503"/>
              <a:ext cx="239525" cy="129606"/>
            </a:xfrm>
            <a:custGeom>
              <a:avLst/>
              <a:gdLst/>
              <a:ahLst/>
              <a:cxnLst/>
              <a:rect l="l" t="t" r="r" b="b"/>
              <a:pathLst>
                <a:path w="3504" h="1896" extrusionOk="0">
                  <a:moveTo>
                    <a:pt x="1955" y="1"/>
                  </a:moveTo>
                  <a:lnTo>
                    <a:pt x="1955" y="1"/>
                  </a:lnTo>
                  <a:cubicBezTo>
                    <a:pt x="2155" y="99"/>
                    <a:pt x="2224" y="185"/>
                    <a:pt x="2246" y="244"/>
                  </a:cubicBezTo>
                  <a:cubicBezTo>
                    <a:pt x="2257" y="269"/>
                    <a:pt x="2257" y="299"/>
                    <a:pt x="2246" y="323"/>
                  </a:cubicBezTo>
                  <a:lnTo>
                    <a:pt x="2229" y="335"/>
                  </a:lnTo>
                  <a:lnTo>
                    <a:pt x="2211" y="327"/>
                  </a:lnTo>
                  <a:cubicBezTo>
                    <a:pt x="2071" y="125"/>
                    <a:pt x="1890" y="20"/>
                    <a:pt x="1689" y="20"/>
                  </a:cubicBezTo>
                  <a:cubicBezTo>
                    <a:pt x="1549" y="20"/>
                    <a:pt x="1403" y="73"/>
                    <a:pt x="1265" y="174"/>
                  </a:cubicBezTo>
                  <a:cubicBezTo>
                    <a:pt x="1338" y="146"/>
                    <a:pt x="1417" y="130"/>
                    <a:pt x="1496" y="127"/>
                  </a:cubicBezTo>
                  <a:cubicBezTo>
                    <a:pt x="1636" y="127"/>
                    <a:pt x="1764" y="193"/>
                    <a:pt x="1887" y="327"/>
                  </a:cubicBezTo>
                  <a:lnTo>
                    <a:pt x="1890" y="350"/>
                  </a:lnTo>
                  <a:lnTo>
                    <a:pt x="1871" y="360"/>
                  </a:lnTo>
                  <a:cubicBezTo>
                    <a:pt x="1813" y="353"/>
                    <a:pt x="1755" y="341"/>
                    <a:pt x="1699" y="323"/>
                  </a:cubicBezTo>
                  <a:cubicBezTo>
                    <a:pt x="1599" y="297"/>
                    <a:pt x="1487" y="265"/>
                    <a:pt x="1366" y="265"/>
                  </a:cubicBezTo>
                  <a:cubicBezTo>
                    <a:pt x="1084" y="265"/>
                    <a:pt x="854" y="446"/>
                    <a:pt x="667" y="818"/>
                  </a:cubicBezTo>
                  <a:cubicBezTo>
                    <a:pt x="891" y="567"/>
                    <a:pt x="1221" y="449"/>
                    <a:pt x="1408" y="449"/>
                  </a:cubicBezTo>
                  <a:cubicBezTo>
                    <a:pt x="1475" y="449"/>
                    <a:pt x="1519" y="465"/>
                    <a:pt x="1535" y="495"/>
                  </a:cubicBezTo>
                  <a:lnTo>
                    <a:pt x="1535" y="513"/>
                  </a:lnTo>
                  <a:lnTo>
                    <a:pt x="1519" y="525"/>
                  </a:lnTo>
                  <a:cubicBezTo>
                    <a:pt x="1114" y="579"/>
                    <a:pt x="912" y="770"/>
                    <a:pt x="698" y="974"/>
                  </a:cubicBezTo>
                  <a:cubicBezTo>
                    <a:pt x="516" y="1147"/>
                    <a:pt x="327" y="1326"/>
                    <a:pt x="1" y="1440"/>
                  </a:cubicBezTo>
                  <a:lnTo>
                    <a:pt x="48" y="1440"/>
                  </a:lnTo>
                  <a:cubicBezTo>
                    <a:pt x="896" y="1440"/>
                    <a:pt x="1347" y="851"/>
                    <a:pt x="1351" y="846"/>
                  </a:cubicBezTo>
                  <a:lnTo>
                    <a:pt x="1356" y="839"/>
                  </a:lnTo>
                  <a:lnTo>
                    <a:pt x="1377" y="830"/>
                  </a:lnTo>
                  <a:lnTo>
                    <a:pt x="1391" y="849"/>
                  </a:lnTo>
                  <a:lnTo>
                    <a:pt x="1382" y="870"/>
                  </a:lnTo>
                  <a:cubicBezTo>
                    <a:pt x="1370" y="889"/>
                    <a:pt x="1356" y="916"/>
                    <a:pt x="1338" y="947"/>
                  </a:cubicBezTo>
                  <a:cubicBezTo>
                    <a:pt x="1196" y="1200"/>
                    <a:pt x="881" y="1763"/>
                    <a:pt x="99" y="1896"/>
                  </a:cubicBezTo>
                  <a:lnTo>
                    <a:pt x="178" y="1896"/>
                  </a:lnTo>
                  <a:cubicBezTo>
                    <a:pt x="1175" y="1896"/>
                    <a:pt x="1563" y="1363"/>
                    <a:pt x="1710" y="1163"/>
                  </a:cubicBezTo>
                  <a:cubicBezTo>
                    <a:pt x="1724" y="1142"/>
                    <a:pt x="1736" y="1126"/>
                    <a:pt x="1747" y="1112"/>
                  </a:cubicBezTo>
                  <a:cubicBezTo>
                    <a:pt x="1938" y="872"/>
                    <a:pt x="2255" y="726"/>
                    <a:pt x="2593" y="726"/>
                  </a:cubicBezTo>
                  <a:cubicBezTo>
                    <a:pt x="2893" y="726"/>
                    <a:pt x="3207" y="840"/>
                    <a:pt x="3503" y="1054"/>
                  </a:cubicBezTo>
                  <a:cubicBezTo>
                    <a:pt x="3291" y="535"/>
                    <a:pt x="3067" y="130"/>
                    <a:pt x="2495" y="44"/>
                  </a:cubicBezTo>
                  <a:lnTo>
                    <a:pt x="2495" y="44"/>
                  </a:lnTo>
                  <a:cubicBezTo>
                    <a:pt x="2711" y="155"/>
                    <a:pt x="2865" y="348"/>
                    <a:pt x="2865" y="476"/>
                  </a:cubicBezTo>
                  <a:lnTo>
                    <a:pt x="2856" y="492"/>
                  </a:lnTo>
                  <a:lnTo>
                    <a:pt x="2839" y="495"/>
                  </a:lnTo>
                  <a:cubicBezTo>
                    <a:pt x="2757" y="465"/>
                    <a:pt x="2700" y="400"/>
                    <a:pt x="2636" y="325"/>
                  </a:cubicBezTo>
                  <a:cubicBezTo>
                    <a:pt x="2513" y="186"/>
                    <a:pt x="2364" y="15"/>
                    <a:pt x="19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21;p34">
              <a:extLst>
                <a:ext uri="{FF2B5EF4-FFF2-40B4-BE49-F238E27FC236}">
                  <a16:creationId xmlns:a16="http://schemas.microsoft.com/office/drawing/2014/main" id="{D44F34F8-259B-E1CD-4639-55B49164923B}"/>
                </a:ext>
              </a:extLst>
            </p:cNvPr>
            <p:cNvSpPr/>
            <p:nvPr/>
          </p:nvSpPr>
          <p:spPr>
            <a:xfrm>
              <a:off x="5836750" y="425725"/>
              <a:ext cx="162908" cy="129600"/>
            </a:xfrm>
            <a:custGeom>
              <a:avLst/>
              <a:gdLst/>
              <a:ahLst/>
              <a:cxnLst/>
              <a:rect l="l" t="t" r="r" b="b"/>
              <a:pathLst>
                <a:path w="2188" h="1741" extrusionOk="0">
                  <a:moveTo>
                    <a:pt x="1366" y="631"/>
                  </a:moveTo>
                  <a:cubicBezTo>
                    <a:pt x="1461" y="631"/>
                    <a:pt x="1558" y="666"/>
                    <a:pt x="1637" y="744"/>
                  </a:cubicBezTo>
                  <a:cubicBezTo>
                    <a:pt x="1880" y="988"/>
                    <a:pt x="1708" y="1405"/>
                    <a:pt x="1363" y="1405"/>
                  </a:cubicBezTo>
                  <a:cubicBezTo>
                    <a:pt x="1151" y="1405"/>
                    <a:pt x="977" y="1233"/>
                    <a:pt x="976" y="1020"/>
                  </a:cubicBezTo>
                  <a:cubicBezTo>
                    <a:pt x="976" y="787"/>
                    <a:pt x="1167" y="631"/>
                    <a:pt x="1366" y="631"/>
                  </a:cubicBezTo>
                  <a:close/>
                  <a:moveTo>
                    <a:pt x="1267" y="1"/>
                  </a:moveTo>
                  <a:cubicBezTo>
                    <a:pt x="1248" y="1"/>
                    <a:pt x="1230" y="2"/>
                    <a:pt x="1211" y="3"/>
                  </a:cubicBezTo>
                  <a:cubicBezTo>
                    <a:pt x="886" y="19"/>
                    <a:pt x="578" y="138"/>
                    <a:pt x="327" y="343"/>
                  </a:cubicBezTo>
                  <a:cubicBezTo>
                    <a:pt x="111" y="522"/>
                    <a:pt x="1" y="743"/>
                    <a:pt x="54" y="1030"/>
                  </a:cubicBezTo>
                  <a:cubicBezTo>
                    <a:pt x="115" y="1367"/>
                    <a:pt x="413" y="1659"/>
                    <a:pt x="676" y="1707"/>
                  </a:cubicBezTo>
                  <a:cubicBezTo>
                    <a:pt x="793" y="1728"/>
                    <a:pt x="912" y="1740"/>
                    <a:pt x="1032" y="1740"/>
                  </a:cubicBezTo>
                  <a:cubicBezTo>
                    <a:pt x="1040" y="1740"/>
                    <a:pt x="1048" y="1740"/>
                    <a:pt x="1056" y="1740"/>
                  </a:cubicBezTo>
                  <a:cubicBezTo>
                    <a:pt x="1066" y="1740"/>
                    <a:pt x="1076" y="1740"/>
                    <a:pt x="1085" y="1740"/>
                  </a:cubicBezTo>
                  <a:cubicBezTo>
                    <a:pt x="1191" y="1740"/>
                    <a:pt x="1297" y="1731"/>
                    <a:pt x="1403" y="1714"/>
                  </a:cubicBezTo>
                  <a:cubicBezTo>
                    <a:pt x="1600" y="1679"/>
                    <a:pt x="1787" y="1624"/>
                    <a:pt x="1956" y="1510"/>
                  </a:cubicBezTo>
                  <a:cubicBezTo>
                    <a:pt x="2045" y="1451"/>
                    <a:pt x="2105" y="1375"/>
                    <a:pt x="2124" y="1267"/>
                  </a:cubicBezTo>
                  <a:cubicBezTo>
                    <a:pt x="2147" y="1144"/>
                    <a:pt x="2187" y="1023"/>
                    <a:pt x="2168" y="897"/>
                  </a:cubicBezTo>
                  <a:cubicBezTo>
                    <a:pt x="2138" y="694"/>
                    <a:pt x="2054" y="501"/>
                    <a:pt x="1924" y="343"/>
                  </a:cubicBezTo>
                  <a:cubicBezTo>
                    <a:pt x="1752" y="131"/>
                    <a:pt x="1538" y="1"/>
                    <a:pt x="12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722;p34">
              <a:extLst>
                <a:ext uri="{FF2B5EF4-FFF2-40B4-BE49-F238E27FC236}">
                  <a16:creationId xmlns:a16="http://schemas.microsoft.com/office/drawing/2014/main" id="{3138D54E-6283-4A53-1CAC-DA88A7C3333C}"/>
                </a:ext>
              </a:extLst>
            </p:cNvPr>
            <p:cNvGrpSpPr/>
            <p:nvPr/>
          </p:nvGrpSpPr>
          <p:grpSpPr>
            <a:xfrm rot="-1674655" flipH="1">
              <a:off x="5900251" y="474387"/>
              <a:ext cx="67576" cy="57905"/>
              <a:chOff x="6688530" y="2567647"/>
              <a:chExt cx="64529" cy="55301"/>
            </a:xfrm>
          </p:grpSpPr>
          <p:sp>
            <p:nvSpPr>
              <p:cNvPr id="29" name="Google Shape;1723;p34">
                <a:extLst>
                  <a:ext uri="{FF2B5EF4-FFF2-40B4-BE49-F238E27FC236}">
                    <a16:creationId xmlns:a16="http://schemas.microsoft.com/office/drawing/2014/main" id="{BAFDD8FC-5415-FD76-338A-935901167E19}"/>
                  </a:ext>
                </a:extLst>
              </p:cNvPr>
              <p:cNvSpPr/>
              <p:nvPr/>
            </p:nvSpPr>
            <p:spPr>
              <a:xfrm>
                <a:off x="6688530" y="2567647"/>
                <a:ext cx="64529" cy="55301"/>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24;p34">
                <a:extLst>
                  <a:ext uri="{FF2B5EF4-FFF2-40B4-BE49-F238E27FC236}">
                    <a16:creationId xmlns:a16="http://schemas.microsoft.com/office/drawing/2014/main" id="{3F9217C7-87E1-F8AB-110C-A4CBB048B454}"/>
                  </a:ext>
                </a:extLst>
              </p:cNvPr>
              <p:cNvSpPr/>
              <p:nvPr/>
            </p:nvSpPr>
            <p:spPr>
              <a:xfrm>
                <a:off x="6697553" y="2579063"/>
                <a:ext cx="34179"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25;p34">
                <a:extLst>
                  <a:ext uri="{FF2B5EF4-FFF2-40B4-BE49-F238E27FC236}">
                    <a16:creationId xmlns:a16="http://schemas.microsoft.com/office/drawing/2014/main" id="{77899EFE-D805-1772-CFDD-D1C08EB54342}"/>
                  </a:ext>
                </a:extLst>
              </p:cNvPr>
              <p:cNvSpPr/>
              <p:nvPr/>
            </p:nvSpPr>
            <p:spPr>
              <a:xfrm>
                <a:off x="6711567" y="2577833"/>
                <a:ext cx="16953"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726;p34">
                <a:extLst>
                  <a:ext uri="{FF2B5EF4-FFF2-40B4-BE49-F238E27FC236}">
                    <a16:creationId xmlns:a16="http://schemas.microsoft.com/office/drawing/2014/main" id="{62704403-8F0F-D8D4-71B0-F291EEA2E578}"/>
                  </a:ext>
                </a:extLst>
              </p:cNvPr>
              <p:cNvSpPr/>
              <p:nvPr/>
            </p:nvSpPr>
            <p:spPr>
              <a:xfrm>
                <a:off x="6699672" y="2598135"/>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1727;p34">
              <a:extLst>
                <a:ext uri="{FF2B5EF4-FFF2-40B4-BE49-F238E27FC236}">
                  <a16:creationId xmlns:a16="http://schemas.microsoft.com/office/drawing/2014/main" id="{1555F050-0785-F11E-6B64-9D8C51B3E95C}"/>
                </a:ext>
              </a:extLst>
            </p:cNvPr>
            <p:cNvGrpSpPr/>
            <p:nvPr/>
          </p:nvGrpSpPr>
          <p:grpSpPr>
            <a:xfrm>
              <a:off x="5982668" y="469875"/>
              <a:ext cx="81826" cy="69075"/>
              <a:chOff x="6061053" y="476510"/>
              <a:chExt cx="83437" cy="55782"/>
            </a:xfrm>
          </p:grpSpPr>
          <p:sp>
            <p:nvSpPr>
              <p:cNvPr id="26" name="Google Shape;1728;p34">
                <a:extLst>
                  <a:ext uri="{FF2B5EF4-FFF2-40B4-BE49-F238E27FC236}">
                    <a16:creationId xmlns:a16="http://schemas.microsoft.com/office/drawing/2014/main" id="{40270A3B-27BF-D070-E1A0-2C0C0DE18110}"/>
                  </a:ext>
                </a:extLst>
              </p:cNvPr>
              <p:cNvSpPr/>
              <p:nvPr/>
            </p:nvSpPr>
            <p:spPr>
              <a:xfrm>
                <a:off x="6061053" y="509352"/>
                <a:ext cx="71140" cy="22940"/>
              </a:xfrm>
              <a:custGeom>
                <a:avLst/>
                <a:gdLst/>
                <a:ahLst/>
                <a:cxnLst/>
                <a:rect l="l" t="t" r="r" b="b"/>
                <a:pathLst>
                  <a:path w="943" h="304" extrusionOk="0">
                    <a:moveTo>
                      <a:pt x="561" y="1"/>
                    </a:moveTo>
                    <a:cubicBezTo>
                      <a:pt x="522" y="1"/>
                      <a:pt x="484" y="9"/>
                      <a:pt x="448" y="24"/>
                    </a:cubicBezTo>
                    <a:cubicBezTo>
                      <a:pt x="327" y="84"/>
                      <a:pt x="136" y="119"/>
                      <a:pt x="2" y="129"/>
                    </a:cubicBezTo>
                    <a:cubicBezTo>
                      <a:pt x="1" y="175"/>
                      <a:pt x="11" y="222"/>
                      <a:pt x="34" y="263"/>
                    </a:cubicBezTo>
                    <a:cubicBezTo>
                      <a:pt x="53" y="289"/>
                      <a:pt x="80" y="303"/>
                      <a:pt x="115" y="303"/>
                    </a:cubicBezTo>
                    <a:cubicBezTo>
                      <a:pt x="133" y="303"/>
                      <a:pt x="154" y="300"/>
                      <a:pt x="176" y="292"/>
                    </a:cubicBezTo>
                    <a:cubicBezTo>
                      <a:pt x="223" y="275"/>
                      <a:pt x="269" y="254"/>
                      <a:pt x="313" y="233"/>
                    </a:cubicBezTo>
                    <a:cubicBezTo>
                      <a:pt x="448" y="168"/>
                      <a:pt x="649" y="72"/>
                      <a:pt x="853" y="47"/>
                    </a:cubicBezTo>
                    <a:lnTo>
                      <a:pt x="888" y="43"/>
                    </a:lnTo>
                    <a:cubicBezTo>
                      <a:pt x="905" y="42"/>
                      <a:pt x="924" y="40"/>
                      <a:pt x="942" y="36"/>
                    </a:cubicBezTo>
                    <a:cubicBezTo>
                      <a:pt x="907" y="33"/>
                      <a:pt x="868" y="29"/>
                      <a:pt x="826" y="24"/>
                    </a:cubicBezTo>
                    <a:cubicBezTo>
                      <a:pt x="746" y="12"/>
                      <a:pt x="663" y="3"/>
                      <a:pt x="581" y="1"/>
                    </a:cubicBezTo>
                    <a:cubicBezTo>
                      <a:pt x="574" y="1"/>
                      <a:pt x="568" y="1"/>
                      <a:pt x="5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29;p34">
                <a:extLst>
                  <a:ext uri="{FF2B5EF4-FFF2-40B4-BE49-F238E27FC236}">
                    <a16:creationId xmlns:a16="http://schemas.microsoft.com/office/drawing/2014/main" id="{CAE34EAC-231C-BC37-BB34-B3BB24CC8651}"/>
                  </a:ext>
                </a:extLst>
              </p:cNvPr>
              <p:cNvSpPr/>
              <p:nvPr/>
            </p:nvSpPr>
            <p:spPr>
              <a:xfrm>
                <a:off x="6061354" y="476510"/>
                <a:ext cx="83135" cy="42409"/>
              </a:xfrm>
              <a:custGeom>
                <a:avLst/>
                <a:gdLst/>
                <a:ahLst/>
                <a:cxnLst/>
                <a:rect l="l" t="t" r="r" b="b"/>
                <a:pathLst>
                  <a:path w="1102" h="562" extrusionOk="0">
                    <a:moveTo>
                      <a:pt x="181" y="26"/>
                    </a:moveTo>
                    <a:lnTo>
                      <a:pt x="181" y="26"/>
                    </a:lnTo>
                    <a:cubicBezTo>
                      <a:pt x="389" y="114"/>
                      <a:pt x="887" y="225"/>
                      <a:pt x="1034" y="363"/>
                    </a:cubicBezTo>
                    <a:cubicBezTo>
                      <a:pt x="1043" y="372"/>
                      <a:pt x="1045" y="375"/>
                      <a:pt x="1041" y="375"/>
                    </a:cubicBezTo>
                    <a:lnTo>
                      <a:pt x="1040" y="375"/>
                    </a:lnTo>
                    <a:cubicBezTo>
                      <a:pt x="1029" y="375"/>
                      <a:pt x="977" y="352"/>
                      <a:pt x="903" y="331"/>
                    </a:cubicBezTo>
                    <a:cubicBezTo>
                      <a:pt x="815" y="303"/>
                      <a:pt x="724" y="289"/>
                      <a:pt x="633" y="288"/>
                    </a:cubicBezTo>
                    <a:cubicBezTo>
                      <a:pt x="629" y="288"/>
                      <a:pt x="624" y="287"/>
                      <a:pt x="620" y="287"/>
                    </a:cubicBezTo>
                    <a:cubicBezTo>
                      <a:pt x="563" y="287"/>
                      <a:pt x="506" y="298"/>
                      <a:pt x="451" y="316"/>
                    </a:cubicBezTo>
                    <a:cubicBezTo>
                      <a:pt x="438" y="321"/>
                      <a:pt x="424" y="323"/>
                      <a:pt x="410" y="323"/>
                    </a:cubicBezTo>
                    <a:cubicBezTo>
                      <a:pt x="260" y="323"/>
                      <a:pt x="181" y="26"/>
                      <a:pt x="181" y="26"/>
                    </a:cubicBezTo>
                    <a:close/>
                    <a:moveTo>
                      <a:pt x="132" y="0"/>
                    </a:moveTo>
                    <a:cubicBezTo>
                      <a:pt x="111" y="54"/>
                      <a:pt x="4" y="356"/>
                      <a:pt x="0" y="561"/>
                    </a:cubicBezTo>
                    <a:cubicBezTo>
                      <a:pt x="132" y="552"/>
                      <a:pt x="319" y="517"/>
                      <a:pt x="435" y="458"/>
                    </a:cubicBezTo>
                    <a:cubicBezTo>
                      <a:pt x="476" y="440"/>
                      <a:pt x="520" y="433"/>
                      <a:pt x="563" y="433"/>
                    </a:cubicBezTo>
                    <a:cubicBezTo>
                      <a:pt x="568" y="433"/>
                      <a:pt x="572" y="433"/>
                      <a:pt x="577" y="433"/>
                    </a:cubicBezTo>
                    <a:cubicBezTo>
                      <a:pt x="661" y="437"/>
                      <a:pt x="743" y="444"/>
                      <a:pt x="826" y="456"/>
                    </a:cubicBezTo>
                    <a:cubicBezTo>
                      <a:pt x="892" y="466"/>
                      <a:pt x="961" y="472"/>
                      <a:pt x="1027" y="472"/>
                    </a:cubicBezTo>
                    <a:cubicBezTo>
                      <a:pt x="1070" y="461"/>
                      <a:pt x="1094" y="447"/>
                      <a:pt x="1098" y="430"/>
                    </a:cubicBezTo>
                    <a:cubicBezTo>
                      <a:pt x="1101" y="412"/>
                      <a:pt x="1089" y="393"/>
                      <a:pt x="1063" y="367"/>
                    </a:cubicBezTo>
                    <a:cubicBezTo>
                      <a:pt x="954" y="265"/>
                      <a:pt x="677" y="179"/>
                      <a:pt x="431" y="102"/>
                    </a:cubicBezTo>
                    <a:cubicBezTo>
                      <a:pt x="317" y="65"/>
                      <a:pt x="207" y="32"/>
                      <a:pt x="1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30;p34">
                <a:extLst>
                  <a:ext uri="{FF2B5EF4-FFF2-40B4-BE49-F238E27FC236}">
                    <a16:creationId xmlns:a16="http://schemas.microsoft.com/office/drawing/2014/main" id="{ED24FD1C-C0EA-2289-57B1-FD3E18C562FA}"/>
                  </a:ext>
                </a:extLst>
              </p:cNvPr>
              <p:cNvSpPr/>
              <p:nvPr/>
            </p:nvSpPr>
            <p:spPr>
              <a:xfrm>
                <a:off x="6074934" y="478321"/>
                <a:ext cx="65256" cy="26411"/>
              </a:xfrm>
              <a:custGeom>
                <a:avLst/>
                <a:gdLst/>
                <a:ahLst/>
                <a:cxnLst/>
                <a:rect l="l" t="t" r="r" b="b"/>
                <a:pathLst>
                  <a:path w="865" h="350" extrusionOk="0">
                    <a:moveTo>
                      <a:pt x="1" y="1"/>
                    </a:moveTo>
                    <a:lnTo>
                      <a:pt x="1" y="1"/>
                    </a:lnTo>
                    <a:cubicBezTo>
                      <a:pt x="1" y="1"/>
                      <a:pt x="80" y="299"/>
                      <a:pt x="230" y="299"/>
                    </a:cubicBezTo>
                    <a:cubicBezTo>
                      <a:pt x="244" y="299"/>
                      <a:pt x="258" y="295"/>
                      <a:pt x="271" y="290"/>
                    </a:cubicBezTo>
                    <a:cubicBezTo>
                      <a:pt x="330" y="271"/>
                      <a:pt x="392" y="262"/>
                      <a:pt x="453" y="262"/>
                    </a:cubicBezTo>
                    <a:cubicBezTo>
                      <a:pt x="544" y="264"/>
                      <a:pt x="635" y="278"/>
                      <a:pt x="723" y="306"/>
                    </a:cubicBezTo>
                    <a:cubicBezTo>
                      <a:pt x="797" y="328"/>
                      <a:pt x="849" y="350"/>
                      <a:pt x="860" y="350"/>
                    </a:cubicBezTo>
                    <a:cubicBezTo>
                      <a:pt x="865" y="350"/>
                      <a:pt x="863" y="346"/>
                      <a:pt x="854" y="337"/>
                    </a:cubicBezTo>
                    <a:cubicBezTo>
                      <a:pt x="707" y="199"/>
                      <a:pt x="209" y="9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1731;p34">
              <a:extLst>
                <a:ext uri="{FF2B5EF4-FFF2-40B4-BE49-F238E27FC236}">
                  <a16:creationId xmlns:a16="http://schemas.microsoft.com/office/drawing/2014/main" id="{B72622E4-1F13-64FC-2CA0-6F16494C6A30}"/>
                </a:ext>
              </a:extLst>
            </p:cNvPr>
            <p:cNvSpPr/>
            <p:nvPr/>
          </p:nvSpPr>
          <p:spPr>
            <a:xfrm>
              <a:off x="5642875" y="891650"/>
              <a:ext cx="321321" cy="152500"/>
            </a:xfrm>
            <a:custGeom>
              <a:avLst/>
              <a:gdLst/>
              <a:ahLst/>
              <a:cxnLst/>
              <a:rect l="l" t="t" r="r" b="b"/>
              <a:pathLst>
                <a:path w="4550" h="2393" extrusionOk="0">
                  <a:moveTo>
                    <a:pt x="33" y="0"/>
                  </a:moveTo>
                  <a:cubicBezTo>
                    <a:pt x="28" y="6"/>
                    <a:pt x="26" y="13"/>
                    <a:pt x="25" y="21"/>
                  </a:cubicBezTo>
                  <a:cubicBezTo>
                    <a:pt x="0" y="276"/>
                    <a:pt x="4" y="533"/>
                    <a:pt x="33" y="787"/>
                  </a:cubicBezTo>
                  <a:cubicBezTo>
                    <a:pt x="84" y="1187"/>
                    <a:pt x="212" y="1559"/>
                    <a:pt x="437" y="1894"/>
                  </a:cubicBezTo>
                  <a:cubicBezTo>
                    <a:pt x="480" y="1959"/>
                    <a:pt x="537" y="2015"/>
                    <a:pt x="601" y="2057"/>
                  </a:cubicBezTo>
                  <a:cubicBezTo>
                    <a:pt x="966" y="2299"/>
                    <a:pt x="1367" y="2391"/>
                    <a:pt x="1789" y="2391"/>
                  </a:cubicBezTo>
                  <a:cubicBezTo>
                    <a:pt x="1847" y="2391"/>
                    <a:pt x="1906" y="2390"/>
                    <a:pt x="1965" y="2386"/>
                  </a:cubicBezTo>
                  <a:cubicBezTo>
                    <a:pt x="2088" y="2379"/>
                    <a:pt x="2113" y="2346"/>
                    <a:pt x="2120" y="2218"/>
                  </a:cubicBezTo>
                  <a:cubicBezTo>
                    <a:pt x="2120" y="2209"/>
                    <a:pt x="2121" y="2199"/>
                    <a:pt x="2123" y="2188"/>
                  </a:cubicBezTo>
                  <a:cubicBezTo>
                    <a:pt x="2137" y="2104"/>
                    <a:pt x="2195" y="2058"/>
                    <a:pt x="2283" y="2058"/>
                  </a:cubicBezTo>
                  <a:cubicBezTo>
                    <a:pt x="2285" y="2058"/>
                    <a:pt x="2286" y="2058"/>
                    <a:pt x="2288" y="2058"/>
                  </a:cubicBezTo>
                  <a:cubicBezTo>
                    <a:pt x="2390" y="2062"/>
                    <a:pt x="2468" y="2122"/>
                    <a:pt x="2477" y="2200"/>
                  </a:cubicBezTo>
                  <a:cubicBezTo>
                    <a:pt x="2491" y="2325"/>
                    <a:pt x="2526" y="2360"/>
                    <a:pt x="2653" y="2378"/>
                  </a:cubicBezTo>
                  <a:cubicBezTo>
                    <a:pt x="2730" y="2389"/>
                    <a:pt x="2807" y="2392"/>
                    <a:pt x="2885" y="2392"/>
                  </a:cubicBezTo>
                  <a:cubicBezTo>
                    <a:pt x="2963" y="2392"/>
                    <a:pt x="3041" y="2389"/>
                    <a:pt x="3119" y="2386"/>
                  </a:cubicBezTo>
                  <a:cubicBezTo>
                    <a:pt x="3315" y="2383"/>
                    <a:pt x="3506" y="2349"/>
                    <a:pt x="3666" y="2220"/>
                  </a:cubicBezTo>
                  <a:cubicBezTo>
                    <a:pt x="3841" y="2078"/>
                    <a:pt x="3976" y="1899"/>
                    <a:pt x="4104" y="1715"/>
                  </a:cubicBezTo>
                  <a:cubicBezTo>
                    <a:pt x="4306" y="1424"/>
                    <a:pt x="4462" y="1110"/>
                    <a:pt x="4549" y="766"/>
                  </a:cubicBezTo>
                  <a:cubicBezTo>
                    <a:pt x="4544" y="765"/>
                    <a:pt x="4539" y="765"/>
                    <a:pt x="4534" y="765"/>
                  </a:cubicBezTo>
                  <a:cubicBezTo>
                    <a:pt x="4523" y="765"/>
                    <a:pt x="4513" y="767"/>
                    <a:pt x="4502" y="772"/>
                  </a:cubicBezTo>
                  <a:cubicBezTo>
                    <a:pt x="4271" y="851"/>
                    <a:pt x="4032" y="912"/>
                    <a:pt x="3790" y="956"/>
                  </a:cubicBezTo>
                  <a:cubicBezTo>
                    <a:pt x="3592" y="996"/>
                    <a:pt x="3392" y="1021"/>
                    <a:pt x="3191" y="1033"/>
                  </a:cubicBezTo>
                  <a:cubicBezTo>
                    <a:pt x="3144" y="1035"/>
                    <a:pt x="3096" y="1036"/>
                    <a:pt x="3049" y="1036"/>
                  </a:cubicBezTo>
                  <a:cubicBezTo>
                    <a:pt x="2873" y="1036"/>
                    <a:pt x="2697" y="1023"/>
                    <a:pt x="2523" y="1000"/>
                  </a:cubicBezTo>
                  <a:cubicBezTo>
                    <a:pt x="2263" y="966"/>
                    <a:pt x="2009" y="908"/>
                    <a:pt x="1758" y="830"/>
                  </a:cubicBezTo>
                  <a:cubicBezTo>
                    <a:pt x="1201" y="654"/>
                    <a:pt x="672" y="402"/>
                    <a:pt x="181" y="83"/>
                  </a:cubicBezTo>
                  <a:cubicBezTo>
                    <a:pt x="135" y="51"/>
                    <a:pt x="91" y="9"/>
                    <a:pt x="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32;p34">
              <a:extLst>
                <a:ext uri="{FF2B5EF4-FFF2-40B4-BE49-F238E27FC236}">
                  <a16:creationId xmlns:a16="http://schemas.microsoft.com/office/drawing/2014/main" id="{7C8A7A86-AF57-8A97-87B1-89BFCA245CFF}"/>
                </a:ext>
              </a:extLst>
            </p:cNvPr>
            <p:cNvSpPr/>
            <p:nvPr/>
          </p:nvSpPr>
          <p:spPr>
            <a:xfrm rot="1207549">
              <a:off x="5653367" y="613859"/>
              <a:ext cx="61316" cy="205080"/>
            </a:xfrm>
            <a:custGeom>
              <a:avLst/>
              <a:gdLst/>
              <a:ahLst/>
              <a:cxnLst/>
              <a:rect l="l" t="t" r="r" b="b"/>
              <a:pathLst>
                <a:path w="1157" h="3870" extrusionOk="0">
                  <a:moveTo>
                    <a:pt x="1156" y="1"/>
                  </a:moveTo>
                  <a:lnTo>
                    <a:pt x="1156" y="1"/>
                  </a:lnTo>
                  <a:cubicBezTo>
                    <a:pt x="380" y="1242"/>
                    <a:pt x="225" y="2564"/>
                    <a:pt x="141" y="3293"/>
                  </a:cubicBezTo>
                  <a:cubicBezTo>
                    <a:pt x="97" y="3666"/>
                    <a:pt x="78" y="3831"/>
                    <a:pt x="11" y="3866"/>
                  </a:cubicBezTo>
                  <a:lnTo>
                    <a:pt x="1" y="3870"/>
                  </a:lnTo>
                  <a:lnTo>
                    <a:pt x="8" y="3870"/>
                  </a:lnTo>
                  <a:cubicBezTo>
                    <a:pt x="174" y="3870"/>
                    <a:pt x="481" y="3552"/>
                    <a:pt x="804" y="3072"/>
                  </a:cubicBezTo>
                  <a:cubicBezTo>
                    <a:pt x="781" y="2900"/>
                    <a:pt x="770" y="2727"/>
                    <a:pt x="770" y="2553"/>
                  </a:cubicBezTo>
                  <a:cubicBezTo>
                    <a:pt x="770" y="2518"/>
                    <a:pt x="770" y="2483"/>
                    <a:pt x="772" y="2446"/>
                  </a:cubicBezTo>
                  <a:cubicBezTo>
                    <a:pt x="781" y="1727"/>
                    <a:pt x="884" y="1012"/>
                    <a:pt x="1079" y="321"/>
                  </a:cubicBezTo>
                  <a:cubicBezTo>
                    <a:pt x="1104" y="214"/>
                    <a:pt x="1130" y="107"/>
                    <a:pt x="11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33;p34">
              <a:extLst>
                <a:ext uri="{FF2B5EF4-FFF2-40B4-BE49-F238E27FC236}">
                  <a16:creationId xmlns:a16="http://schemas.microsoft.com/office/drawing/2014/main" id="{0E170F73-F9D3-C1F9-B448-4656D210EB4D}"/>
                </a:ext>
              </a:extLst>
            </p:cNvPr>
            <p:cNvSpPr/>
            <p:nvPr/>
          </p:nvSpPr>
          <p:spPr>
            <a:xfrm>
              <a:off x="5625700" y="628650"/>
              <a:ext cx="96450" cy="92275"/>
            </a:xfrm>
            <a:custGeom>
              <a:avLst/>
              <a:gdLst/>
              <a:ahLst/>
              <a:cxnLst/>
              <a:rect l="l" t="t" r="r" b="b"/>
              <a:pathLst>
                <a:path w="3858" h="3691" extrusionOk="0">
                  <a:moveTo>
                    <a:pt x="2167" y="786"/>
                  </a:moveTo>
                  <a:lnTo>
                    <a:pt x="1000" y="1905"/>
                  </a:lnTo>
                  <a:lnTo>
                    <a:pt x="191" y="3000"/>
                  </a:lnTo>
                  <a:lnTo>
                    <a:pt x="0" y="3691"/>
                  </a:lnTo>
                  <a:lnTo>
                    <a:pt x="1429" y="3667"/>
                  </a:lnTo>
                  <a:lnTo>
                    <a:pt x="2596" y="1572"/>
                  </a:lnTo>
                  <a:lnTo>
                    <a:pt x="3858" y="0"/>
                  </a:lnTo>
                  <a:close/>
                </a:path>
              </a:pathLst>
            </a:custGeom>
            <a:solidFill>
              <a:schemeClr val="lt2"/>
            </a:solidFill>
            <a:ln>
              <a:noFill/>
            </a:ln>
          </p:spPr>
          <p:txBody>
            <a:bodyPr/>
            <a:lstStyle/>
            <a:p>
              <a:endParaRPr lang="en-US"/>
            </a:p>
          </p:txBody>
        </p:sp>
        <p:sp>
          <p:nvSpPr>
            <p:cNvPr id="24" name="Google Shape;1734;p34">
              <a:extLst>
                <a:ext uri="{FF2B5EF4-FFF2-40B4-BE49-F238E27FC236}">
                  <a16:creationId xmlns:a16="http://schemas.microsoft.com/office/drawing/2014/main" id="{17ABC819-767C-790A-6837-1896FA042244}"/>
                </a:ext>
              </a:extLst>
            </p:cNvPr>
            <p:cNvSpPr/>
            <p:nvPr/>
          </p:nvSpPr>
          <p:spPr>
            <a:xfrm>
              <a:off x="5646550" y="881075"/>
              <a:ext cx="13075" cy="16650"/>
            </a:xfrm>
            <a:custGeom>
              <a:avLst/>
              <a:gdLst/>
              <a:ahLst/>
              <a:cxnLst/>
              <a:rect l="l" t="t" r="r" b="b"/>
              <a:pathLst>
                <a:path w="523" h="666" extrusionOk="0">
                  <a:moveTo>
                    <a:pt x="23" y="95"/>
                  </a:moveTo>
                  <a:lnTo>
                    <a:pt x="0" y="500"/>
                  </a:lnTo>
                  <a:lnTo>
                    <a:pt x="476" y="666"/>
                  </a:lnTo>
                  <a:lnTo>
                    <a:pt x="523" y="0"/>
                  </a:lnTo>
                  <a:close/>
                </a:path>
              </a:pathLst>
            </a:custGeom>
            <a:solidFill>
              <a:schemeClr val="lt1"/>
            </a:solidFill>
            <a:ln>
              <a:noFill/>
            </a:ln>
          </p:spPr>
          <p:txBody>
            <a:bodyPr/>
            <a:lstStyle/>
            <a:p>
              <a:endParaRPr lang="en-US"/>
            </a:p>
          </p:txBody>
        </p:sp>
        <p:sp>
          <p:nvSpPr>
            <p:cNvPr id="25" name="Google Shape;1735;p34">
              <a:extLst>
                <a:ext uri="{FF2B5EF4-FFF2-40B4-BE49-F238E27FC236}">
                  <a16:creationId xmlns:a16="http://schemas.microsoft.com/office/drawing/2014/main" id="{7E19B786-4207-C949-3DF5-EA822607C369}"/>
                </a:ext>
              </a:extLst>
            </p:cNvPr>
            <p:cNvSpPr/>
            <p:nvPr/>
          </p:nvSpPr>
          <p:spPr>
            <a:xfrm>
              <a:off x="5959075" y="907250"/>
              <a:ext cx="17875" cy="49425"/>
            </a:xfrm>
            <a:custGeom>
              <a:avLst/>
              <a:gdLst/>
              <a:ahLst/>
              <a:cxnLst/>
              <a:rect l="l" t="t" r="r" b="b"/>
              <a:pathLst>
                <a:path w="715" h="1977" extrusionOk="0">
                  <a:moveTo>
                    <a:pt x="619" y="0"/>
                  </a:moveTo>
                  <a:lnTo>
                    <a:pt x="95" y="1429"/>
                  </a:lnTo>
                  <a:lnTo>
                    <a:pt x="0" y="1977"/>
                  </a:lnTo>
                  <a:lnTo>
                    <a:pt x="453" y="1048"/>
                  </a:lnTo>
                  <a:lnTo>
                    <a:pt x="715" y="310"/>
                  </a:lnTo>
                  <a:close/>
                </a:path>
              </a:pathLst>
            </a:custGeom>
            <a:solidFill>
              <a:schemeClr val="lt2"/>
            </a:solidFill>
            <a:ln>
              <a:noFill/>
            </a:ln>
          </p:spPr>
          <p:txBody>
            <a:bodyPr/>
            <a:lstStyle/>
            <a:p>
              <a:endParaRPr lang="en-US"/>
            </a:p>
          </p:txBody>
        </p:sp>
      </p:grpSp>
      <p:sp>
        <p:nvSpPr>
          <p:cNvPr id="33" name="TextBox 32">
            <a:extLst>
              <a:ext uri="{FF2B5EF4-FFF2-40B4-BE49-F238E27FC236}">
                <a16:creationId xmlns:a16="http://schemas.microsoft.com/office/drawing/2014/main" id="{083E5341-8F99-810E-B53C-4CC2A1C98EED}"/>
              </a:ext>
            </a:extLst>
          </p:cNvPr>
          <p:cNvSpPr txBox="1"/>
          <p:nvPr/>
        </p:nvSpPr>
        <p:spPr>
          <a:xfrm>
            <a:off x="812539" y="4153678"/>
            <a:ext cx="7257115" cy="523220"/>
          </a:xfrm>
          <a:prstGeom prst="rect">
            <a:avLst/>
          </a:prstGeom>
          <a:noFill/>
        </p:spPr>
        <p:txBody>
          <a:bodyPr wrap="none" rtlCol="0">
            <a:spAutoFit/>
          </a:bodyPr>
          <a:lstStyle/>
          <a:p>
            <a:r>
              <a:rPr lang="en-US" dirty="0"/>
              <a:t>County VR official may ONLY review information for voter residing in their county. </a:t>
            </a:r>
          </a:p>
          <a:p>
            <a:r>
              <a:rPr lang="en-US" dirty="0"/>
              <a:t>Exception: school board candidates where school corporation is in more than one county.</a:t>
            </a:r>
          </a:p>
        </p:txBody>
      </p:sp>
    </p:spTree>
    <p:extLst>
      <p:ext uri="{BB962C8B-B14F-4D97-AF65-F5344CB8AC3E}">
        <p14:creationId xmlns:p14="http://schemas.microsoft.com/office/powerpoint/2010/main" val="2708123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2"/>
        <p:cNvGrpSpPr/>
        <p:nvPr/>
      </p:nvGrpSpPr>
      <p:grpSpPr>
        <a:xfrm>
          <a:off x="0" y="0"/>
          <a:ext cx="0" cy="0"/>
          <a:chOff x="0" y="0"/>
          <a:chExt cx="0" cy="0"/>
        </a:xfrm>
      </p:grpSpPr>
      <p:sp>
        <p:nvSpPr>
          <p:cNvPr id="1443" name="Google Shape;1443;p32"/>
          <p:cNvSpPr txBox="1">
            <a:spLocks noGrp="1"/>
          </p:cNvSpPr>
          <p:nvPr>
            <p:ph type="title"/>
          </p:nvPr>
        </p:nvSpPr>
        <p:spPr>
          <a:xfrm>
            <a:off x="953710" y="167241"/>
            <a:ext cx="7095624" cy="84464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Deadline to Submit </a:t>
            </a:r>
            <a:r>
              <a:rPr lang="en" dirty="0">
                <a:solidFill>
                  <a:schemeClr val="accent5"/>
                </a:solidFill>
              </a:rPr>
              <a:t>Petition for Review?</a:t>
            </a:r>
            <a:endParaRPr dirty="0">
              <a:solidFill>
                <a:schemeClr val="accent5"/>
              </a:solidFill>
            </a:endParaRPr>
          </a:p>
        </p:txBody>
      </p:sp>
      <p:sp>
        <p:nvSpPr>
          <p:cNvPr id="1444" name="Google Shape;1444;p32"/>
          <p:cNvSpPr txBox="1">
            <a:spLocks noGrp="1"/>
          </p:cNvSpPr>
          <p:nvPr>
            <p:ph type="subTitle" idx="3"/>
          </p:nvPr>
        </p:nvSpPr>
        <p:spPr>
          <a:xfrm>
            <a:off x="888578" y="1451542"/>
            <a:ext cx="8084972" cy="1221004"/>
          </a:xfrm>
          <a:prstGeom prst="rect">
            <a:avLst/>
          </a:prstGeom>
        </p:spPr>
        <p:txBody>
          <a:bodyPr spcFirstLastPara="1" wrap="square" lIns="91425" tIns="91425" rIns="91425" bIns="91425" anchor="t" anchorCtr="0">
            <a:noAutofit/>
          </a:bodyPr>
          <a:lstStyle/>
          <a:p>
            <a:pPr algn="l">
              <a:buFont typeface="Arial" panose="020B0604020202020204" pitchFamily="34" charset="0"/>
              <a:buChar char="•"/>
              <a:defRPr/>
            </a:pPr>
            <a:r>
              <a:rPr lang="en-US" dirty="0"/>
              <a:t>Presidential Primary Candidates</a:t>
            </a:r>
          </a:p>
          <a:p>
            <a:pPr lvl="2" algn="l">
              <a:buFont typeface="Arial" panose="020B0604020202020204" pitchFamily="34" charset="0"/>
              <a:buChar char="•"/>
              <a:defRPr/>
            </a:pPr>
            <a:r>
              <a:rPr lang="en-US" dirty="0"/>
              <a:t>January 10, 2024 through NOON (local prevailing time) </a:t>
            </a:r>
            <a:r>
              <a:rPr lang="en-US" u="sng" dirty="0"/>
              <a:t>January 30, 2024</a:t>
            </a:r>
          </a:p>
          <a:p>
            <a:pPr algn="l">
              <a:buFont typeface="Arial" panose="020B0604020202020204" pitchFamily="34" charset="0"/>
              <a:buChar char="•"/>
              <a:defRPr/>
            </a:pPr>
            <a:r>
              <a:rPr lang="en-US" dirty="0"/>
              <a:t>U.S. Senate and Governor Primary Candidates</a:t>
            </a:r>
          </a:p>
          <a:p>
            <a:pPr lvl="2" algn="l">
              <a:buFont typeface="Arial" panose="020B0604020202020204" pitchFamily="34" charset="0"/>
              <a:buChar char="•"/>
              <a:defRPr/>
            </a:pPr>
            <a:r>
              <a:rPr lang="en-US" dirty="0"/>
              <a:t>January 10, 2024 through NOON (local prevailing time) </a:t>
            </a:r>
            <a:r>
              <a:rPr lang="en-US" u="sng" dirty="0"/>
              <a:t>February 6, 2024</a:t>
            </a:r>
          </a:p>
          <a:p>
            <a:pPr marL="0" lvl="0" indent="0" algn="ctr" rtl="0">
              <a:spcBef>
                <a:spcPts val="0"/>
              </a:spcBef>
              <a:spcAft>
                <a:spcPts val="0"/>
              </a:spcAft>
              <a:buNone/>
            </a:pPr>
            <a:endParaRPr dirty="0"/>
          </a:p>
        </p:txBody>
      </p:sp>
      <p:sp>
        <p:nvSpPr>
          <p:cNvPr id="1445" name="Google Shape;1445;p32"/>
          <p:cNvSpPr txBox="1">
            <a:spLocks noGrp="1"/>
          </p:cNvSpPr>
          <p:nvPr>
            <p:ph type="subTitle" idx="4"/>
          </p:nvPr>
        </p:nvSpPr>
        <p:spPr>
          <a:xfrm>
            <a:off x="852836" y="3013125"/>
            <a:ext cx="7774755" cy="1223100"/>
          </a:xfrm>
          <a:prstGeom prst="rect">
            <a:avLst/>
          </a:prstGeom>
        </p:spPr>
        <p:txBody>
          <a:bodyPr spcFirstLastPara="1" wrap="square" lIns="91425" tIns="91425" rIns="91425" bIns="91425" anchor="t" anchorCtr="0">
            <a:noAutofit/>
          </a:bodyPr>
          <a:lstStyle/>
          <a:p>
            <a:pPr algn="l">
              <a:buFont typeface="Arial" panose="020B0604020202020204" pitchFamily="34" charset="0"/>
              <a:buChar char="•"/>
              <a:defRPr/>
            </a:pPr>
            <a:r>
              <a:rPr lang="en-US" sz="1200" dirty="0"/>
              <a:t>Minor Party/Independent Candidates</a:t>
            </a:r>
          </a:p>
          <a:p>
            <a:pPr lvl="1" algn="l">
              <a:buFont typeface="Arial" panose="020B0604020202020204" pitchFamily="34" charset="0"/>
              <a:buChar char="•"/>
              <a:defRPr/>
            </a:pPr>
            <a:r>
              <a:rPr lang="en-US" sz="1200" dirty="0"/>
              <a:t>Submit CAN-19 or CAN-21 petitions </a:t>
            </a:r>
            <a:r>
              <a:rPr lang="en-US" sz="1200" u="sng" dirty="0"/>
              <a:t>to counties </a:t>
            </a:r>
            <a:r>
              <a:rPr lang="en-US" sz="1200" dirty="0"/>
              <a:t>for review &amp; certification:</a:t>
            </a:r>
          </a:p>
          <a:p>
            <a:pPr lvl="2" algn="l">
              <a:buFont typeface="Arial" panose="020B0604020202020204" pitchFamily="34" charset="0"/>
              <a:buChar char="•"/>
              <a:defRPr/>
            </a:pPr>
            <a:r>
              <a:rPr lang="en-US" sz="1200" dirty="0"/>
              <a:t>January 10, 2024 through NOON (local prevailing time), July 1, 2024 (transferred from Sunday, June 30, 2024)</a:t>
            </a:r>
          </a:p>
          <a:p>
            <a:pPr lvl="2" algn="l">
              <a:buFont typeface="Arial" panose="020B0604020202020204" pitchFamily="34" charset="0"/>
              <a:buChar char="•"/>
              <a:defRPr/>
            </a:pPr>
            <a:r>
              <a:rPr lang="en-US" sz="1200" dirty="0"/>
              <a:t>Don’t forget to file the CAN-12 with the CAN-21!</a:t>
            </a:r>
          </a:p>
          <a:p>
            <a:pPr algn="l">
              <a:buFont typeface="Arial" panose="020B0604020202020204" pitchFamily="34" charset="0"/>
              <a:buChar char="•"/>
              <a:defRPr/>
            </a:pPr>
            <a:r>
              <a:rPr lang="en-US" sz="1200" dirty="0"/>
              <a:t>School Board</a:t>
            </a:r>
          </a:p>
          <a:p>
            <a:pPr lvl="1" algn="l">
              <a:buFont typeface="Arial" panose="020B0604020202020204" pitchFamily="34" charset="0"/>
              <a:buChar char="•"/>
              <a:defRPr/>
            </a:pPr>
            <a:r>
              <a:rPr lang="en-US" sz="1200" dirty="0"/>
              <a:t>Submit CAN-34 to counties for review &amp; certification:</a:t>
            </a:r>
          </a:p>
          <a:p>
            <a:pPr lvl="2" algn="l">
              <a:buFont typeface="Arial" panose="020B0604020202020204" pitchFamily="34" charset="0"/>
              <a:buChar char="•"/>
              <a:defRPr/>
            </a:pPr>
            <a:r>
              <a:rPr lang="en-US" sz="1200" b="1" dirty="0">
                <a:solidFill>
                  <a:schemeClr val="accent3"/>
                </a:solidFill>
              </a:rPr>
              <a:t>NEW! </a:t>
            </a:r>
            <a:r>
              <a:rPr lang="en-US" sz="1200" dirty="0">
                <a:solidFill>
                  <a:schemeClr val="accent3"/>
                </a:solidFill>
              </a:rPr>
              <a:t>May 21, 2024, through NOON (local prevailing time), June 20, 2024</a:t>
            </a:r>
          </a:p>
          <a:p>
            <a:pPr lvl="2" algn="l">
              <a:buFont typeface="Arial" panose="020B0604020202020204" pitchFamily="34" charset="0"/>
              <a:buChar char="•"/>
              <a:defRPr/>
            </a:pPr>
            <a:r>
              <a:rPr lang="en-US" sz="1200" dirty="0"/>
              <a:t>Don’t forget to file the CAN-12 with the CAN-34!</a:t>
            </a:r>
          </a:p>
          <a:p>
            <a:pPr marL="0" lvl="0" indent="0" algn="ctr" rtl="0">
              <a:spcBef>
                <a:spcPts val="0"/>
              </a:spcBef>
              <a:spcAft>
                <a:spcPts val="0"/>
              </a:spcAft>
              <a:buNone/>
            </a:pPr>
            <a:endParaRPr dirty="0"/>
          </a:p>
        </p:txBody>
      </p:sp>
      <p:sp>
        <p:nvSpPr>
          <p:cNvPr id="1446" name="Google Shape;1446;p32"/>
          <p:cNvSpPr txBox="1">
            <a:spLocks noGrp="1"/>
          </p:cNvSpPr>
          <p:nvPr>
            <p:ph type="subTitle" idx="1"/>
          </p:nvPr>
        </p:nvSpPr>
        <p:spPr>
          <a:xfrm>
            <a:off x="930472" y="1076395"/>
            <a:ext cx="2907600" cy="42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Primary Election </a:t>
            </a:r>
            <a:endParaRPr dirty="0"/>
          </a:p>
        </p:txBody>
      </p:sp>
      <p:grpSp>
        <p:nvGrpSpPr>
          <p:cNvPr id="1468" name="Google Shape;1468;p32"/>
          <p:cNvGrpSpPr/>
          <p:nvPr/>
        </p:nvGrpSpPr>
        <p:grpSpPr>
          <a:xfrm>
            <a:off x="256467" y="372566"/>
            <a:ext cx="744934" cy="1224544"/>
            <a:chOff x="4376206" y="127998"/>
            <a:chExt cx="744934" cy="1224544"/>
          </a:xfrm>
        </p:grpSpPr>
        <p:grpSp>
          <p:nvGrpSpPr>
            <p:cNvPr id="1469" name="Google Shape;1469;p32"/>
            <p:cNvGrpSpPr/>
            <p:nvPr/>
          </p:nvGrpSpPr>
          <p:grpSpPr>
            <a:xfrm>
              <a:off x="4479744" y="1185557"/>
              <a:ext cx="377423" cy="166985"/>
              <a:chOff x="5775300" y="4463363"/>
              <a:chExt cx="190377" cy="84217"/>
            </a:xfrm>
          </p:grpSpPr>
          <p:sp>
            <p:nvSpPr>
              <p:cNvPr id="1470" name="Google Shape;1470;p32"/>
              <p:cNvSpPr/>
              <p:nvPr/>
            </p:nvSpPr>
            <p:spPr>
              <a:xfrm>
                <a:off x="5872779" y="4502669"/>
                <a:ext cx="86472" cy="15791"/>
              </a:xfrm>
              <a:custGeom>
                <a:avLst/>
                <a:gdLst/>
                <a:ahLst/>
                <a:cxnLst/>
                <a:rect l="l" t="t" r="r" b="b"/>
                <a:pathLst>
                  <a:path w="1265" h="231" extrusionOk="0">
                    <a:moveTo>
                      <a:pt x="0" y="1"/>
                    </a:moveTo>
                    <a:cubicBezTo>
                      <a:pt x="370" y="94"/>
                      <a:pt x="784" y="102"/>
                      <a:pt x="908" y="102"/>
                    </a:cubicBezTo>
                    <a:cubicBezTo>
                      <a:pt x="996" y="102"/>
                      <a:pt x="1155" y="162"/>
                      <a:pt x="1264" y="230"/>
                    </a:cubicBezTo>
                    <a:cubicBezTo>
                      <a:pt x="1184" y="148"/>
                      <a:pt x="982" y="53"/>
                      <a:pt x="875" y="53"/>
                    </a:cubicBezTo>
                    <a:lnTo>
                      <a:pt x="805" y="53"/>
                    </a:lnTo>
                    <a:cubicBezTo>
                      <a:pt x="761" y="55"/>
                      <a:pt x="705" y="57"/>
                      <a:pt x="642" y="57"/>
                    </a:cubicBezTo>
                    <a:cubicBezTo>
                      <a:pt x="632" y="57"/>
                      <a:pt x="622" y="57"/>
                      <a:pt x="613" y="57"/>
                    </a:cubicBezTo>
                    <a:cubicBezTo>
                      <a:pt x="407" y="57"/>
                      <a:pt x="203" y="3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2"/>
              <p:cNvSpPr/>
              <p:nvPr/>
            </p:nvSpPr>
            <p:spPr>
              <a:xfrm>
                <a:off x="5880162" y="4506634"/>
                <a:ext cx="85515" cy="22831"/>
              </a:xfrm>
              <a:custGeom>
                <a:avLst/>
                <a:gdLst/>
                <a:ahLst/>
                <a:cxnLst/>
                <a:rect l="l" t="t" r="r" b="b"/>
                <a:pathLst>
                  <a:path w="1251" h="334" extrusionOk="0">
                    <a:moveTo>
                      <a:pt x="1" y="1"/>
                    </a:moveTo>
                    <a:cubicBezTo>
                      <a:pt x="218" y="65"/>
                      <a:pt x="443" y="100"/>
                      <a:pt x="669" y="104"/>
                    </a:cubicBezTo>
                    <a:cubicBezTo>
                      <a:pt x="792" y="104"/>
                      <a:pt x="1170" y="227"/>
                      <a:pt x="1244" y="334"/>
                    </a:cubicBezTo>
                    <a:lnTo>
                      <a:pt x="1244" y="332"/>
                    </a:lnTo>
                    <a:cubicBezTo>
                      <a:pt x="1251" y="318"/>
                      <a:pt x="1249" y="300"/>
                      <a:pt x="1240" y="286"/>
                    </a:cubicBezTo>
                    <a:cubicBezTo>
                      <a:pt x="1186" y="193"/>
                      <a:pt x="921" y="74"/>
                      <a:pt x="800" y="74"/>
                    </a:cubicBezTo>
                    <a:cubicBezTo>
                      <a:pt x="791" y="74"/>
                      <a:pt x="782" y="74"/>
                      <a:pt x="773" y="74"/>
                    </a:cubicBezTo>
                    <a:cubicBezTo>
                      <a:pt x="514" y="74"/>
                      <a:pt x="255" y="5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2"/>
              <p:cNvSpPr/>
              <p:nvPr/>
            </p:nvSpPr>
            <p:spPr>
              <a:xfrm>
                <a:off x="5805378" y="4463363"/>
                <a:ext cx="110124" cy="52088"/>
              </a:xfrm>
              <a:custGeom>
                <a:avLst/>
                <a:gdLst/>
                <a:ahLst/>
                <a:cxnLst/>
                <a:rect l="l" t="t" r="r" b="b"/>
                <a:pathLst>
                  <a:path w="1611" h="762" extrusionOk="0">
                    <a:moveTo>
                      <a:pt x="236" y="1"/>
                    </a:moveTo>
                    <a:cubicBezTo>
                      <a:pt x="157" y="1"/>
                      <a:pt x="75" y="64"/>
                      <a:pt x="1" y="141"/>
                    </a:cubicBezTo>
                    <a:cubicBezTo>
                      <a:pt x="20" y="134"/>
                      <a:pt x="39" y="130"/>
                      <a:pt x="61" y="130"/>
                    </a:cubicBezTo>
                    <a:cubicBezTo>
                      <a:pt x="146" y="130"/>
                      <a:pt x="218" y="194"/>
                      <a:pt x="271" y="318"/>
                    </a:cubicBezTo>
                    <a:cubicBezTo>
                      <a:pt x="323" y="442"/>
                      <a:pt x="420" y="541"/>
                      <a:pt x="536" y="620"/>
                    </a:cubicBezTo>
                    <a:cubicBezTo>
                      <a:pt x="742" y="712"/>
                      <a:pt x="1048" y="760"/>
                      <a:pt x="1451" y="762"/>
                    </a:cubicBezTo>
                    <a:cubicBezTo>
                      <a:pt x="1514" y="762"/>
                      <a:pt x="1568" y="762"/>
                      <a:pt x="1610" y="760"/>
                    </a:cubicBezTo>
                    <a:cubicBezTo>
                      <a:pt x="1303" y="733"/>
                      <a:pt x="615" y="627"/>
                      <a:pt x="420" y="171"/>
                    </a:cubicBezTo>
                    <a:cubicBezTo>
                      <a:pt x="371" y="59"/>
                      <a:pt x="309" y="1"/>
                      <a:pt x="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2"/>
              <p:cNvSpPr/>
              <p:nvPr/>
            </p:nvSpPr>
            <p:spPr>
              <a:xfrm>
                <a:off x="5924868" y="4515726"/>
                <a:ext cx="39374" cy="20234"/>
              </a:xfrm>
              <a:custGeom>
                <a:avLst/>
                <a:gdLst/>
                <a:ahLst/>
                <a:cxnLst/>
                <a:rect l="l" t="t" r="r" b="b"/>
                <a:pathLst>
                  <a:path w="576" h="296" extrusionOk="0">
                    <a:moveTo>
                      <a:pt x="1" y="1"/>
                    </a:moveTo>
                    <a:cubicBezTo>
                      <a:pt x="141" y="32"/>
                      <a:pt x="365" y="146"/>
                      <a:pt x="390" y="244"/>
                    </a:cubicBezTo>
                    <a:cubicBezTo>
                      <a:pt x="406" y="260"/>
                      <a:pt x="422" y="276"/>
                      <a:pt x="434" y="295"/>
                    </a:cubicBezTo>
                    <a:cubicBezTo>
                      <a:pt x="532" y="283"/>
                      <a:pt x="564" y="262"/>
                      <a:pt x="571" y="248"/>
                    </a:cubicBezTo>
                    <a:cubicBezTo>
                      <a:pt x="576" y="239"/>
                      <a:pt x="574" y="230"/>
                      <a:pt x="569" y="222"/>
                    </a:cubicBezTo>
                    <a:cubicBezTo>
                      <a:pt x="516" y="132"/>
                      <a:pt x="141" y="1"/>
                      <a:pt x="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2"/>
              <p:cNvSpPr/>
              <p:nvPr/>
            </p:nvSpPr>
            <p:spPr>
              <a:xfrm>
                <a:off x="5860748" y="4513606"/>
                <a:ext cx="86472" cy="15722"/>
              </a:xfrm>
              <a:custGeom>
                <a:avLst/>
                <a:gdLst/>
                <a:ahLst/>
                <a:cxnLst/>
                <a:rect l="l" t="t" r="r" b="b"/>
                <a:pathLst>
                  <a:path w="1265" h="230" extrusionOk="0">
                    <a:moveTo>
                      <a:pt x="1" y="0"/>
                    </a:moveTo>
                    <a:cubicBezTo>
                      <a:pt x="371" y="93"/>
                      <a:pt x="783" y="102"/>
                      <a:pt x="907" y="102"/>
                    </a:cubicBezTo>
                    <a:cubicBezTo>
                      <a:pt x="995" y="102"/>
                      <a:pt x="1154" y="160"/>
                      <a:pt x="1265" y="230"/>
                    </a:cubicBezTo>
                    <a:cubicBezTo>
                      <a:pt x="1184" y="146"/>
                      <a:pt x="983" y="53"/>
                      <a:pt x="876" y="53"/>
                    </a:cubicBezTo>
                    <a:cubicBezTo>
                      <a:pt x="858" y="53"/>
                      <a:pt x="834" y="53"/>
                      <a:pt x="806" y="55"/>
                    </a:cubicBezTo>
                    <a:cubicBezTo>
                      <a:pt x="762" y="55"/>
                      <a:pt x="706" y="56"/>
                      <a:pt x="641" y="56"/>
                    </a:cubicBezTo>
                    <a:cubicBezTo>
                      <a:pt x="631" y="56"/>
                      <a:pt x="621" y="56"/>
                      <a:pt x="612" y="56"/>
                    </a:cubicBezTo>
                    <a:cubicBezTo>
                      <a:pt x="407" y="56"/>
                      <a:pt x="202" y="3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2"/>
              <p:cNvSpPr/>
              <p:nvPr/>
            </p:nvSpPr>
            <p:spPr>
              <a:xfrm>
                <a:off x="5868063" y="4517571"/>
                <a:ext cx="85515" cy="22831"/>
              </a:xfrm>
              <a:custGeom>
                <a:avLst/>
                <a:gdLst/>
                <a:ahLst/>
                <a:cxnLst/>
                <a:rect l="l" t="t" r="r" b="b"/>
                <a:pathLst>
                  <a:path w="1251" h="334" extrusionOk="0">
                    <a:moveTo>
                      <a:pt x="1" y="0"/>
                    </a:moveTo>
                    <a:cubicBezTo>
                      <a:pt x="218" y="65"/>
                      <a:pt x="443" y="98"/>
                      <a:pt x="669" y="104"/>
                    </a:cubicBezTo>
                    <a:cubicBezTo>
                      <a:pt x="791" y="104"/>
                      <a:pt x="1170" y="226"/>
                      <a:pt x="1244" y="333"/>
                    </a:cubicBezTo>
                    <a:lnTo>
                      <a:pt x="1244" y="331"/>
                    </a:lnTo>
                    <a:cubicBezTo>
                      <a:pt x="1251" y="316"/>
                      <a:pt x="1249" y="298"/>
                      <a:pt x="1240" y="286"/>
                    </a:cubicBezTo>
                    <a:cubicBezTo>
                      <a:pt x="1188" y="191"/>
                      <a:pt x="921" y="74"/>
                      <a:pt x="800" y="74"/>
                    </a:cubicBezTo>
                    <a:cubicBezTo>
                      <a:pt x="532" y="74"/>
                      <a:pt x="266" y="4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2"/>
              <p:cNvSpPr/>
              <p:nvPr/>
            </p:nvSpPr>
            <p:spPr>
              <a:xfrm>
                <a:off x="5775300" y="4474164"/>
                <a:ext cx="176978" cy="73416"/>
              </a:xfrm>
              <a:custGeom>
                <a:avLst/>
                <a:gdLst/>
                <a:ahLst/>
                <a:cxnLst/>
                <a:rect l="l" t="t" r="r" b="b"/>
                <a:pathLst>
                  <a:path w="2589" h="1074" extrusionOk="0">
                    <a:moveTo>
                      <a:pt x="499" y="0"/>
                    </a:moveTo>
                    <a:cubicBezTo>
                      <a:pt x="306" y="0"/>
                      <a:pt x="85" y="377"/>
                      <a:pt x="66" y="409"/>
                    </a:cubicBezTo>
                    <a:cubicBezTo>
                      <a:pt x="1" y="781"/>
                      <a:pt x="167" y="830"/>
                      <a:pt x="467" y="919"/>
                    </a:cubicBezTo>
                    <a:lnTo>
                      <a:pt x="564" y="947"/>
                    </a:lnTo>
                    <a:cubicBezTo>
                      <a:pt x="811" y="1024"/>
                      <a:pt x="1219" y="1038"/>
                      <a:pt x="1652" y="1054"/>
                    </a:cubicBezTo>
                    <a:cubicBezTo>
                      <a:pt x="1766" y="1058"/>
                      <a:pt x="1882" y="1063"/>
                      <a:pt x="1999" y="1068"/>
                    </a:cubicBezTo>
                    <a:cubicBezTo>
                      <a:pt x="2078" y="1072"/>
                      <a:pt x="2150" y="1073"/>
                      <a:pt x="2213" y="1073"/>
                    </a:cubicBezTo>
                    <a:cubicBezTo>
                      <a:pt x="2506" y="1073"/>
                      <a:pt x="2571" y="1037"/>
                      <a:pt x="2583" y="1014"/>
                    </a:cubicBezTo>
                    <a:cubicBezTo>
                      <a:pt x="2585" y="1009"/>
                      <a:pt x="2588" y="1002"/>
                      <a:pt x="2581" y="989"/>
                    </a:cubicBezTo>
                    <a:cubicBezTo>
                      <a:pt x="2529" y="898"/>
                      <a:pt x="2154" y="767"/>
                      <a:pt x="2026" y="767"/>
                    </a:cubicBezTo>
                    <a:cubicBezTo>
                      <a:pt x="2015" y="767"/>
                      <a:pt x="934" y="760"/>
                      <a:pt x="683" y="171"/>
                    </a:cubicBezTo>
                    <a:cubicBezTo>
                      <a:pt x="634" y="58"/>
                      <a:pt x="572" y="0"/>
                      <a:pt x="4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7" name="Google Shape;1477;p32"/>
            <p:cNvSpPr/>
            <p:nvPr/>
          </p:nvSpPr>
          <p:spPr>
            <a:xfrm>
              <a:off x="4545800" y="353625"/>
              <a:ext cx="310750" cy="765575"/>
            </a:xfrm>
            <a:custGeom>
              <a:avLst/>
              <a:gdLst/>
              <a:ahLst/>
              <a:cxnLst/>
              <a:rect l="l" t="t" r="r" b="b"/>
              <a:pathLst>
                <a:path w="12430" h="30623" extrusionOk="0">
                  <a:moveTo>
                    <a:pt x="12430" y="1000"/>
                  </a:moveTo>
                  <a:lnTo>
                    <a:pt x="8192" y="27956"/>
                  </a:lnTo>
                  <a:lnTo>
                    <a:pt x="0" y="30623"/>
                  </a:lnTo>
                  <a:lnTo>
                    <a:pt x="2763" y="20955"/>
                  </a:lnTo>
                  <a:lnTo>
                    <a:pt x="4001" y="11049"/>
                  </a:lnTo>
                  <a:lnTo>
                    <a:pt x="6620" y="6286"/>
                  </a:lnTo>
                  <a:lnTo>
                    <a:pt x="10906" y="0"/>
                  </a:lnTo>
                  <a:close/>
                </a:path>
              </a:pathLst>
            </a:custGeom>
            <a:solidFill>
              <a:schemeClr val="lt1"/>
            </a:solidFill>
            <a:ln>
              <a:noFill/>
            </a:ln>
          </p:spPr>
          <p:txBody>
            <a:bodyPr/>
            <a:lstStyle/>
            <a:p>
              <a:endParaRPr lang="en-US"/>
            </a:p>
          </p:txBody>
        </p:sp>
        <p:sp>
          <p:nvSpPr>
            <p:cNvPr id="1478" name="Google Shape;1478;p32"/>
            <p:cNvSpPr/>
            <p:nvPr/>
          </p:nvSpPr>
          <p:spPr>
            <a:xfrm>
              <a:off x="4762500" y="495300"/>
              <a:ext cx="142875" cy="240500"/>
            </a:xfrm>
            <a:custGeom>
              <a:avLst/>
              <a:gdLst/>
              <a:ahLst/>
              <a:cxnLst/>
              <a:rect l="l" t="t" r="r" b="b"/>
              <a:pathLst>
                <a:path w="5715" h="9620" extrusionOk="0">
                  <a:moveTo>
                    <a:pt x="1381" y="0"/>
                  </a:moveTo>
                  <a:lnTo>
                    <a:pt x="0" y="4001"/>
                  </a:lnTo>
                  <a:lnTo>
                    <a:pt x="3691" y="9620"/>
                  </a:lnTo>
                  <a:lnTo>
                    <a:pt x="5715" y="4429"/>
                  </a:lnTo>
                  <a:close/>
                </a:path>
              </a:pathLst>
            </a:custGeom>
            <a:gradFill>
              <a:gsLst>
                <a:gs pos="0">
                  <a:srgbClr val="4C5892"/>
                </a:gs>
                <a:gs pos="100000">
                  <a:srgbClr val="222638"/>
                </a:gs>
              </a:gsLst>
              <a:path path="circle">
                <a:fillToRect l="50000" t="50000" r="50000" b="50000"/>
              </a:path>
              <a:tileRect/>
            </a:gradFill>
            <a:ln>
              <a:noFill/>
            </a:ln>
          </p:spPr>
          <p:txBody>
            <a:bodyPr/>
            <a:lstStyle/>
            <a:p>
              <a:endParaRPr lang="en-US"/>
            </a:p>
          </p:txBody>
        </p:sp>
        <p:sp>
          <p:nvSpPr>
            <p:cNvPr id="1479" name="Google Shape;1479;p32"/>
            <p:cNvSpPr/>
            <p:nvPr/>
          </p:nvSpPr>
          <p:spPr>
            <a:xfrm>
              <a:off x="4637800" y="573925"/>
              <a:ext cx="61325" cy="186325"/>
            </a:xfrm>
            <a:custGeom>
              <a:avLst/>
              <a:gdLst/>
              <a:ahLst/>
              <a:cxnLst/>
              <a:rect l="l" t="t" r="r" b="b"/>
              <a:pathLst>
                <a:path w="2453" h="7453" extrusionOk="0">
                  <a:moveTo>
                    <a:pt x="1881" y="333"/>
                  </a:moveTo>
                  <a:lnTo>
                    <a:pt x="0" y="5429"/>
                  </a:lnTo>
                  <a:lnTo>
                    <a:pt x="1477" y="7453"/>
                  </a:lnTo>
                  <a:lnTo>
                    <a:pt x="2453" y="0"/>
                  </a:lnTo>
                  <a:close/>
                </a:path>
              </a:pathLst>
            </a:custGeom>
            <a:solidFill>
              <a:schemeClr val="lt1"/>
            </a:solidFill>
            <a:ln>
              <a:noFill/>
            </a:ln>
          </p:spPr>
          <p:txBody>
            <a:bodyPr/>
            <a:lstStyle/>
            <a:p>
              <a:endParaRPr lang="en-US"/>
            </a:p>
          </p:txBody>
        </p:sp>
        <p:sp>
          <p:nvSpPr>
            <p:cNvPr id="1480" name="Google Shape;1480;p32"/>
            <p:cNvSpPr/>
            <p:nvPr/>
          </p:nvSpPr>
          <p:spPr>
            <a:xfrm>
              <a:off x="4376206" y="173125"/>
              <a:ext cx="654591" cy="1066719"/>
            </a:xfrm>
            <a:custGeom>
              <a:avLst/>
              <a:gdLst/>
              <a:ahLst/>
              <a:cxnLst/>
              <a:rect l="l" t="t" r="r" b="b"/>
              <a:pathLst>
                <a:path w="9576" h="15605" extrusionOk="0">
                  <a:moveTo>
                    <a:pt x="7770" y="0"/>
                  </a:moveTo>
                  <a:cubicBezTo>
                    <a:pt x="7323" y="0"/>
                    <a:pt x="6869" y="186"/>
                    <a:pt x="6431" y="526"/>
                  </a:cubicBezTo>
                  <a:cubicBezTo>
                    <a:pt x="6415" y="539"/>
                    <a:pt x="6399" y="553"/>
                    <a:pt x="6382" y="565"/>
                  </a:cubicBezTo>
                  <a:cubicBezTo>
                    <a:pt x="6087" y="802"/>
                    <a:pt x="5800" y="1110"/>
                    <a:pt x="5528" y="1478"/>
                  </a:cubicBezTo>
                  <a:cubicBezTo>
                    <a:pt x="5524" y="1485"/>
                    <a:pt x="5521" y="1491"/>
                    <a:pt x="5516" y="1494"/>
                  </a:cubicBezTo>
                  <a:cubicBezTo>
                    <a:pt x="5502" y="1513"/>
                    <a:pt x="5488" y="1533"/>
                    <a:pt x="5474" y="1552"/>
                  </a:cubicBezTo>
                  <a:cubicBezTo>
                    <a:pt x="5460" y="1571"/>
                    <a:pt x="5449" y="1589"/>
                    <a:pt x="5435" y="1606"/>
                  </a:cubicBezTo>
                  <a:cubicBezTo>
                    <a:pt x="5410" y="1641"/>
                    <a:pt x="5386" y="1678"/>
                    <a:pt x="5361" y="1715"/>
                  </a:cubicBezTo>
                  <a:cubicBezTo>
                    <a:pt x="5351" y="1729"/>
                    <a:pt x="5342" y="1743"/>
                    <a:pt x="5332" y="1759"/>
                  </a:cubicBezTo>
                  <a:cubicBezTo>
                    <a:pt x="5298" y="1810"/>
                    <a:pt x="5263" y="1862"/>
                    <a:pt x="5230" y="1917"/>
                  </a:cubicBezTo>
                  <a:cubicBezTo>
                    <a:pt x="5225" y="1925"/>
                    <a:pt x="5219" y="1934"/>
                    <a:pt x="5214" y="1943"/>
                  </a:cubicBezTo>
                  <a:cubicBezTo>
                    <a:pt x="5186" y="1988"/>
                    <a:pt x="5158" y="2034"/>
                    <a:pt x="5130" y="2080"/>
                  </a:cubicBezTo>
                  <a:cubicBezTo>
                    <a:pt x="5119" y="2099"/>
                    <a:pt x="5107" y="2118"/>
                    <a:pt x="5097" y="2137"/>
                  </a:cubicBezTo>
                  <a:cubicBezTo>
                    <a:pt x="5074" y="2174"/>
                    <a:pt x="5053" y="2213"/>
                    <a:pt x="5030" y="2251"/>
                  </a:cubicBezTo>
                  <a:cubicBezTo>
                    <a:pt x="5018" y="2272"/>
                    <a:pt x="5007" y="2295"/>
                    <a:pt x="4995" y="2316"/>
                  </a:cubicBezTo>
                  <a:cubicBezTo>
                    <a:pt x="4974" y="2353"/>
                    <a:pt x="4953" y="2392"/>
                    <a:pt x="4934" y="2428"/>
                  </a:cubicBezTo>
                  <a:lnTo>
                    <a:pt x="4897" y="2497"/>
                  </a:lnTo>
                  <a:cubicBezTo>
                    <a:pt x="4877" y="2535"/>
                    <a:pt x="4856" y="2576"/>
                    <a:pt x="4835" y="2616"/>
                  </a:cubicBezTo>
                  <a:cubicBezTo>
                    <a:pt x="4825" y="2639"/>
                    <a:pt x="4814" y="2660"/>
                    <a:pt x="4804" y="2681"/>
                  </a:cubicBezTo>
                  <a:cubicBezTo>
                    <a:pt x="4779" y="2730"/>
                    <a:pt x="4755" y="2781"/>
                    <a:pt x="4730" y="2832"/>
                  </a:cubicBezTo>
                  <a:cubicBezTo>
                    <a:pt x="4725" y="2844"/>
                    <a:pt x="4718" y="2856"/>
                    <a:pt x="4713" y="2868"/>
                  </a:cubicBezTo>
                  <a:cubicBezTo>
                    <a:pt x="4683" y="2933"/>
                    <a:pt x="4653" y="2998"/>
                    <a:pt x="4623" y="3063"/>
                  </a:cubicBezTo>
                  <a:cubicBezTo>
                    <a:pt x="4616" y="3081"/>
                    <a:pt x="4607" y="3098"/>
                    <a:pt x="4600" y="3116"/>
                  </a:cubicBezTo>
                  <a:cubicBezTo>
                    <a:pt x="4578" y="3165"/>
                    <a:pt x="4558" y="3214"/>
                    <a:pt x="4537" y="3263"/>
                  </a:cubicBezTo>
                  <a:cubicBezTo>
                    <a:pt x="4527" y="3287"/>
                    <a:pt x="4516" y="3312"/>
                    <a:pt x="4506" y="3337"/>
                  </a:cubicBezTo>
                  <a:cubicBezTo>
                    <a:pt x="4488" y="3380"/>
                    <a:pt x="4471" y="3424"/>
                    <a:pt x="4453" y="3468"/>
                  </a:cubicBezTo>
                  <a:cubicBezTo>
                    <a:pt x="4443" y="3494"/>
                    <a:pt x="4432" y="3521"/>
                    <a:pt x="4422" y="3549"/>
                  </a:cubicBezTo>
                  <a:cubicBezTo>
                    <a:pt x="4404" y="3592"/>
                    <a:pt x="4387" y="3636"/>
                    <a:pt x="4371" y="3680"/>
                  </a:cubicBezTo>
                  <a:cubicBezTo>
                    <a:pt x="4360" y="3708"/>
                    <a:pt x="4350" y="3734"/>
                    <a:pt x="4339" y="3761"/>
                  </a:cubicBezTo>
                  <a:cubicBezTo>
                    <a:pt x="4322" y="3810"/>
                    <a:pt x="4304" y="3859"/>
                    <a:pt x="4287" y="3908"/>
                  </a:cubicBezTo>
                  <a:cubicBezTo>
                    <a:pt x="4278" y="3931"/>
                    <a:pt x="4271" y="3954"/>
                    <a:pt x="4262" y="3976"/>
                  </a:cubicBezTo>
                  <a:cubicBezTo>
                    <a:pt x="4236" y="4050"/>
                    <a:pt x="4211" y="4124"/>
                    <a:pt x="4187" y="4197"/>
                  </a:cubicBezTo>
                  <a:cubicBezTo>
                    <a:pt x="4132" y="4362"/>
                    <a:pt x="4054" y="4562"/>
                    <a:pt x="3959" y="4790"/>
                  </a:cubicBezTo>
                  <a:cubicBezTo>
                    <a:pt x="3943" y="4827"/>
                    <a:pt x="3927" y="4865"/>
                    <a:pt x="3912" y="4906"/>
                  </a:cubicBezTo>
                  <a:lnTo>
                    <a:pt x="3861" y="5025"/>
                  </a:lnTo>
                  <a:cubicBezTo>
                    <a:pt x="3817" y="5132"/>
                    <a:pt x="3771" y="5242"/>
                    <a:pt x="3722" y="5358"/>
                  </a:cubicBezTo>
                  <a:cubicBezTo>
                    <a:pt x="3628" y="5589"/>
                    <a:pt x="3526" y="5842"/>
                    <a:pt x="3422" y="6113"/>
                  </a:cubicBezTo>
                  <a:cubicBezTo>
                    <a:pt x="3387" y="6205"/>
                    <a:pt x="3354" y="6299"/>
                    <a:pt x="3319" y="6394"/>
                  </a:cubicBezTo>
                  <a:cubicBezTo>
                    <a:pt x="3266" y="6538"/>
                    <a:pt x="3216" y="6687"/>
                    <a:pt x="3163" y="6841"/>
                  </a:cubicBezTo>
                  <a:cubicBezTo>
                    <a:pt x="3142" y="6904"/>
                    <a:pt x="3121" y="6969"/>
                    <a:pt x="3100" y="7036"/>
                  </a:cubicBezTo>
                  <a:cubicBezTo>
                    <a:pt x="3056" y="7169"/>
                    <a:pt x="3014" y="7306"/>
                    <a:pt x="2972" y="7448"/>
                  </a:cubicBezTo>
                  <a:cubicBezTo>
                    <a:pt x="2965" y="7476"/>
                    <a:pt x="2956" y="7505"/>
                    <a:pt x="2947" y="7535"/>
                  </a:cubicBezTo>
                  <a:cubicBezTo>
                    <a:pt x="2889" y="7733"/>
                    <a:pt x="2835" y="7938"/>
                    <a:pt x="2783" y="8151"/>
                  </a:cubicBezTo>
                  <a:cubicBezTo>
                    <a:pt x="2775" y="8179"/>
                    <a:pt x="2768" y="8205"/>
                    <a:pt x="2763" y="8231"/>
                  </a:cubicBezTo>
                  <a:cubicBezTo>
                    <a:pt x="2721" y="8401"/>
                    <a:pt x="2683" y="8575"/>
                    <a:pt x="2646" y="8752"/>
                  </a:cubicBezTo>
                  <a:cubicBezTo>
                    <a:pt x="2621" y="8871"/>
                    <a:pt x="2597" y="8992"/>
                    <a:pt x="2574" y="9115"/>
                  </a:cubicBezTo>
                  <a:cubicBezTo>
                    <a:pt x="2570" y="9138"/>
                    <a:pt x="2567" y="9159"/>
                    <a:pt x="2562" y="9181"/>
                  </a:cubicBezTo>
                  <a:cubicBezTo>
                    <a:pt x="2542" y="9294"/>
                    <a:pt x="2523" y="9408"/>
                    <a:pt x="2506" y="9523"/>
                  </a:cubicBezTo>
                  <a:cubicBezTo>
                    <a:pt x="2491" y="9604"/>
                    <a:pt x="2481" y="9685"/>
                    <a:pt x="2469" y="9767"/>
                  </a:cubicBezTo>
                  <a:cubicBezTo>
                    <a:pt x="2448" y="9907"/>
                    <a:pt x="2430" y="10051"/>
                    <a:pt x="2413" y="10198"/>
                  </a:cubicBezTo>
                  <a:cubicBezTo>
                    <a:pt x="2353" y="10763"/>
                    <a:pt x="2239" y="11318"/>
                    <a:pt x="2074" y="11862"/>
                  </a:cubicBezTo>
                  <a:cubicBezTo>
                    <a:pt x="2041" y="11969"/>
                    <a:pt x="2008" y="12070"/>
                    <a:pt x="1973" y="12169"/>
                  </a:cubicBezTo>
                  <a:cubicBezTo>
                    <a:pt x="1946" y="12239"/>
                    <a:pt x="1922" y="12305"/>
                    <a:pt x="1895" y="12372"/>
                  </a:cubicBezTo>
                  <a:cubicBezTo>
                    <a:pt x="1873" y="12428"/>
                    <a:pt x="1852" y="12482"/>
                    <a:pt x="1829" y="12537"/>
                  </a:cubicBezTo>
                  <a:cubicBezTo>
                    <a:pt x="1813" y="12570"/>
                    <a:pt x="1799" y="12603"/>
                    <a:pt x="1787" y="12635"/>
                  </a:cubicBezTo>
                  <a:cubicBezTo>
                    <a:pt x="1753" y="12710"/>
                    <a:pt x="1720" y="12784"/>
                    <a:pt x="1685" y="12856"/>
                  </a:cubicBezTo>
                  <a:cubicBezTo>
                    <a:pt x="1664" y="12898"/>
                    <a:pt x="1643" y="12940"/>
                    <a:pt x="1624" y="12980"/>
                  </a:cubicBezTo>
                  <a:cubicBezTo>
                    <a:pt x="1312" y="13594"/>
                    <a:pt x="961" y="14064"/>
                    <a:pt x="647" y="14485"/>
                  </a:cubicBezTo>
                  <a:cubicBezTo>
                    <a:pt x="588" y="14563"/>
                    <a:pt x="530" y="14641"/>
                    <a:pt x="472" y="14718"/>
                  </a:cubicBezTo>
                  <a:cubicBezTo>
                    <a:pt x="388" y="14833"/>
                    <a:pt x="305" y="14949"/>
                    <a:pt x="226" y="15065"/>
                  </a:cubicBezTo>
                  <a:cubicBezTo>
                    <a:pt x="202" y="15103"/>
                    <a:pt x="176" y="15142"/>
                    <a:pt x="151" y="15181"/>
                  </a:cubicBezTo>
                  <a:cubicBezTo>
                    <a:pt x="102" y="15258"/>
                    <a:pt x="55" y="15337"/>
                    <a:pt x="9" y="15415"/>
                  </a:cubicBezTo>
                  <a:cubicBezTo>
                    <a:pt x="6" y="15422"/>
                    <a:pt x="4" y="15429"/>
                    <a:pt x="2" y="15438"/>
                  </a:cubicBezTo>
                  <a:lnTo>
                    <a:pt x="2" y="15445"/>
                  </a:lnTo>
                  <a:cubicBezTo>
                    <a:pt x="0" y="15450"/>
                    <a:pt x="0" y="15456"/>
                    <a:pt x="0" y="15459"/>
                  </a:cubicBezTo>
                  <a:cubicBezTo>
                    <a:pt x="0" y="15465"/>
                    <a:pt x="2" y="15470"/>
                    <a:pt x="2" y="15473"/>
                  </a:cubicBezTo>
                  <a:lnTo>
                    <a:pt x="2" y="15480"/>
                  </a:lnTo>
                  <a:cubicBezTo>
                    <a:pt x="4" y="15487"/>
                    <a:pt x="7" y="15494"/>
                    <a:pt x="11" y="15500"/>
                  </a:cubicBezTo>
                  <a:cubicBezTo>
                    <a:pt x="18" y="15508"/>
                    <a:pt x="25" y="15517"/>
                    <a:pt x="34" y="15524"/>
                  </a:cubicBezTo>
                  <a:cubicBezTo>
                    <a:pt x="65" y="15550"/>
                    <a:pt x="121" y="15570"/>
                    <a:pt x="197" y="15584"/>
                  </a:cubicBezTo>
                  <a:cubicBezTo>
                    <a:pt x="230" y="15589"/>
                    <a:pt x="265" y="15594"/>
                    <a:pt x="305" y="15598"/>
                  </a:cubicBezTo>
                  <a:cubicBezTo>
                    <a:pt x="356" y="15603"/>
                    <a:pt x="412" y="15605"/>
                    <a:pt x="475" y="15605"/>
                  </a:cubicBezTo>
                  <a:cubicBezTo>
                    <a:pt x="505" y="15605"/>
                    <a:pt x="537" y="15605"/>
                    <a:pt x="570" y="15603"/>
                  </a:cubicBezTo>
                  <a:lnTo>
                    <a:pt x="598" y="15603"/>
                  </a:lnTo>
                  <a:cubicBezTo>
                    <a:pt x="628" y="15601"/>
                    <a:pt x="659" y="15599"/>
                    <a:pt x="693" y="15598"/>
                  </a:cubicBezTo>
                  <a:lnTo>
                    <a:pt x="703" y="15598"/>
                  </a:lnTo>
                  <a:cubicBezTo>
                    <a:pt x="738" y="15596"/>
                    <a:pt x="775" y="15592"/>
                    <a:pt x="812" y="15589"/>
                  </a:cubicBezTo>
                  <a:lnTo>
                    <a:pt x="847" y="15585"/>
                  </a:lnTo>
                  <a:cubicBezTo>
                    <a:pt x="880" y="15584"/>
                    <a:pt x="914" y="15578"/>
                    <a:pt x="947" y="15575"/>
                  </a:cubicBezTo>
                  <a:lnTo>
                    <a:pt x="966" y="15573"/>
                  </a:lnTo>
                  <a:cubicBezTo>
                    <a:pt x="1007" y="15570"/>
                    <a:pt x="1047" y="15564"/>
                    <a:pt x="1089" y="15559"/>
                  </a:cubicBezTo>
                  <a:lnTo>
                    <a:pt x="1126" y="15554"/>
                  </a:lnTo>
                  <a:lnTo>
                    <a:pt x="1163" y="15549"/>
                  </a:lnTo>
                  <a:cubicBezTo>
                    <a:pt x="1936" y="15307"/>
                    <a:pt x="2323" y="14581"/>
                    <a:pt x="2658" y="13817"/>
                  </a:cubicBezTo>
                  <a:lnTo>
                    <a:pt x="2669" y="13792"/>
                  </a:lnTo>
                  <a:cubicBezTo>
                    <a:pt x="2683" y="13762"/>
                    <a:pt x="2695" y="13731"/>
                    <a:pt x="2707" y="13701"/>
                  </a:cubicBezTo>
                  <a:cubicBezTo>
                    <a:pt x="2739" y="13629"/>
                    <a:pt x="2768" y="13559"/>
                    <a:pt x="2798" y="13487"/>
                  </a:cubicBezTo>
                  <a:cubicBezTo>
                    <a:pt x="2837" y="13398"/>
                    <a:pt x="2872" y="13312"/>
                    <a:pt x="2909" y="13226"/>
                  </a:cubicBezTo>
                  <a:cubicBezTo>
                    <a:pt x="2946" y="13140"/>
                    <a:pt x="2982" y="13057"/>
                    <a:pt x="3021" y="12975"/>
                  </a:cubicBezTo>
                  <a:cubicBezTo>
                    <a:pt x="3159" y="12672"/>
                    <a:pt x="3280" y="12362"/>
                    <a:pt x="3382" y="12044"/>
                  </a:cubicBezTo>
                  <a:cubicBezTo>
                    <a:pt x="3410" y="11957"/>
                    <a:pt x="3438" y="11871"/>
                    <a:pt x="3463" y="11781"/>
                  </a:cubicBezTo>
                  <a:cubicBezTo>
                    <a:pt x="3505" y="11639"/>
                    <a:pt x="3545" y="11494"/>
                    <a:pt x="3582" y="11346"/>
                  </a:cubicBezTo>
                  <a:cubicBezTo>
                    <a:pt x="3619" y="11199"/>
                    <a:pt x="3652" y="11048"/>
                    <a:pt x="3684" y="10894"/>
                  </a:cubicBezTo>
                  <a:cubicBezTo>
                    <a:pt x="3731" y="10665"/>
                    <a:pt x="3773" y="10426"/>
                    <a:pt x="3808" y="10184"/>
                  </a:cubicBezTo>
                  <a:cubicBezTo>
                    <a:pt x="3845" y="9940"/>
                    <a:pt x="3875" y="9692"/>
                    <a:pt x="3899" y="9436"/>
                  </a:cubicBezTo>
                  <a:cubicBezTo>
                    <a:pt x="3917" y="9246"/>
                    <a:pt x="3931" y="9053"/>
                    <a:pt x="3945" y="8852"/>
                  </a:cubicBezTo>
                  <a:cubicBezTo>
                    <a:pt x="3962" y="8591"/>
                    <a:pt x="3980" y="8328"/>
                    <a:pt x="4010" y="8066"/>
                  </a:cubicBezTo>
                  <a:cubicBezTo>
                    <a:pt x="4017" y="8014"/>
                    <a:pt x="4022" y="7961"/>
                    <a:pt x="4029" y="7910"/>
                  </a:cubicBezTo>
                  <a:cubicBezTo>
                    <a:pt x="4097" y="7391"/>
                    <a:pt x="4220" y="6888"/>
                    <a:pt x="4487" y="6445"/>
                  </a:cubicBezTo>
                  <a:lnTo>
                    <a:pt x="4513" y="6401"/>
                  </a:lnTo>
                  <a:lnTo>
                    <a:pt x="4550" y="6317"/>
                  </a:lnTo>
                  <a:lnTo>
                    <a:pt x="4553" y="6324"/>
                  </a:lnTo>
                  <a:lnTo>
                    <a:pt x="4555" y="6329"/>
                  </a:lnTo>
                  <a:lnTo>
                    <a:pt x="4527" y="6461"/>
                  </a:lnTo>
                  <a:lnTo>
                    <a:pt x="4527" y="6462"/>
                  </a:lnTo>
                  <a:cubicBezTo>
                    <a:pt x="4516" y="6510"/>
                    <a:pt x="4506" y="6555"/>
                    <a:pt x="4497" y="6601"/>
                  </a:cubicBezTo>
                  <a:cubicBezTo>
                    <a:pt x="4494" y="6617"/>
                    <a:pt x="4490" y="6632"/>
                    <a:pt x="4488" y="6648"/>
                  </a:cubicBezTo>
                  <a:cubicBezTo>
                    <a:pt x="4481" y="6680"/>
                    <a:pt x="4476" y="6710"/>
                    <a:pt x="4471" y="6741"/>
                  </a:cubicBezTo>
                  <a:cubicBezTo>
                    <a:pt x="4467" y="6759"/>
                    <a:pt x="4464" y="6778"/>
                    <a:pt x="4460" y="6795"/>
                  </a:cubicBezTo>
                  <a:cubicBezTo>
                    <a:pt x="4457" y="6823"/>
                    <a:pt x="4451" y="6852"/>
                    <a:pt x="4448" y="6878"/>
                  </a:cubicBezTo>
                  <a:cubicBezTo>
                    <a:pt x="4444" y="6897"/>
                    <a:pt x="4443" y="6916"/>
                    <a:pt x="4439" y="6936"/>
                  </a:cubicBezTo>
                  <a:cubicBezTo>
                    <a:pt x="4436" y="6962"/>
                    <a:pt x="4432" y="6988"/>
                    <a:pt x="4429" y="7015"/>
                  </a:cubicBezTo>
                  <a:cubicBezTo>
                    <a:pt x="4427" y="7034"/>
                    <a:pt x="4423" y="7053"/>
                    <a:pt x="4422" y="7072"/>
                  </a:cubicBezTo>
                  <a:cubicBezTo>
                    <a:pt x="4418" y="7099"/>
                    <a:pt x="4416" y="7123"/>
                    <a:pt x="4413" y="7150"/>
                  </a:cubicBezTo>
                  <a:cubicBezTo>
                    <a:pt x="4411" y="7169"/>
                    <a:pt x="4409" y="7186"/>
                    <a:pt x="4408" y="7206"/>
                  </a:cubicBezTo>
                  <a:cubicBezTo>
                    <a:pt x="4406" y="7232"/>
                    <a:pt x="4404" y="7258"/>
                    <a:pt x="4402" y="7285"/>
                  </a:cubicBezTo>
                  <a:cubicBezTo>
                    <a:pt x="4402" y="7302"/>
                    <a:pt x="4399" y="7320"/>
                    <a:pt x="4399" y="7337"/>
                  </a:cubicBezTo>
                  <a:cubicBezTo>
                    <a:pt x="4397" y="7365"/>
                    <a:pt x="4395" y="7395"/>
                    <a:pt x="4395" y="7423"/>
                  </a:cubicBezTo>
                  <a:cubicBezTo>
                    <a:pt x="4395" y="7437"/>
                    <a:pt x="4394" y="7453"/>
                    <a:pt x="4394" y="7467"/>
                  </a:cubicBezTo>
                  <a:cubicBezTo>
                    <a:pt x="4392" y="7509"/>
                    <a:pt x="4390" y="7549"/>
                    <a:pt x="4390" y="7591"/>
                  </a:cubicBezTo>
                  <a:lnTo>
                    <a:pt x="4390" y="7595"/>
                  </a:lnTo>
                  <a:cubicBezTo>
                    <a:pt x="4390" y="7660"/>
                    <a:pt x="4392" y="7723"/>
                    <a:pt x="4395" y="7786"/>
                  </a:cubicBezTo>
                  <a:lnTo>
                    <a:pt x="4395" y="7814"/>
                  </a:lnTo>
                  <a:cubicBezTo>
                    <a:pt x="4399" y="7874"/>
                    <a:pt x="4402" y="7933"/>
                    <a:pt x="4409" y="7993"/>
                  </a:cubicBezTo>
                  <a:lnTo>
                    <a:pt x="4411" y="8026"/>
                  </a:lnTo>
                  <a:cubicBezTo>
                    <a:pt x="4418" y="8086"/>
                    <a:pt x="4425" y="8145"/>
                    <a:pt x="4434" y="8205"/>
                  </a:cubicBezTo>
                  <a:cubicBezTo>
                    <a:pt x="4436" y="8214"/>
                    <a:pt x="4437" y="8222"/>
                    <a:pt x="4437" y="8233"/>
                  </a:cubicBezTo>
                  <a:cubicBezTo>
                    <a:pt x="4448" y="8294"/>
                    <a:pt x="4458" y="8357"/>
                    <a:pt x="4471" y="8419"/>
                  </a:cubicBezTo>
                  <a:cubicBezTo>
                    <a:pt x="4478" y="8456"/>
                    <a:pt x="4487" y="8492"/>
                    <a:pt x="4495" y="8529"/>
                  </a:cubicBezTo>
                  <a:cubicBezTo>
                    <a:pt x="4564" y="8782"/>
                    <a:pt x="4686" y="9027"/>
                    <a:pt x="4806" y="9266"/>
                  </a:cubicBezTo>
                  <a:cubicBezTo>
                    <a:pt x="4849" y="9353"/>
                    <a:pt x="4893" y="9441"/>
                    <a:pt x="4935" y="9530"/>
                  </a:cubicBezTo>
                  <a:lnTo>
                    <a:pt x="4939" y="9539"/>
                  </a:lnTo>
                  <a:cubicBezTo>
                    <a:pt x="4946" y="9555"/>
                    <a:pt x="4955" y="9572"/>
                    <a:pt x="4960" y="9588"/>
                  </a:cubicBezTo>
                  <a:lnTo>
                    <a:pt x="4970" y="9609"/>
                  </a:lnTo>
                  <a:cubicBezTo>
                    <a:pt x="4976" y="9623"/>
                    <a:pt x="4983" y="9639"/>
                    <a:pt x="4990" y="9653"/>
                  </a:cubicBezTo>
                  <a:cubicBezTo>
                    <a:pt x="4993" y="9660"/>
                    <a:pt x="4997" y="9669"/>
                    <a:pt x="5000" y="9678"/>
                  </a:cubicBezTo>
                  <a:cubicBezTo>
                    <a:pt x="5005" y="9692"/>
                    <a:pt x="5012" y="9706"/>
                    <a:pt x="5018" y="9720"/>
                  </a:cubicBezTo>
                  <a:lnTo>
                    <a:pt x="5030" y="9748"/>
                  </a:lnTo>
                  <a:cubicBezTo>
                    <a:pt x="5035" y="9762"/>
                    <a:pt x="5039" y="9776"/>
                    <a:pt x="5044" y="9788"/>
                  </a:cubicBezTo>
                  <a:cubicBezTo>
                    <a:pt x="5049" y="9802"/>
                    <a:pt x="5053" y="9809"/>
                    <a:pt x="5056" y="9820"/>
                  </a:cubicBezTo>
                  <a:cubicBezTo>
                    <a:pt x="5060" y="9830"/>
                    <a:pt x="5065" y="9844"/>
                    <a:pt x="5069" y="9856"/>
                  </a:cubicBezTo>
                  <a:cubicBezTo>
                    <a:pt x="5074" y="9869"/>
                    <a:pt x="5077" y="9879"/>
                    <a:pt x="5081" y="9891"/>
                  </a:cubicBezTo>
                  <a:cubicBezTo>
                    <a:pt x="5084" y="9904"/>
                    <a:pt x="5088" y="9916"/>
                    <a:pt x="5093" y="9926"/>
                  </a:cubicBezTo>
                  <a:cubicBezTo>
                    <a:pt x="5097" y="9939"/>
                    <a:pt x="5100" y="9951"/>
                    <a:pt x="5104" y="9963"/>
                  </a:cubicBezTo>
                  <a:cubicBezTo>
                    <a:pt x="5107" y="9976"/>
                    <a:pt x="5111" y="9988"/>
                    <a:pt x="5114" y="9998"/>
                  </a:cubicBezTo>
                  <a:cubicBezTo>
                    <a:pt x="5118" y="10011"/>
                    <a:pt x="5121" y="10023"/>
                    <a:pt x="5123" y="10035"/>
                  </a:cubicBezTo>
                  <a:cubicBezTo>
                    <a:pt x="5126" y="10047"/>
                    <a:pt x="5128" y="10060"/>
                    <a:pt x="5132" y="10072"/>
                  </a:cubicBezTo>
                  <a:cubicBezTo>
                    <a:pt x="5135" y="10084"/>
                    <a:pt x="5137" y="10096"/>
                    <a:pt x="5140" y="10109"/>
                  </a:cubicBezTo>
                  <a:cubicBezTo>
                    <a:pt x="5142" y="10121"/>
                    <a:pt x="5144" y="10133"/>
                    <a:pt x="5147" y="10146"/>
                  </a:cubicBezTo>
                  <a:cubicBezTo>
                    <a:pt x="5149" y="10158"/>
                    <a:pt x="5151" y="10170"/>
                    <a:pt x="5154" y="10182"/>
                  </a:cubicBezTo>
                  <a:cubicBezTo>
                    <a:pt x="5156" y="10195"/>
                    <a:pt x="5156" y="10207"/>
                    <a:pt x="5158" y="10219"/>
                  </a:cubicBezTo>
                  <a:cubicBezTo>
                    <a:pt x="5160" y="10230"/>
                    <a:pt x="5161" y="10244"/>
                    <a:pt x="5163" y="10258"/>
                  </a:cubicBezTo>
                  <a:cubicBezTo>
                    <a:pt x="5165" y="10270"/>
                    <a:pt x="5165" y="10281"/>
                    <a:pt x="5167" y="10293"/>
                  </a:cubicBezTo>
                  <a:cubicBezTo>
                    <a:pt x="5168" y="10305"/>
                    <a:pt x="5168" y="10319"/>
                    <a:pt x="5170" y="10333"/>
                  </a:cubicBezTo>
                  <a:cubicBezTo>
                    <a:pt x="5170" y="10347"/>
                    <a:pt x="5170" y="10358"/>
                    <a:pt x="5170" y="10368"/>
                  </a:cubicBezTo>
                  <a:lnTo>
                    <a:pt x="5170" y="10407"/>
                  </a:lnTo>
                  <a:lnTo>
                    <a:pt x="5170" y="10412"/>
                  </a:lnTo>
                  <a:cubicBezTo>
                    <a:pt x="5170" y="10487"/>
                    <a:pt x="5149" y="10610"/>
                    <a:pt x="5126" y="10752"/>
                  </a:cubicBezTo>
                  <a:lnTo>
                    <a:pt x="5126" y="10756"/>
                  </a:lnTo>
                  <a:cubicBezTo>
                    <a:pt x="5123" y="10777"/>
                    <a:pt x="5119" y="10801"/>
                    <a:pt x="5116" y="10824"/>
                  </a:cubicBezTo>
                  <a:lnTo>
                    <a:pt x="5112" y="10847"/>
                  </a:lnTo>
                  <a:cubicBezTo>
                    <a:pt x="5111" y="10864"/>
                    <a:pt x="5107" y="10884"/>
                    <a:pt x="5104" y="10903"/>
                  </a:cubicBezTo>
                  <a:lnTo>
                    <a:pt x="5100" y="10929"/>
                  </a:lnTo>
                  <a:lnTo>
                    <a:pt x="5093" y="10980"/>
                  </a:lnTo>
                  <a:cubicBezTo>
                    <a:pt x="5091" y="10991"/>
                    <a:pt x="5090" y="11001"/>
                    <a:pt x="5090" y="11010"/>
                  </a:cubicBezTo>
                  <a:cubicBezTo>
                    <a:pt x="5086" y="11027"/>
                    <a:pt x="5084" y="11043"/>
                    <a:pt x="5083" y="11061"/>
                  </a:cubicBezTo>
                  <a:lnTo>
                    <a:pt x="5079" y="11092"/>
                  </a:lnTo>
                  <a:cubicBezTo>
                    <a:pt x="5077" y="11108"/>
                    <a:pt x="5076" y="11124"/>
                    <a:pt x="5074" y="11140"/>
                  </a:cubicBezTo>
                  <a:lnTo>
                    <a:pt x="5070" y="11171"/>
                  </a:lnTo>
                  <a:cubicBezTo>
                    <a:pt x="5069" y="11189"/>
                    <a:pt x="5067" y="11204"/>
                    <a:pt x="5065" y="11222"/>
                  </a:cubicBezTo>
                  <a:cubicBezTo>
                    <a:pt x="5065" y="11231"/>
                    <a:pt x="5063" y="11241"/>
                    <a:pt x="5063" y="11250"/>
                  </a:cubicBezTo>
                  <a:cubicBezTo>
                    <a:pt x="5062" y="11271"/>
                    <a:pt x="5060" y="11292"/>
                    <a:pt x="5060" y="11311"/>
                  </a:cubicBezTo>
                  <a:lnTo>
                    <a:pt x="5060" y="11327"/>
                  </a:lnTo>
                  <a:cubicBezTo>
                    <a:pt x="5060" y="11352"/>
                    <a:pt x="5058" y="11378"/>
                    <a:pt x="5058" y="11401"/>
                  </a:cubicBezTo>
                  <a:cubicBezTo>
                    <a:pt x="5058" y="11424"/>
                    <a:pt x="5058" y="11443"/>
                    <a:pt x="5060" y="11464"/>
                  </a:cubicBezTo>
                  <a:lnTo>
                    <a:pt x="5060" y="11474"/>
                  </a:lnTo>
                  <a:cubicBezTo>
                    <a:pt x="5060" y="11490"/>
                    <a:pt x="5062" y="11506"/>
                    <a:pt x="5062" y="11522"/>
                  </a:cubicBezTo>
                  <a:cubicBezTo>
                    <a:pt x="5062" y="11529"/>
                    <a:pt x="5063" y="11536"/>
                    <a:pt x="5065" y="11543"/>
                  </a:cubicBezTo>
                  <a:cubicBezTo>
                    <a:pt x="5067" y="11555"/>
                    <a:pt x="5067" y="11566"/>
                    <a:pt x="5069" y="11578"/>
                  </a:cubicBezTo>
                  <a:cubicBezTo>
                    <a:pt x="5069" y="11585"/>
                    <a:pt x="5072" y="11592"/>
                    <a:pt x="5074" y="11599"/>
                  </a:cubicBezTo>
                  <a:cubicBezTo>
                    <a:pt x="5076" y="11609"/>
                    <a:pt x="5077" y="11620"/>
                    <a:pt x="5079" y="11630"/>
                  </a:cubicBezTo>
                  <a:cubicBezTo>
                    <a:pt x="5081" y="11637"/>
                    <a:pt x="5083" y="11643"/>
                    <a:pt x="5084" y="11650"/>
                  </a:cubicBezTo>
                  <a:cubicBezTo>
                    <a:pt x="5088" y="11660"/>
                    <a:pt x="5091" y="11669"/>
                    <a:pt x="5095" y="11678"/>
                  </a:cubicBezTo>
                  <a:cubicBezTo>
                    <a:pt x="5097" y="11685"/>
                    <a:pt x="5098" y="11690"/>
                    <a:pt x="5100" y="11695"/>
                  </a:cubicBezTo>
                  <a:cubicBezTo>
                    <a:pt x="5104" y="11704"/>
                    <a:pt x="5109" y="11715"/>
                    <a:pt x="5112" y="11722"/>
                  </a:cubicBezTo>
                  <a:cubicBezTo>
                    <a:pt x="5116" y="11727"/>
                    <a:pt x="5118" y="11730"/>
                    <a:pt x="5119" y="11736"/>
                  </a:cubicBezTo>
                  <a:cubicBezTo>
                    <a:pt x="5126" y="11748"/>
                    <a:pt x="5135" y="11758"/>
                    <a:pt x="5144" y="11769"/>
                  </a:cubicBezTo>
                  <a:cubicBezTo>
                    <a:pt x="5153" y="11779"/>
                    <a:pt x="5163" y="11790"/>
                    <a:pt x="5174" y="11797"/>
                  </a:cubicBezTo>
                  <a:cubicBezTo>
                    <a:pt x="5179" y="11801"/>
                    <a:pt x="5183" y="11802"/>
                    <a:pt x="5188" y="11806"/>
                  </a:cubicBezTo>
                  <a:cubicBezTo>
                    <a:pt x="5195" y="11809"/>
                    <a:pt x="5202" y="11815"/>
                    <a:pt x="5209" y="11818"/>
                  </a:cubicBezTo>
                  <a:cubicBezTo>
                    <a:pt x="5214" y="11820"/>
                    <a:pt x="5219" y="11822"/>
                    <a:pt x="5226" y="11823"/>
                  </a:cubicBezTo>
                  <a:cubicBezTo>
                    <a:pt x="5233" y="11825"/>
                    <a:pt x="5240" y="11829"/>
                    <a:pt x="5249" y="11830"/>
                  </a:cubicBezTo>
                  <a:cubicBezTo>
                    <a:pt x="5256" y="11830"/>
                    <a:pt x="5261" y="11830"/>
                    <a:pt x="5268" y="11832"/>
                  </a:cubicBezTo>
                  <a:cubicBezTo>
                    <a:pt x="5277" y="11832"/>
                    <a:pt x="5286" y="11834"/>
                    <a:pt x="5295" y="11834"/>
                  </a:cubicBezTo>
                  <a:cubicBezTo>
                    <a:pt x="5303" y="11834"/>
                    <a:pt x="5312" y="11832"/>
                    <a:pt x="5321" y="11830"/>
                  </a:cubicBezTo>
                  <a:cubicBezTo>
                    <a:pt x="5332" y="11830"/>
                    <a:pt x="5337" y="11830"/>
                    <a:pt x="5346" y="11829"/>
                  </a:cubicBezTo>
                  <a:cubicBezTo>
                    <a:pt x="5354" y="11827"/>
                    <a:pt x="5367" y="11823"/>
                    <a:pt x="5377" y="11822"/>
                  </a:cubicBezTo>
                  <a:cubicBezTo>
                    <a:pt x="5386" y="11820"/>
                    <a:pt x="5393" y="11818"/>
                    <a:pt x="5403" y="11815"/>
                  </a:cubicBezTo>
                  <a:cubicBezTo>
                    <a:pt x="5412" y="11813"/>
                    <a:pt x="5426" y="11808"/>
                    <a:pt x="5438" y="11802"/>
                  </a:cubicBezTo>
                  <a:cubicBezTo>
                    <a:pt x="5447" y="11799"/>
                    <a:pt x="5456" y="11797"/>
                    <a:pt x="5465" y="11794"/>
                  </a:cubicBezTo>
                  <a:cubicBezTo>
                    <a:pt x="5484" y="11785"/>
                    <a:pt x="5507" y="11776"/>
                    <a:pt x="5528" y="11765"/>
                  </a:cubicBezTo>
                  <a:lnTo>
                    <a:pt x="5531" y="11764"/>
                  </a:lnTo>
                  <a:cubicBezTo>
                    <a:pt x="5573" y="11743"/>
                    <a:pt x="5614" y="11716"/>
                    <a:pt x="5652" y="11688"/>
                  </a:cubicBezTo>
                  <a:cubicBezTo>
                    <a:pt x="5831" y="11562"/>
                    <a:pt x="5961" y="11375"/>
                    <a:pt x="6061" y="11173"/>
                  </a:cubicBezTo>
                  <a:cubicBezTo>
                    <a:pt x="6101" y="11091"/>
                    <a:pt x="6136" y="11006"/>
                    <a:pt x="6168" y="10924"/>
                  </a:cubicBezTo>
                  <a:cubicBezTo>
                    <a:pt x="6210" y="10815"/>
                    <a:pt x="6247" y="10705"/>
                    <a:pt x="6280" y="10607"/>
                  </a:cubicBezTo>
                  <a:cubicBezTo>
                    <a:pt x="6450" y="10093"/>
                    <a:pt x="6543" y="9548"/>
                    <a:pt x="6634" y="9022"/>
                  </a:cubicBezTo>
                  <a:lnTo>
                    <a:pt x="6652" y="8920"/>
                  </a:lnTo>
                  <a:cubicBezTo>
                    <a:pt x="6664" y="8850"/>
                    <a:pt x="6673" y="8780"/>
                    <a:pt x="6683" y="8710"/>
                  </a:cubicBezTo>
                  <a:cubicBezTo>
                    <a:pt x="6685" y="8694"/>
                    <a:pt x="6687" y="8680"/>
                    <a:pt x="6690" y="8664"/>
                  </a:cubicBezTo>
                  <a:cubicBezTo>
                    <a:pt x="6697" y="8596"/>
                    <a:pt x="6706" y="8529"/>
                    <a:pt x="6711" y="8461"/>
                  </a:cubicBezTo>
                  <a:cubicBezTo>
                    <a:pt x="6711" y="8450"/>
                    <a:pt x="6713" y="8440"/>
                    <a:pt x="6715" y="8429"/>
                  </a:cubicBezTo>
                  <a:cubicBezTo>
                    <a:pt x="6718" y="8368"/>
                    <a:pt x="6724" y="8307"/>
                    <a:pt x="6727" y="8247"/>
                  </a:cubicBezTo>
                  <a:cubicBezTo>
                    <a:pt x="6727" y="8235"/>
                    <a:pt x="6727" y="8222"/>
                    <a:pt x="6729" y="8212"/>
                  </a:cubicBezTo>
                  <a:cubicBezTo>
                    <a:pt x="6731" y="8145"/>
                    <a:pt x="6732" y="8080"/>
                    <a:pt x="6732" y="8016"/>
                  </a:cubicBezTo>
                  <a:lnTo>
                    <a:pt x="6732" y="7963"/>
                  </a:lnTo>
                  <a:cubicBezTo>
                    <a:pt x="6732" y="7930"/>
                    <a:pt x="6732" y="7896"/>
                    <a:pt x="6731" y="7863"/>
                  </a:cubicBezTo>
                  <a:cubicBezTo>
                    <a:pt x="6731" y="7844"/>
                    <a:pt x="6731" y="7824"/>
                    <a:pt x="6729" y="7805"/>
                  </a:cubicBezTo>
                  <a:cubicBezTo>
                    <a:pt x="6727" y="7770"/>
                    <a:pt x="6725" y="7735"/>
                    <a:pt x="6724" y="7702"/>
                  </a:cubicBezTo>
                  <a:cubicBezTo>
                    <a:pt x="6722" y="7684"/>
                    <a:pt x="6722" y="7668"/>
                    <a:pt x="6720" y="7651"/>
                  </a:cubicBezTo>
                  <a:cubicBezTo>
                    <a:pt x="6716" y="7604"/>
                    <a:pt x="6713" y="7556"/>
                    <a:pt x="6708" y="7511"/>
                  </a:cubicBezTo>
                  <a:cubicBezTo>
                    <a:pt x="6708" y="7507"/>
                    <a:pt x="6708" y="7502"/>
                    <a:pt x="6706" y="7498"/>
                  </a:cubicBezTo>
                  <a:cubicBezTo>
                    <a:pt x="6701" y="7449"/>
                    <a:pt x="6694" y="7398"/>
                    <a:pt x="6687" y="7349"/>
                  </a:cubicBezTo>
                  <a:cubicBezTo>
                    <a:pt x="6685" y="7334"/>
                    <a:pt x="6681" y="7318"/>
                    <a:pt x="6680" y="7302"/>
                  </a:cubicBezTo>
                  <a:cubicBezTo>
                    <a:pt x="6674" y="7267"/>
                    <a:pt x="6669" y="7234"/>
                    <a:pt x="6662" y="7199"/>
                  </a:cubicBezTo>
                  <a:cubicBezTo>
                    <a:pt x="6660" y="7181"/>
                    <a:pt x="6657" y="7162"/>
                    <a:pt x="6653" y="7144"/>
                  </a:cubicBezTo>
                  <a:cubicBezTo>
                    <a:pt x="6646" y="7113"/>
                    <a:pt x="6639" y="7081"/>
                    <a:pt x="6634" y="7048"/>
                  </a:cubicBezTo>
                  <a:cubicBezTo>
                    <a:pt x="6629" y="7030"/>
                    <a:pt x="6625" y="7013"/>
                    <a:pt x="6622" y="6994"/>
                  </a:cubicBezTo>
                  <a:cubicBezTo>
                    <a:pt x="6613" y="6960"/>
                    <a:pt x="6606" y="6927"/>
                    <a:pt x="6597" y="6894"/>
                  </a:cubicBezTo>
                  <a:cubicBezTo>
                    <a:pt x="6594" y="6878"/>
                    <a:pt x="6589" y="6862"/>
                    <a:pt x="6585" y="6846"/>
                  </a:cubicBezTo>
                  <a:cubicBezTo>
                    <a:pt x="6573" y="6799"/>
                    <a:pt x="6559" y="6750"/>
                    <a:pt x="6545" y="6701"/>
                  </a:cubicBezTo>
                  <a:cubicBezTo>
                    <a:pt x="6525" y="6641"/>
                    <a:pt x="6508" y="6580"/>
                    <a:pt x="6489" y="6520"/>
                  </a:cubicBezTo>
                  <a:cubicBezTo>
                    <a:pt x="6380" y="6164"/>
                    <a:pt x="6276" y="5828"/>
                    <a:pt x="6241" y="5447"/>
                  </a:cubicBezTo>
                  <a:cubicBezTo>
                    <a:pt x="6238" y="5400"/>
                    <a:pt x="6234" y="5353"/>
                    <a:pt x="6231" y="5307"/>
                  </a:cubicBezTo>
                  <a:cubicBezTo>
                    <a:pt x="6231" y="5291"/>
                    <a:pt x="6231" y="5277"/>
                    <a:pt x="6229" y="5263"/>
                  </a:cubicBezTo>
                  <a:cubicBezTo>
                    <a:pt x="6227" y="5228"/>
                    <a:pt x="6226" y="5195"/>
                    <a:pt x="6226" y="5160"/>
                  </a:cubicBezTo>
                  <a:lnTo>
                    <a:pt x="6224" y="5116"/>
                  </a:lnTo>
                  <a:cubicBezTo>
                    <a:pt x="6224" y="5074"/>
                    <a:pt x="6222" y="5032"/>
                    <a:pt x="6222" y="4990"/>
                  </a:cubicBezTo>
                  <a:lnTo>
                    <a:pt x="6222" y="4976"/>
                  </a:lnTo>
                  <a:lnTo>
                    <a:pt x="6222" y="4972"/>
                  </a:lnTo>
                  <a:lnTo>
                    <a:pt x="6222" y="4956"/>
                  </a:lnTo>
                  <a:cubicBezTo>
                    <a:pt x="6222" y="4902"/>
                    <a:pt x="6222" y="4849"/>
                    <a:pt x="6224" y="4795"/>
                  </a:cubicBezTo>
                  <a:cubicBezTo>
                    <a:pt x="6224" y="4776"/>
                    <a:pt x="6224" y="4755"/>
                    <a:pt x="6226" y="4736"/>
                  </a:cubicBezTo>
                  <a:cubicBezTo>
                    <a:pt x="6226" y="4695"/>
                    <a:pt x="6229" y="4653"/>
                    <a:pt x="6231" y="4613"/>
                  </a:cubicBezTo>
                  <a:cubicBezTo>
                    <a:pt x="6231" y="4590"/>
                    <a:pt x="6233" y="4571"/>
                    <a:pt x="6233" y="4550"/>
                  </a:cubicBezTo>
                  <a:cubicBezTo>
                    <a:pt x="6234" y="4508"/>
                    <a:pt x="6236" y="4466"/>
                    <a:pt x="6240" y="4423"/>
                  </a:cubicBezTo>
                  <a:lnTo>
                    <a:pt x="6241" y="4371"/>
                  </a:lnTo>
                  <a:cubicBezTo>
                    <a:pt x="6245" y="4313"/>
                    <a:pt x="6247" y="4257"/>
                    <a:pt x="6250" y="4201"/>
                  </a:cubicBezTo>
                  <a:lnTo>
                    <a:pt x="6259" y="4036"/>
                  </a:lnTo>
                  <a:cubicBezTo>
                    <a:pt x="6261" y="4004"/>
                    <a:pt x="6262" y="3973"/>
                    <a:pt x="6264" y="3940"/>
                  </a:cubicBezTo>
                  <a:lnTo>
                    <a:pt x="6266" y="3906"/>
                  </a:lnTo>
                  <a:cubicBezTo>
                    <a:pt x="6268" y="3829"/>
                    <a:pt x="6271" y="3747"/>
                    <a:pt x="6276" y="3663"/>
                  </a:cubicBezTo>
                  <a:cubicBezTo>
                    <a:pt x="6296" y="3417"/>
                    <a:pt x="6338" y="3159"/>
                    <a:pt x="6476" y="2982"/>
                  </a:cubicBezTo>
                  <a:cubicBezTo>
                    <a:pt x="6492" y="2963"/>
                    <a:pt x="6508" y="2944"/>
                    <a:pt x="6525" y="2926"/>
                  </a:cubicBezTo>
                  <a:cubicBezTo>
                    <a:pt x="6555" y="2896"/>
                    <a:pt x="6590" y="2870"/>
                    <a:pt x="6625" y="2849"/>
                  </a:cubicBezTo>
                  <a:cubicBezTo>
                    <a:pt x="6657" y="2830"/>
                    <a:pt x="6690" y="2814"/>
                    <a:pt x="6724" y="2800"/>
                  </a:cubicBezTo>
                  <a:cubicBezTo>
                    <a:pt x="6734" y="2797"/>
                    <a:pt x="6745" y="2793"/>
                    <a:pt x="6755" y="2791"/>
                  </a:cubicBezTo>
                  <a:cubicBezTo>
                    <a:pt x="6808" y="2776"/>
                    <a:pt x="6864" y="2767"/>
                    <a:pt x="6918" y="2767"/>
                  </a:cubicBezTo>
                  <a:cubicBezTo>
                    <a:pt x="6999" y="2769"/>
                    <a:pt x="7078" y="2781"/>
                    <a:pt x="7153" y="2804"/>
                  </a:cubicBezTo>
                  <a:cubicBezTo>
                    <a:pt x="7213" y="2819"/>
                    <a:pt x="7270" y="2840"/>
                    <a:pt x="7328" y="2867"/>
                  </a:cubicBezTo>
                  <a:cubicBezTo>
                    <a:pt x="7404" y="2898"/>
                    <a:pt x="7479" y="2937"/>
                    <a:pt x="7551" y="2977"/>
                  </a:cubicBezTo>
                  <a:cubicBezTo>
                    <a:pt x="7586" y="2996"/>
                    <a:pt x="7621" y="3017"/>
                    <a:pt x="7653" y="3037"/>
                  </a:cubicBezTo>
                  <a:cubicBezTo>
                    <a:pt x="7686" y="3056"/>
                    <a:pt x="7718" y="3077"/>
                    <a:pt x="7747" y="3095"/>
                  </a:cubicBezTo>
                  <a:lnTo>
                    <a:pt x="7791" y="3123"/>
                  </a:lnTo>
                  <a:lnTo>
                    <a:pt x="7800" y="3128"/>
                  </a:lnTo>
                  <a:cubicBezTo>
                    <a:pt x="8235" y="3400"/>
                    <a:pt x="8627" y="3741"/>
                    <a:pt x="9004" y="4071"/>
                  </a:cubicBezTo>
                  <a:lnTo>
                    <a:pt x="9060" y="4118"/>
                  </a:lnTo>
                  <a:cubicBezTo>
                    <a:pt x="9062" y="4101"/>
                    <a:pt x="9062" y="4085"/>
                    <a:pt x="9064" y="4068"/>
                  </a:cubicBezTo>
                  <a:cubicBezTo>
                    <a:pt x="9066" y="4050"/>
                    <a:pt x="9067" y="4038"/>
                    <a:pt x="9067" y="4024"/>
                  </a:cubicBezTo>
                  <a:cubicBezTo>
                    <a:pt x="9071" y="3994"/>
                    <a:pt x="9074" y="3966"/>
                    <a:pt x="9076" y="3936"/>
                  </a:cubicBezTo>
                  <a:cubicBezTo>
                    <a:pt x="9076" y="3926"/>
                    <a:pt x="9078" y="3913"/>
                    <a:pt x="9080" y="3905"/>
                  </a:cubicBezTo>
                  <a:cubicBezTo>
                    <a:pt x="9083" y="3866"/>
                    <a:pt x="9087" y="3827"/>
                    <a:pt x="9092" y="3789"/>
                  </a:cubicBezTo>
                  <a:cubicBezTo>
                    <a:pt x="9092" y="3778"/>
                    <a:pt x="9094" y="3768"/>
                    <a:pt x="9095" y="3756"/>
                  </a:cubicBezTo>
                  <a:cubicBezTo>
                    <a:pt x="9097" y="3729"/>
                    <a:pt x="9101" y="3703"/>
                    <a:pt x="9104" y="3675"/>
                  </a:cubicBezTo>
                  <a:lnTo>
                    <a:pt x="9109" y="3631"/>
                  </a:lnTo>
                  <a:cubicBezTo>
                    <a:pt x="9111" y="3608"/>
                    <a:pt x="9115" y="3585"/>
                    <a:pt x="9116" y="3563"/>
                  </a:cubicBezTo>
                  <a:cubicBezTo>
                    <a:pt x="9120" y="3549"/>
                    <a:pt x="9122" y="3533"/>
                    <a:pt x="9124" y="3519"/>
                  </a:cubicBezTo>
                  <a:cubicBezTo>
                    <a:pt x="9125" y="3498"/>
                    <a:pt x="9129" y="3475"/>
                    <a:pt x="9132" y="3454"/>
                  </a:cubicBezTo>
                  <a:lnTo>
                    <a:pt x="9138" y="3410"/>
                  </a:lnTo>
                  <a:cubicBezTo>
                    <a:pt x="9141" y="3387"/>
                    <a:pt x="9145" y="3366"/>
                    <a:pt x="9146" y="3344"/>
                  </a:cubicBezTo>
                  <a:cubicBezTo>
                    <a:pt x="9150" y="3331"/>
                    <a:pt x="9152" y="3317"/>
                    <a:pt x="9153" y="3305"/>
                  </a:cubicBezTo>
                  <a:cubicBezTo>
                    <a:pt x="9157" y="3277"/>
                    <a:pt x="9160" y="3251"/>
                    <a:pt x="9166" y="3223"/>
                  </a:cubicBezTo>
                  <a:cubicBezTo>
                    <a:pt x="9166" y="3216"/>
                    <a:pt x="9167" y="3209"/>
                    <a:pt x="9169" y="3203"/>
                  </a:cubicBezTo>
                  <a:cubicBezTo>
                    <a:pt x="9174" y="3170"/>
                    <a:pt x="9180" y="3137"/>
                    <a:pt x="9185" y="3105"/>
                  </a:cubicBezTo>
                  <a:lnTo>
                    <a:pt x="9190" y="3075"/>
                  </a:lnTo>
                  <a:lnTo>
                    <a:pt x="9202" y="3009"/>
                  </a:lnTo>
                  <a:cubicBezTo>
                    <a:pt x="9204" y="2996"/>
                    <a:pt x="9206" y="2986"/>
                    <a:pt x="9209" y="2974"/>
                  </a:cubicBezTo>
                  <a:lnTo>
                    <a:pt x="9220" y="2918"/>
                  </a:lnTo>
                  <a:cubicBezTo>
                    <a:pt x="9222" y="2905"/>
                    <a:pt x="9225" y="2893"/>
                    <a:pt x="9227" y="2882"/>
                  </a:cubicBezTo>
                  <a:cubicBezTo>
                    <a:pt x="9230" y="2863"/>
                    <a:pt x="9234" y="2846"/>
                    <a:pt x="9237" y="2828"/>
                  </a:cubicBezTo>
                  <a:lnTo>
                    <a:pt x="9246" y="2795"/>
                  </a:lnTo>
                  <a:cubicBezTo>
                    <a:pt x="9250" y="2777"/>
                    <a:pt x="9253" y="2758"/>
                    <a:pt x="9258" y="2740"/>
                  </a:cubicBezTo>
                  <a:cubicBezTo>
                    <a:pt x="9260" y="2732"/>
                    <a:pt x="9262" y="2723"/>
                    <a:pt x="9264" y="2714"/>
                  </a:cubicBezTo>
                  <a:cubicBezTo>
                    <a:pt x="9271" y="2688"/>
                    <a:pt x="9276" y="2663"/>
                    <a:pt x="9283" y="2639"/>
                  </a:cubicBezTo>
                  <a:cubicBezTo>
                    <a:pt x="9283" y="2639"/>
                    <a:pt x="9283" y="2637"/>
                    <a:pt x="9283" y="2637"/>
                  </a:cubicBezTo>
                  <a:cubicBezTo>
                    <a:pt x="9194" y="2637"/>
                    <a:pt x="9053" y="2537"/>
                    <a:pt x="9017" y="2421"/>
                  </a:cubicBezTo>
                  <a:cubicBezTo>
                    <a:pt x="9017" y="2421"/>
                    <a:pt x="9017" y="2421"/>
                    <a:pt x="9017" y="2420"/>
                  </a:cubicBezTo>
                  <a:cubicBezTo>
                    <a:pt x="9013" y="2411"/>
                    <a:pt x="9011" y="2402"/>
                    <a:pt x="9010" y="2392"/>
                  </a:cubicBezTo>
                  <a:lnTo>
                    <a:pt x="9010" y="2383"/>
                  </a:lnTo>
                  <a:cubicBezTo>
                    <a:pt x="9008" y="2376"/>
                    <a:pt x="9008" y="2371"/>
                    <a:pt x="9008" y="2365"/>
                  </a:cubicBezTo>
                  <a:cubicBezTo>
                    <a:pt x="9008" y="2353"/>
                    <a:pt x="9010" y="2341"/>
                    <a:pt x="9013" y="2328"/>
                  </a:cubicBezTo>
                  <a:cubicBezTo>
                    <a:pt x="9013" y="2325"/>
                    <a:pt x="9015" y="2321"/>
                    <a:pt x="9015" y="2320"/>
                  </a:cubicBezTo>
                  <a:cubicBezTo>
                    <a:pt x="9018" y="2307"/>
                    <a:pt x="9024" y="2297"/>
                    <a:pt x="9029" y="2286"/>
                  </a:cubicBezTo>
                  <a:lnTo>
                    <a:pt x="9029" y="2285"/>
                  </a:lnTo>
                  <a:cubicBezTo>
                    <a:pt x="9036" y="2272"/>
                    <a:pt x="9043" y="2262"/>
                    <a:pt x="9053" y="2251"/>
                  </a:cubicBezTo>
                  <a:lnTo>
                    <a:pt x="9060" y="2244"/>
                  </a:lnTo>
                  <a:cubicBezTo>
                    <a:pt x="9069" y="2234"/>
                    <a:pt x="9081" y="2225"/>
                    <a:pt x="9094" y="2216"/>
                  </a:cubicBezTo>
                  <a:cubicBezTo>
                    <a:pt x="9155" y="2172"/>
                    <a:pt x="9206" y="2132"/>
                    <a:pt x="9250" y="2095"/>
                  </a:cubicBezTo>
                  <a:cubicBezTo>
                    <a:pt x="9264" y="2083"/>
                    <a:pt x="9278" y="2073"/>
                    <a:pt x="9292" y="2060"/>
                  </a:cubicBezTo>
                  <a:lnTo>
                    <a:pt x="9299" y="2053"/>
                  </a:lnTo>
                  <a:cubicBezTo>
                    <a:pt x="9334" y="2023"/>
                    <a:pt x="9365" y="1990"/>
                    <a:pt x="9395" y="1955"/>
                  </a:cubicBezTo>
                  <a:cubicBezTo>
                    <a:pt x="9436" y="1910"/>
                    <a:pt x="9469" y="1857"/>
                    <a:pt x="9493" y="1803"/>
                  </a:cubicBezTo>
                  <a:cubicBezTo>
                    <a:pt x="9499" y="1792"/>
                    <a:pt x="9504" y="1780"/>
                    <a:pt x="9509" y="1771"/>
                  </a:cubicBezTo>
                  <a:cubicBezTo>
                    <a:pt x="9523" y="1738"/>
                    <a:pt x="9535" y="1704"/>
                    <a:pt x="9550" y="1668"/>
                  </a:cubicBezTo>
                  <a:lnTo>
                    <a:pt x="9560" y="1641"/>
                  </a:lnTo>
                  <a:cubicBezTo>
                    <a:pt x="9564" y="1622"/>
                    <a:pt x="9567" y="1603"/>
                    <a:pt x="9569" y="1582"/>
                  </a:cubicBezTo>
                  <a:lnTo>
                    <a:pt x="9569" y="1562"/>
                  </a:lnTo>
                  <a:cubicBezTo>
                    <a:pt x="9569" y="1548"/>
                    <a:pt x="9571" y="1534"/>
                    <a:pt x="9571" y="1522"/>
                  </a:cubicBezTo>
                  <a:lnTo>
                    <a:pt x="9571" y="1503"/>
                  </a:lnTo>
                  <a:cubicBezTo>
                    <a:pt x="9576" y="1485"/>
                    <a:pt x="9574" y="1473"/>
                    <a:pt x="9574" y="1459"/>
                  </a:cubicBezTo>
                  <a:cubicBezTo>
                    <a:pt x="9574" y="1450"/>
                    <a:pt x="9572" y="1443"/>
                    <a:pt x="9571" y="1436"/>
                  </a:cubicBezTo>
                  <a:cubicBezTo>
                    <a:pt x="9569" y="1424"/>
                    <a:pt x="9567" y="1412"/>
                    <a:pt x="9565" y="1399"/>
                  </a:cubicBezTo>
                  <a:cubicBezTo>
                    <a:pt x="9564" y="1392"/>
                    <a:pt x="9562" y="1384"/>
                    <a:pt x="9560" y="1375"/>
                  </a:cubicBezTo>
                  <a:cubicBezTo>
                    <a:pt x="9558" y="1364"/>
                    <a:pt x="9555" y="1352"/>
                    <a:pt x="9551" y="1340"/>
                  </a:cubicBezTo>
                  <a:cubicBezTo>
                    <a:pt x="9550" y="1333"/>
                    <a:pt x="9548" y="1324"/>
                    <a:pt x="9544" y="1315"/>
                  </a:cubicBezTo>
                  <a:cubicBezTo>
                    <a:pt x="9541" y="1305"/>
                    <a:pt x="9537" y="1292"/>
                    <a:pt x="9534" y="1280"/>
                  </a:cubicBezTo>
                  <a:cubicBezTo>
                    <a:pt x="9532" y="1273"/>
                    <a:pt x="9528" y="1264"/>
                    <a:pt x="9527" y="1257"/>
                  </a:cubicBezTo>
                  <a:cubicBezTo>
                    <a:pt x="9521" y="1245"/>
                    <a:pt x="9516" y="1233"/>
                    <a:pt x="9513" y="1221"/>
                  </a:cubicBezTo>
                  <a:lnTo>
                    <a:pt x="9504" y="1198"/>
                  </a:lnTo>
                  <a:cubicBezTo>
                    <a:pt x="9499" y="1184"/>
                    <a:pt x="9492" y="1170"/>
                    <a:pt x="9486" y="1157"/>
                  </a:cubicBezTo>
                  <a:cubicBezTo>
                    <a:pt x="9483" y="1152"/>
                    <a:pt x="9481" y="1147"/>
                    <a:pt x="9479" y="1142"/>
                  </a:cubicBezTo>
                  <a:cubicBezTo>
                    <a:pt x="9471" y="1122"/>
                    <a:pt x="9460" y="1103"/>
                    <a:pt x="9451" y="1086"/>
                  </a:cubicBezTo>
                  <a:lnTo>
                    <a:pt x="9444" y="1072"/>
                  </a:lnTo>
                  <a:cubicBezTo>
                    <a:pt x="9437" y="1057"/>
                    <a:pt x="9430" y="1043"/>
                    <a:pt x="9423" y="1029"/>
                  </a:cubicBezTo>
                  <a:cubicBezTo>
                    <a:pt x="9418" y="1022"/>
                    <a:pt x="9415" y="1015"/>
                    <a:pt x="9411" y="1008"/>
                  </a:cubicBezTo>
                  <a:lnTo>
                    <a:pt x="9392" y="975"/>
                  </a:lnTo>
                  <a:lnTo>
                    <a:pt x="9379" y="952"/>
                  </a:lnTo>
                  <a:lnTo>
                    <a:pt x="9360" y="923"/>
                  </a:lnTo>
                  <a:lnTo>
                    <a:pt x="9348" y="901"/>
                  </a:lnTo>
                  <a:cubicBezTo>
                    <a:pt x="9341" y="891"/>
                    <a:pt x="9334" y="882"/>
                    <a:pt x="9329" y="872"/>
                  </a:cubicBezTo>
                  <a:cubicBezTo>
                    <a:pt x="9323" y="863"/>
                    <a:pt x="9320" y="859"/>
                    <a:pt x="9315" y="852"/>
                  </a:cubicBezTo>
                  <a:cubicBezTo>
                    <a:pt x="9311" y="845"/>
                    <a:pt x="9302" y="833"/>
                    <a:pt x="9297" y="824"/>
                  </a:cubicBezTo>
                  <a:lnTo>
                    <a:pt x="9285" y="805"/>
                  </a:lnTo>
                  <a:lnTo>
                    <a:pt x="9266" y="777"/>
                  </a:lnTo>
                  <a:lnTo>
                    <a:pt x="9255" y="761"/>
                  </a:lnTo>
                  <a:cubicBezTo>
                    <a:pt x="9246" y="749"/>
                    <a:pt x="9237" y="737"/>
                    <a:pt x="9229" y="724"/>
                  </a:cubicBezTo>
                  <a:lnTo>
                    <a:pt x="9227" y="723"/>
                  </a:lnTo>
                  <a:lnTo>
                    <a:pt x="9195" y="675"/>
                  </a:lnTo>
                  <a:cubicBezTo>
                    <a:pt x="8754" y="228"/>
                    <a:pt x="8273" y="0"/>
                    <a:pt x="7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2"/>
            <p:cNvSpPr/>
            <p:nvPr/>
          </p:nvSpPr>
          <p:spPr>
            <a:xfrm>
              <a:off x="4469300" y="356300"/>
              <a:ext cx="542075" cy="877313"/>
            </a:xfrm>
            <a:custGeom>
              <a:avLst/>
              <a:gdLst/>
              <a:ahLst/>
              <a:cxnLst/>
              <a:rect l="l" t="t" r="r" b="b"/>
              <a:pathLst>
                <a:path w="7930" h="12711" extrusionOk="0">
                  <a:moveTo>
                    <a:pt x="5567" y="1"/>
                  </a:moveTo>
                  <a:cubicBezTo>
                    <a:pt x="5532" y="1"/>
                    <a:pt x="5496" y="4"/>
                    <a:pt x="5461" y="11"/>
                  </a:cubicBezTo>
                  <a:cubicBezTo>
                    <a:pt x="5435" y="16"/>
                    <a:pt x="5411" y="23"/>
                    <a:pt x="5386" y="32"/>
                  </a:cubicBezTo>
                  <a:cubicBezTo>
                    <a:pt x="5383" y="34"/>
                    <a:pt x="5379" y="36"/>
                    <a:pt x="5376" y="37"/>
                  </a:cubicBezTo>
                  <a:cubicBezTo>
                    <a:pt x="5311" y="64"/>
                    <a:pt x="5251" y="102"/>
                    <a:pt x="5202" y="151"/>
                  </a:cubicBezTo>
                  <a:cubicBezTo>
                    <a:pt x="4983" y="372"/>
                    <a:pt x="4967" y="784"/>
                    <a:pt x="4957" y="1100"/>
                  </a:cubicBezTo>
                  <a:cubicBezTo>
                    <a:pt x="4955" y="1133"/>
                    <a:pt x="4953" y="1165"/>
                    <a:pt x="4951" y="1198"/>
                  </a:cubicBezTo>
                  <a:cubicBezTo>
                    <a:pt x="4951" y="1208"/>
                    <a:pt x="4951" y="1219"/>
                    <a:pt x="4951" y="1230"/>
                  </a:cubicBezTo>
                  <a:lnTo>
                    <a:pt x="4941" y="1394"/>
                  </a:lnTo>
                  <a:cubicBezTo>
                    <a:pt x="4927" y="1649"/>
                    <a:pt x="4913" y="1908"/>
                    <a:pt x="4913" y="2167"/>
                  </a:cubicBezTo>
                  <a:cubicBezTo>
                    <a:pt x="4913" y="2323"/>
                    <a:pt x="4918" y="2479"/>
                    <a:pt x="4932" y="2634"/>
                  </a:cubicBezTo>
                  <a:cubicBezTo>
                    <a:pt x="4941" y="2727"/>
                    <a:pt x="4955" y="2820"/>
                    <a:pt x="4969" y="2909"/>
                  </a:cubicBezTo>
                  <a:cubicBezTo>
                    <a:pt x="4993" y="3044"/>
                    <a:pt x="5025" y="3174"/>
                    <a:pt x="5062" y="3305"/>
                  </a:cubicBezTo>
                  <a:cubicBezTo>
                    <a:pt x="5097" y="3435"/>
                    <a:pt x="5137" y="3566"/>
                    <a:pt x="5177" y="3700"/>
                  </a:cubicBezTo>
                  <a:cubicBezTo>
                    <a:pt x="5186" y="3726"/>
                    <a:pt x="5193" y="3752"/>
                    <a:pt x="5202" y="3779"/>
                  </a:cubicBezTo>
                  <a:cubicBezTo>
                    <a:pt x="5212" y="3812"/>
                    <a:pt x="5225" y="3845"/>
                    <a:pt x="5234" y="3880"/>
                  </a:cubicBezTo>
                  <a:cubicBezTo>
                    <a:pt x="5367" y="4322"/>
                    <a:pt x="5430" y="4781"/>
                    <a:pt x="5423" y="5242"/>
                  </a:cubicBezTo>
                  <a:cubicBezTo>
                    <a:pt x="5423" y="5290"/>
                    <a:pt x="5421" y="5337"/>
                    <a:pt x="5419" y="5384"/>
                  </a:cubicBezTo>
                  <a:cubicBezTo>
                    <a:pt x="5412" y="5581"/>
                    <a:pt x="5393" y="5775"/>
                    <a:pt x="5365" y="5970"/>
                  </a:cubicBezTo>
                  <a:cubicBezTo>
                    <a:pt x="5358" y="6019"/>
                    <a:pt x="5349" y="6070"/>
                    <a:pt x="5340" y="6119"/>
                  </a:cubicBezTo>
                  <a:lnTo>
                    <a:pt x="5323" y="6222"/>
                  </a:lnTo>
                  <a:cubicBezTo>
                    <a:pt x="5288" y="6431"/>
                    <a:pt x="5251" y="6643"/>
                    <a:pt x="5209" y="6855"/>
                  </a:cubicBezTo>
                  <a:cubicBezTo>
                    <a:pt x="5186" y="6976"/>
                    <a:pt x="5160" y="7099"/>
                    <a:pt x="5132" y="7222"/>
                  </a:cubicBezTo>
                  <a:cubicBezTo>
                    <a:pt x="5085" y="7421"/>
                    <a:pt x="5032" y="7618"/>
                    <a:pt x="4967" y="7812"/>
                  </a:cubicBezTo>
                  <a:cubicBezTo>
                    <a:pt x="4934" y="7914"/>
                    <a:pt x="4897" y="8025"/>
                    <a:pt x="4853" y="8137"/>
                  </a:cubicBezTo>
                  <a:cubicBezTo>
                    <a:pt x="4843" y="8165"/>
                    <a:pt x="4832" y="8193"/>
                    <a:pt x="4820" y="8221"/>
                  </a:cubicBezTo>
                  <a:cubicBezTo>
                    <a:pt x="4727" y="8447"/>
                    <a:pt x="4604" y="8673"/>
                    <a:pt x="4425" y="8838"/>
                  </a:cubicBezTo>
                  <a:cubicBezTo>
                    <a:pt x="4422" y="8841"/>
                    <a:pt x="4417" y="8843"/>
                    <a:pt x="4413" y="8847"/>
                  </a:cubicBezTo>
                  <a:cubicBezTo>
                    <a:pt x="4348" y="8906"/>
                    <a:pt x="4276" y="8955"/>
                    <a:pt x="4197" y="8996"/>
                  </a:cubicBezTo>
                  <a:cubicBezTo>
                    <a:pt x="4097" y="9045"/>
                    <a:pt x="4010" y="9068"/>
                    <a:pt x="3938" y="9068"/>
                  </a:cubicBezTo>
                  <a:cubicBezTo>
                    <a:pt x="3909" y="9068"/>
                    <a:pt x="3882" y="9065"/>
                    <a:pt x="3857" y="9057"/>
                  </a:cubicBezTo>
                  <a:cubicBezTo>
                    <a:pt x="3819" y="9045"/>
                    <a:pt x="3784" y="9022"/>
                    <a:pt x="3757" y="8991"/>
                  </a:cubicBezTo>
                  <a:cubicBezTo>
                    <a:pt x="3698" y="8919"/>
                    <a:pt x="3670" y="8805"/>
                    <a:pt x="3663" y="8671"/>
                  </a:cubicBezTo>
                  <a:cubicBezTo>
                    <a:pt x="3663" y="8649"/>
                    <a:pt x="3661" y="8626"/>
                    <a:pt x="3661" y="8601"/>
                  </a:cubicBezTo>
                  <a:cubicBezTo>
                    <a:pt x="3661" y="8556"/>
                    <a:pt x="3663" y="8507"/>
                    <a:pt x="3666" y="8458"/>
                  </a:cubicBezTo>
                  <a:cubicBezTo>
                    <a:pt x="3668" y="8433"/>
                    <a:pt x="3670" y="8407"/>
                    <a:pt x="3672" y="8382"/>
                  </a:cubicBezTo>
                  <a:cubicBezTo>
                    <a:pt x="3686" y="8231"/>
                    <a:pt x="3710" y="8075"/>
                    <a:pt x="3733" y="7940"/>
                  </a:cubicBezTo>
                  <a:cubicBezTo>
                    <a:pt x="3743" y="7869"/>
                    <a:pt x="3754" y="7800"/>
                    <a:pt x="3761" y="7742"/>
                  </a:cubicBezTo>
                  <a:cubicBezTo>
                    <a:pt x="3764" y="7716"/>
                    <a:pt x="3768" y="7691"/>
                    <a:pt x="3770" y="7669"/>
                  </a:cubicBezTo>
                  <a:cubicBezTo>
                    <a:pt x="3771" y="7646"/>
                    <a:pt x="3773" y="7623"/>
                    <a:pt x="3773" y="7606"/>
                  </a:cubicBezTo>
                  <a:cubicBezTo>
                    <a:pt x="3773" y="7581"/>
                    <a:pt x="3773" y="7556"/>
                    <a:pt x="3771" y="7532"/>
                  </a:cubicBezTo>
                  <a:cubicBezTo>
                    <a:pt x="3770" y="7478"/>
                    <a:pt x="3763" y="7425"/>
                    <a:pt x="3754" y="7372"/>
                  </a:cubicBezTo>
                  <a:cubicBezTo>
                    <a:pt x="3708" y="7097"/>
                    <a:pt x="3587" y="6834"/>
                    <a:pt x="3461" y="6578"/>
                  </a:cubicBezTo>
                  <a:cubicBezTo>
                    <a:pt x="3445" y="6545"/>
                    <a:pt x="3428" y="6512"/>
                    <a:pt x="3410" y="6478"/>
                  </a:cubicBezTo>
                  <a:cubicBezTo>
                    <a:pt x="3395" y="6443"/>
                    <a:pt x="3377" y="6410"/>
                    <a:pt x="3359" y="6375"/>
                  </a:cubicBezTo>
                  <a:cubicBezTo>
                    <a:pt x="3326" y="6305"/>
                    <a:pt x="3291" y="6236"/>
                    <a:pt x="3260" y="6164"/>
                  </a:cubicBezTo>
                  <a:cubicBezTo>
                    <a:pt x="3207" y="6052"/>
                    <a:pt x="3161" y="5937"/>
                    <a:pt x="3125" y="5817"/>
                  </a:cubicBezTo>
                  <a:cubicBezTo>
                    <a:pt x="3103" y="5753"/>
                    <a:pt x="3086" y="5688"/>
                    <a:pt x="3072" y="5621"/>
                  </a:cubicBezTo>
                  <a:cubicBezTo>
                    <a:pt x="3065" y="5586"/>
                    <a:pt x="3058" y="5549"/>
                    <a:pt x="3053" y="5512"/>
                  </a:cubicBezTo>
                  <a:cubicBezTo>
                    <a:pt x="3014" y="5291"/>
                    <a:pt x="2993" y="5069"/>
                    <a:pt x="2991" y="4844"/>
                  </a:cubicBezTo>
                  <a:cubicBezTo>
                    <a:pt x="2990" y="4690"/>
                    <a:pt x="2995" y="4536"/>
                    <a:pt x="3007" y="4383"/>
                  </a:cubicBezTo>
                  <a:cubicBezTo>
                    <a:pt x="3026" y="4180"/>
                    <a:pt x="3056" y="3980"/>
                    <a:pt x="3096" y="3780"/>
                  </a:cubicBezTo>
                  <a:lnTo>
                    <a:pt x="3096" y="3780"/>
                  </a:lnTo>
                  <a:cubicBezTo>
                    <a:pt x="2918" y="4119"/>
                    <a:pt x="2816" y="4490"/>
                    <a:pt x="2749" y="4872"/>
                  </a:cubicBezTo>
                  <a:cubicBezTo>
                    <a:pt x="2734" y="4969"/>
                    <a:pt x="2720" y="5065"/>
                    <a:pt x="2707" y="5163"/>
                  </a:cubicBezTo>
                  <a:cubicBezTo>
                    <a:pt x="2670" y="5454"/>
                    <a:pt x="2651" y="5751"/>
                    <a:pt x="2630" y="6044"/>
                  </a:cubicBezTo>
                  <a:cubicBezTo>
                    <a:pt x="2628" y="6093"/>
                    <a:pt x="2625" y="6142"/>
                    <a:pt x="2621" y="6191"/>
                  </a:cubicBezTo>
                  <a:lnTo>
                    <a:pt x="2611" y="6338"/>
                  </a:lnTo>
                  <a:cubicBezTo>
                    <a:pt x="2604" y="6436"/>
                    <a:pt x="2595" y="6536"/>
                    <a:pt x="2586" y="6631"/>
                  </a:cubicBezTo>
                  <a:cubicBezTo>
                    <a:pt x="2455" y="7998"/>
                    <a:pt x="2159" y="9192"/>
                    <a:pt x="1703" y="10183"/>
                  </a:cubicBezTo>
                  <a:cubicBezTo>
                    <a:pt x="1692" y="10207"/>
                    <a:pt x="1682" y="10232"/>
                    <a:pt x="1669" y="10256"/>
                  </a:cubicBezTo>
                  <a:cubicBezTo>
                    <a:pt x="1626" y="10356"/>
                    <a:pt x="1582" y="10456"/>
                    <a:pt x="1538" y="10561"/>
                  </a:cubicBezTo>
                  <a:cubicBezTo>
                    <a:pt x="1519" y="10605"/>
                    <a:pt x="1501" y="10649"/>
                    <a:pt x="1482" y="10693"/>
                  </a:cubicBezTo>
                  <a:cubicBezTo>
                    <a:pt x="1133" y="11518"/>
                    <a:pt x="775" y="12369"/>
                    <a:pt x="0" y="12711"/>
                  </a:cubicBezTo>
                  <a:cubicBezTo>
                    <a:pt x="151" y="12691"/>
                    <a:pt x="307" y="12672"/>
                    <a:pt x="472" y="12651"/>
                  </a:cubicBezTo>
                  <a:cubicBezTo>
                    <a:pt x="635" y="12632"/>
                    <a:pt x="802" y="12612"/>
                    <a:pt x="973" y="12590"/>
                  </a:cubicBezTo>
                  <a:lnTo>
                    <a:pt x="1103" y="12572"/>
                  </a:lnTo>
                  <a:lnTo>
                    <a:pt x="1250" y="12551"/>
                  </a:lnTo>
                  <a:cubicBezTo>
                    <a:pt x="1328" y="12541"/>
                    <a:pt x="1406" y="12530"/>
                    <a:pt x="1484" y="12518"/>
                  </a:cubicBezTo>
                  <a:cubicBezTo>
                    <a:pt x="1534" y="12509"/>
                    <a:pt x="1587" y="12502"/>
                    <a:pt x="1638" y="12493"/>
                  </a:cubicBezTo>
                  <a:cubicBezTo>
                    <a:pt x="1729" y="12479"/>
                    <a:pt x="1820" y="12463"/>
                    <a:pt x="1913" y="12446"/>
                  </a:cubicBezTo>
                  <a:cubicBezTo>
                    <a:pt x="1960" y="12437"/>
                    <a:pt x="2006" y="12428"/>
                    <a:pt x="2053" y="12420"/>
                  </a:cubicBezTo>
                  <a:cubicBezTo>
                    <a:pt x="2194" y="12393"/>
                    <a:pt x="2336" y="12363"/>
                    <a:pt x="2481" y="12330"/>
                  </a:cubicBezTo>
                  <a:cubicBezTo>
                    <a:pt x="2528" y="12320"/>
                    <a:pt x="2578" y="12309"/>
                    <a:pt x="2625" y="12297"/>
                  </a:cubicBezTo>
                  <a:cubicBezTo>
                    <a:pt x="2819" y="12250"/>
                    <a:pt x="3014" y="12197"/>
                    <a:pt x="3214" y="12137"/>
                  </a:cubicBezTo>
                  <a:cubicBezTo>
                    <a:pt x="3263" y="12122"/>
                    <a:pt x="3312" y="12106"/>
                    <a:pt x="3363" y="12090"/>
                  </a:cubicBezTo>
                  <a:cubicBezTo>
                    <a:pt x="3480" y="12051"/>
                    <a:pt x="3600" y="12011"/>
                    <a:pt x="3719" y="11966"/>
                  </a:cubicBezTo>
                  <a:cubicBezTo>
                    <a:pt x="4040" y="11848"/>
                    <a:pt x="4352" y="11713"/>
                    <a:pt x="4657" y="11559"/>
                  </a:cubicBezTo>
                  <a:cubicBezTo>
                    <a:pt x="4711" y="11533"/>
                    <a:pt x="4764" y="11504"/>
                    <a:pt x="4816" y="11476"/>
                  </a:cubicBezTo>
                  <a:cubicBezTo>
                    <a:pt x="4883" y="11441"/>
                    <a:pt x="4948" y="11406"/>
                    <a:pt x="5013" y="11369"/>
                  </a:cubicBezTo>
                  <a:lnTo>
                    <a:pt x="5044" y="11352"/>
                  </a:lnTo>
                  <a:cubicBezTo>
                    <a:pt x="5288" y="11213"/>
                    <a:pt x="5521" y="11057"/>
                    <a:pt x="5744" y="10889"/>
                  </a:cubicBezTo>
                  <a:cubicBezTo>
                    <a:pt x="5765" y="10873"/>
                    <a:pt x="5784" y="10858"/>
                    <a:pt x="5805" y="10842"/>
                  </a:cubicBezTo>
                  <a:cubicBezTo>
                    <a:pt x="6049" y="10651"/>
                    <a:pt x="6277" y="10440"/>
                    <a:pt x="6487" y="10211"/>
                  </a:cubicBezTo>
                  <a:cubicBezTo>
                    <a:pt x="6555" y="10135"/>
                    <a:pt x="6622" y="10058"/>
                    <a:pt x="6683" y="9979"/>
                  </a:cubicBezTo>
                  <a:cubicBezTo>
                    <a:pt x="6746" y="9902"/>
                    <a:pt x="6806" y="9823"/>
                    <a:pt x="6864" y="9743"/>
                  </a:cubicBezTo>
                  <a:cubicBezTo>
                    <a:pt x="6892" y="9702"/>
                    <a:pt x="6920" y="9664"/>
                    <a:pt x="6946" y="9623"/>
                  </a:cubicBezTo>
                  <a:cubicBezTo>
                    <a:pt x="7029" y="9502"/>
                    <a:pt x="7102" y="9380"/>
                    <a:pt x="7172" y="9255"/>
                  </a:cubicBezTo>
                  <a:cubicBezTo>
                    <a:pt x="7307" y="9013"/>
                    <a:pt x="7423" y="8759"/>
                    <a:pt x="7520" y="8498"/>
                  </a:cubicBezTo>
                  <a:cubicBezTo>
                    <a:pt x="7551" y="8414"/>
                    <a:pt x="7579" y="8328"/>
                    <a:pt x="7607" y="8242"/>
                  </a:cubicBezTo>
                  <a:cubicBezTo>
                    <a:pt x="7634" y="8156"/>
                    <a:pt x="7658" y="8070"/>
                    <a:pt x="7683" y="7984"/>
                  </a:cubicBezTo>
                  <a:cubicBezTo>
                    <a:pt x="7749" y="7730"/>
                    <a:pt x="7802" y="7472"/>
                    <a:pt x="7840" y="7213"/>
                  </a:cubicBezTo>
                  <a:cubicBezTo>
                    <a:pt x="7858" y="7085"/>
                    <a:pt x="7874" y="6957"/>
                    <a:pt x="7886" y="6831"/>
                  </a:cubicBezTo>
                  <a:cubicBezTo>
                    <a:pt x="7889" y="6789"/>
                    <a:pt x="7893" y="6747"/>
                    <a:pt x="7896" y="6704"/>
                  </a:cubicBezTo>
                  <a:cubicBezTo>
                    <a:pt x="7905" y="6578"/>
                    <a:pt x="7912" y="6454"/>
                    <a:pt x="7918" y="6331"/>
                  </a:cubicBezTo>
                  <a:cubicBezTo>
                    <a:pt x="7930" y="5914"/>
                    <a:pt x="7918" y="5495"/>
                    <a:pt x="7882" y="5078"/>
                  </a:cubicBezTo>
                  <a:cubicBezTo>
                    <a:pt x="7849" y="4674"/>
                    <a:pt x="7800" y="4308"/>
                    <a:pt x="7760" y="4001"/>
                  </a:cubicBezTo>
                  <a:cubicBezTo>
                    <a:pt x="7746" y="3896"/>
                    <a:pt x="7733" y="3796"/>
                    <a:pt x="7721" y="3703"/>
                  </a:cubicBezTo>
                  <a:cubicBezTo>
                    <a:pt x="7697" y="3502"/>
                    <a:pt x="7679" y="3282"/>
                    <a:pt x="7669" y="3051"/>
                  </a:cubicBezTo>
                  <a:cubicBezTo>
                    <a:pt x="7665" y="3002"/>
                    <a:pt x="7663" y="2953"/>
                    <a:pt x="7662" y="2902"/>
                  </a:cubicBezTo>
                  <a:cubicBezTo>
                    <a:pt x="7656" y="2760"/>
                    <a:pt x="7655" y="2611"/>
                    <a:pt x="7656" y="2460"/>
                  </a:cubicBezTo>
                  <a:cubicBezTo>
                    <a:pt x="7656" y="2108"/>
                    <a:pt x="7672" y="1738"/>
                    <a:pt x="7702" y="1363"/>
                  </a:cubicBezTo>
                  <a:lnTo>
                    <a:pt x="7623" y="1294"/>
                  </a:lnTo>
                  <a:cubicBezTo>
                    <a:pt x="7528" y="1212"/>
                    <a:pt x="7434" y="1130"/>
                    <a:pt x="7339" y="1047"/>
                  </a:cubicBezTo>
                  <a:cubicBezTo>
                    <a:pt x="7251" y="972"/>
                    <a:pt x="7162" y="898"/>
                    <a:pt x="7073" y="825"/>
                  </a:cubicBezTo>
                  <a:cubicBezTo>
                    <a:pt x="6866" y="654"/>
                    <a:pt x="6650" y="498"/>
                    <a:pt x="6424" y="355"/>
                  </a:cubicBezTo>
                  <a:lnTo>
                    <a:pt x="6419" y="351"/>
                  </a:lnTo>
                  <a:lnTo>
                    <a:pt x="6417" y="349"/>
                  </a:lnTo>
                  <a:cubicBezTo>
                    <a:pt x="6380" y="328"/>
                    <a:pt x="6340" y="302"/>
                    <a:pt x="6299" y="278"/>
                  </a:cubicBezTo>
                  <a:cubicBezTo>
                    <a:pt x="6208" y="221"/>
                    <a:pt x="6115" y="169"/>
                    <a:pt x="6019" y="123"/>
                  </a:cubicBezTo>
                  <a:cubicBezTo>
                    <a:pt x="5982" y="106"/>
                    <a:pt x="5944" y="90"/>
                    <a:pt x="5907" y="74"/>
                  </a:cubicBezTo>
                  <a:cubicBezTo>
                    <a:pt x="5833" y="46"/>
                    <a:pt x="5756" y="23"/>
                    <a:pt x="5679" y="11"/>
                  </a:cubicBezTo>
                  <a:cubicBezTo>
                    <a:pt x="5642" y="4"/>
                    <a:pt x="5603" y="1"/>
                    <a:pt x="5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2" name="Google Shape;1482;p32"/>
            <p:cNvGrpSpPr/>
            <p:nvPr/>
          </p:nvGrpSpPr>
          <p:grpSpPr>
            <a:xfrm>
              <a:off x="4989187" y="221047"/>
              <a:ext cx="131954" cy="140590"/>
              <a:chOff x="4996013" y="221044"/>
              <a:chExt cx="118122" cy="125853"/>
            </a:xfrm>
          </p:grpSpPr>
          <p:sp>
            <p:nvSpPr>
              <p:cNvPr id="1483" name="Google Shape;1483;p32"/>
              <p:cNvSpPr/>
              <p:nvPr/>
            </p:nvSpPr>
            <p:spPr>
              <a:xfrm>
                <a:off x="4996013" y="293852"/>
                <a:ext cx="102536" cy="53045"/>
              </a:xfrm>
              <a:custGeom>
                <a:avLst/>
                <a:gdLst/>
                <a:ahLst/>
                <a:cxnLst/>
                <a:rect l="l" t="t" r="r" b="b"/>
                <a:pathLst>
                  <a:path w="1500" h="776" extrusionOk="0">
                    <a:moveTo>
                      <a:pt x="905" y="0"/>
                    </a:moveTo>
                    <a:cubicBezTo>
                      <a:pt x="812" y="0"/>
                      <a:pt x="745" y="18"/>
                      <a:pt x="700" y="54"/>
                    </a:cubicBezTo>
                    <a:cubicBezTo>
                      <a:pt x="512" y="207"/>
                      <a:pt x="211" y="298"/>
                      <a:pt x="0" y="323"/>
                    </a:cubicBezTo>
                    <a:cubicBezTo>
                      <a:pt x="0" y="505"/>
                      <a:pt x="23" y="656"/>
                      <a:pt x="83" y="729"/>
                    </a:cubicBezTo>
                    <a:cubicBezTo>
                      <a:pt x="108" y="760"/>
                      <a:pt x="137" y="775"/>
                      <a:pt x="173" y="775"/>
                    </a:cubicBezTo>
                    <a:cubicBezTo>
                      <a:pt x="201" y="775"/>
                      <a:pt x="232" y="766"/>
                      <a:pt x="267" y="749"/>
                    </a:cubicBezTo>
                    <a:cubicBezTo>
                      <a:pt x="316" y="724"/>
                      <a:pt x="388" y="668"/>
                      <a:pt x="481" y="598"/>
                    </a:cubicBezTo>
                    <a:cubicBezTo>
                      <a:pt x="691" y="435"/>
                      <a:pt x="1010" y="188"/>
                      <a:pt x="1329" y="126"/>
                    </a:cubicBezTo>
                    <a:lnTo>
                      <a:pt x="1385" y="116"/>
                    </a:lnTo>
                    <a:cubicBezTo>
                      <a:pt x="1422" y="109"/>
                      <a:pt x="1461" y="102"/>
                      <a:pt x="1499" y="95"/>
                    </a:cubicBezTo>
                    <a:cubicBezTo>
                      <a:pt x="1438" y="86"/>
                      <a:pt x="1364" y="72"/>
                      <a:pt x="1289" y="56"/>
                    </a:cubicBezTo>
                    <a:cubicBezTo>
                      <a:pt x="1164" y="30"/>
                      <a:pt x="1022" y="0"/>
                      <a:pt x="9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2"/>
              <p:cNvSpPr/>
              <p:nvPr/>
            </p:nvSpPr>
            <p:spPr>
              <a:xfrm>
                <a:off x="4996150" y="221044"/>
                <a:ext cx="117985" cy="97956"/>
              </a:xfrm>
              <a:custGeom>
                <a:avLst/>
                <a:gdLst/>
                <a:ahLst/>
                <a:cxnLst/>
                <a:rect l="l" t="t" r="r" b="b"/>
                <a:pathLst>
                  <a:path w="1726" h="1433" extrusionOk="0">
                    <a:moveTo>
                      <a:pt x="310" y="87"/>
                    </a:moveTo>
                    <a:cubicBezTo>
                      <a:pt x="654" y="307"/>
                      <a:pt x="1396" y="581"/>
                      <a:pt x="1620" y="924"/>
                    </a:cubicBezTo>
                    <a:cubicBezTo>
                      <a:pt x="1636" y="946"/>
                      <a:pt x="1638" y="954"/>
                      <a:pt x="1631" y="954"/>
                    </a:cubicBezTo>
                    <a:cubicBezTo>
                      <a:pt x="1611" y="954"/>
                      <a:pt x="1531" y="898"/>
                      <a:pt x="1415" y="842"/>
                    </a:cubicBezTo>
                    <a:cubicBezTo>
                      <a:pt x="1299" y="784"/>
                      <a:pt x="1148" y="728"/>
                      <a:pt x="991" y="728"/>
                    </a:cubicBezTo>
                    <a:cubicBezTo>
                      <a:pt x="891" y="728"/>
                      <a:pt x="793" y="753"/>
                      <a:pt x="707" y="802"/>
                    </a:cubicBezTo>
                    <a:cubicBezTo>
                      <a:pt x="686" y="814"/>
                      <a:pt x="663" y="821"/>
                      <a:pt x="640" y="821"/>
                    </a:cubicBezTo>
                    <a:cubicBezTo>
                      <a:pt x="628" y="821"/>
                      <a:pt x="616" y="819"/>
                      <a:pt x="603" y="814"/>
                    </a:cubicBezTo>
                    <a:cubicBezTo>
                      <a:pt x="603" y="553"/>
                      <a:pt x="444" y="283"/>
                      <a:pt x="310" y="87"/>
                    </a:cubicBezTo>
                    <a:close/>
                    <a:moveTo>
                      <a:pt x="207" y="1"/>
                    </a:moveTo>
                    <a:cubicBezTo>
                      <a:pt x="172" y="151"/>
                      <a:pt x="5" y="914"/>
                      <a:pt x="0" y="1433"/>
                    </a:cubicBezTo>
                    <a:cubicBezTo>
                      <a:pt x="204" y="1408"/>
                      <a:pt x="495" y="1319"/>
                      <a:pt x="673" y="1172"/>
                    </a:cubicBezTo>
                    <a:cubicBezTo>
                      <a:pt x="726" y="1130"/>
                      <a:pt x="801" y="1110"/>
                      <a:pt x="903" y="1110"/>
                    </a:cubicBezTo>
                    <a:cubicBezTo>
                      <a:pt x="1024" y="1110"/>
                      <a:pt x="1168" y="1140"/>
                      <a:pt x="1296" y="1166"/>
                    </a:cubicBezTo>
                    <a:cubicBezTo>
                      <a:pt x="1403" y="1189"/>
                      <a:pt x="1502" y="1209"/>
                      <a:pt x="1573" y="1209"/>
                    </a:cubicBezTo>
                    <a:cubicBezTo>
                      <a:pt x="1585" y="1209"/>
                      <a:pt x="1597" y="1208"/>
                      <a:pt x="1608" y="1207"/>
                    </a:cubicBezTo>
                    <a:cubicBezTo>
                      <a:pt x="1666" y="1182"/>
                      <a:pt x="1699" y="1151"/>
                      <a:pt x="1711" y="1112"/>
                    </a:cubicBezTo>
                    <a:cubicBezTo>
                      <a:pt x="1725" y="1065"/>
                      <a:pt x="1708" y="1003"/>
                      <a:pt x="1657" y="926"/>
                    </a:cubicBezTo>
                    <a:cubicBezTo>
                      <a:pt x="1489" y="670"/>
                      <a:pt x="1056" y="449"/>
                      <a:pt x="672" y="255"/>
                    </a:cubicBezTo>
                    <a:cubicBezTo>
                      <a:pt x="495" y="165"/>
                      <a:pt x="326" y="80"/>
                      <a:pt x="2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2"/>
              <p:cNvSpPr/>
              <p:nvPr/>
            </p:nvSpPr>
            <p:spPr>
              <a:xfrm>
                <a:off x="5017477" y="226923"/>
                <a:ext cx="90779" cy="59403"/>
              </a:xfrm>
              <a:custGeom>
                <a:avLst/>
                <a:gdLst/>
                <a:ahLst/>
                <a:cxnLst/>
                <a:rect l="l" t="t" r="r" b="b"/>
                <a:pathLst>
                  <a:path w="1328" h="869" extrusionOk="0">
                    <a:moveTo>
                      <a:pt x="0" y="1"/>
                    </a:moveTo>
                    <a:lnTo>
                      <a:pt x="0" y="1"/>
                    </a:lnTo>
                    <a:cubicBezTo>
                      <a:pt x="132" y="197"/>
                      <a:pt x="293" y="467"/>
                      <a:pt x="293" y="728"/>
                    </a:cubicBezTo>
                    <a:cubicBezTo>
                      <a:pt x="305" y="732"/>
                      <a:pt x="318" y="733"/>
                      <a:pt x="330" y="735"/>
                    </a:cubicBezTo>
                    <a:cubicBezTo>
                      <a:pt x="353" y="733"/>
                      <a:pt x="375" y="728"/>
                      <a:pt x="395" y="716"/>
                    </a:cubicBezTo>
                    <a:cubicBezTo>
                      <a:pt x="482" y="667"/>
                      <a:pt x="580" y="642"/>
                      <a:pt x="680" y="642"/>
                    </a:cubicBezTo>
                    <a:cubicBezTo>
                      <a:pt x="838" y="642"/>
                      <a:pt x="987" y="698"/>
                      <a:pt x="1105" y="754"/>
                    </a:cubicBezTo>
                    <a:cubicBezTo>
                      <a:pt x="1220" y="810"/>
                      <a:pt x="1301" y="868"/>
                      <a:pt x="1320" y="868"/>
                    </a:cubicBezTo>
                    <a:cubicBezTo>
                      <a:pt x="1327" y="868"/>
                      <a:pt x="1326" y="860"/>
                      <a:pt x="1312" y="838"/>
                    </a:cubicBezTo>
                    <a:cubicBezTo>
                      <a:pt x="1084" y="495"/>
                      <a:pt x="344" y="22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6" name="Google Shape;1486;p32"/>
            <p:cNvSpPr/>
            <p:nvPr/>
          </p:nvSpPr>
          <p:spPr>
            <a:xfrm>
              <a:off x="4842138" y="203818"/>
              <a:ext cx="191538" cy="149635"/>
            </a:xfrm>
            <a:custGeom>
              <a:avLst/>
              <a:gdLst/>
              <a:ahLst/>
              <a:cxnLst/>
              <a:rect l="l" t="t" r="r" b="b"/>
              <a:pathLst>
                <a:path w="2802" h="2189" extrusionOk="0">
                  <a:moveTo>
                    <a:pt x="1498" y="0"/>
                  </a:moveTo>
                  <a:cubicBezTo>
                    <a:pt x="633" y="0"/>
                    <a:pt x="137" y="606"/>
                    <a:pt x="39" y="1168"/>
                  </a:cubicBezTo>
                  <a:cubicBezTo>
                    <a:pt x="0" y="1380"/>
                    <a:pt x="60" y="1597"/>
                    <a:pt x="199" y="1762"/>
                  </a:cubicBezTo>
                  <a:cubicBezTo>
                    <a:pt x="400" y="2011"/>
                    <a:pt x="763" y="2174"/>
                    <a:pt x="1147" y="2188"/>
                  </a:cubicBezTo>
                  <a:lnTo>
                    <a:pt x="1191" y="2188"/>
                  </a:lnTo>
                  <a:cubicBezTo>
                    <a:pt x="1817" y="2188"/>
                    <a:pt x="2663" y="1709"/>
                    <a:pt x="2760" y="1148"/>
                  </a:cubicBezTo>
                  <a:cubicBezTo>
                    <a:pt x="2802" y="917"/>
                    <a:pt x="2735" y="675"/>
                    <a:pt x="2574" y="474"/>
                  </a:cubicBezTo>
                  <a:cubicBezTo>
                    <a:pt x="2357" y="200"/>
                    <a:pt x="1997" y="25"/>
                    <a:pt x="1610" y="4"/>
                  </a:cubicBezTo>
                  <a:cubicBezTo>
                    <a:pt x="1572" y="1"/>
                    <a:pt x="1535" y="0"/>
                    <a:pt x="14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2"/>
            <p:cNvSpPr/>
            <p:nvPr/>
          </p:nvSpPr>
          <p:spPr>
            <a:xfrm>
              <a:off x="4661900" y="507175"/>
              <a:ext cx="186328" cy="505471"/>
            </a:xfrm>
            <a:custGeom>
              <a:avLst/>
              <a:gdLst/>
              <a:ahLst/>
              <a:cxnLst/>
              <a:rect l="l" t="t" r="r" b="b"/>
              <a:pathLst>
                <a:path w="3016" h="7539" extrusionOk="0">
                  <a:moveTo>
                    <a:pt x="2250" y="0"/>
                  </a:moveTo>
                  <a:cubicBezTo>
                    <a:pt x="2253" y="111"/>
                    <a:pt x="2258" y="219"/>
                    <a:pt x="2267" y="326"/>
                  </a:cubicBezTo>
                  <a:cubicBezTo>
                    <a:pt x="2308" y="772"/>
                    <a:pt x="2432" y="1166"/>
                    <a:pt x="2560" y="1590"/>
                  </a:cubicBezTo>
                  <a:cubicBezTo>
                    <a:pt x="2781" y="2327"/>
                    <a:pt x="2809" y="3068"/>
                    <a:pt x="2679" y="3824"/>
                  </a:cubicBezTo>
                  <a:cubicBezTo>
                    <a:pt x="2581" y="4394"/>
                    <a:pt x="2488" y="4970"/>
                    <a:pt x="2304" y="5521"/>
                  </a:cubicBezTo>
                  <a:cubicBezTo>
                    <a:pt x="2162" y="5949"/>
                    <a:pt x="1976" y="6482"/>
                    <a:pt x="1541" y="6697"/>
                  </a:cubicBezTo>
                  <a:cubicBezTo>
                    <a:pt x="1440" y="6747"/>
                    <a:pt x="1358" y="6770"/>
                    <a:pt x="1291" y="6770"/>
                  </a:cubicBezTo>
                  <a:cubicBezTo>
                    <a:pt x="815" y="6770"/>
                    <a:pt x="1145" y="5628"/>
                    <a:pt x="1147" y="5319"/>
                  </a:cubicBezTo>
                  <a:cubicBezTo>
                    <a:pt x="1151" y="4606"/>
                    <a:pt x="579" y="4008"/>
                    <a:pt x="442" y="3322"/>
                  </a:cubicBezTo>
                  <a:cubicBezTo>
                    <a:pt x="307" y="2648"/>
                    <a:pt x="349" y="1999"/>
                    <a:pt x="498" y="1343"/>
                  </a:cubicBezTo>
                  <a:lnTo>
                    <a:pt x="498" y="1343"/>
                  </a:lnTo>
                  <a:cubicBezTo>
                    <a:pt x="132" y="1955"/>
                    <a:pt x="57" y="2718"/>
                    <a:pt x="0" y="3440"/>
                  </a:cubicBezTo>
                  <a:cubicBezTo>
                    <a:pt x="14" y="3554"/>
                    <a:pt x="16" y="3636"/>
                    <a:pt x="50" y="3752"/>
                  </a:cubicBezTo>
                  <a:cubicBezTo>
                    <a:pt x="169" y="4166"/>
                    <a:pt x="344" y="4562"/>
                    <a:pt x="470" y="4976"/>
                  </a:cubicBezTo>
                  <a:cubicBezTo>
                    <a:pt x="581" y="5333"/>
                    <a:pt x="695" y="5721"/>
                    <a:pt x="677" y="6099"/>
                  </a:cubicBezTo>
                  <a:cubicBezTo>
                    <a:pt x="658" y="6506"/>
                    <a:pt x="523" y="6897"/>
                    <a:pt x="505" y="7302"/>
                  </a:cubicBezTo>
                  <a:cubicBezTo>
                    <a:pt x="497" y="7476"/>
                    <a:pt x="587" y="7539"/>
                    <a:pt x="717" y="7539"/>
                  </a:cubicBezTo>
                  <a:cubicBezTo>
                    <a:pt x="978" y="7539"/>
                    <a:pt x="1402" y="7287"/>
                    <a:pt x="1527" y="7183"/>
                  </a:cubicBezTo>
                  <a:cubicBezTo>
                    <a:pt x="1789" y="6965"/>
                    <a:pt x="2018" y="6713"/>
                    <a:pt x="2211" y="6433"/>
                  </a:cubicBezTo>
                  <a:cubicBezTo>
                    <a:pt x="2676" y="5751"/>
                    <a:pt x="2890" y="5030"/>
                    <a:pt x="2935" y="4208"/>
                  </a:cubicBezTo>
                  <a:cubicBezTo>
                    <a:pt x="3016" y="2733"/>
                    <a:pt x="2728" y="1359"/>
                    <a:pt x="2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2"/>
            <p:cNvSpPr/>
            <p:nvPr/>
          </p:nvSpPr>
          <p:spPr>
            <a:xfrm>
              <a:off x="4396304" y="214345"/>
              <a:ext cx="440359" cy="1017365"/>
            </a:xfrm>
            <a:custGeom>
              <a:avLst/>
              <a:gdLst/>
              <a:ahLst/>
              <a:cxnLst/>
              <a:rect l="l" t="t" r="r" b="b"/>
              <a:pathLst>
                <a:path w="6442" h="14883" extrusionOk="0">
                  <a:moveTo>
                    <a:pt x="6442" y="0"/>
                  </a:moveTo>
                  <a:lnTo>
                    <a:pt x="6442" y="0"/>
                  </a:lnTo>
                  <a:cubicBezTo>
                    <a:pt x="6300" y="120"/>
                    <a:pt x="6140" y="218"/>
                    <a:pt x="5970" y="291"/>
                  </a:cubicBezTo>
                  <a:cubicBezTo>
                    <a:pt x="5826" y="435"/>
                    <a:pt x="5563" y="760"/>
                    <a:pt x="5427" y="937"/>
                  </a:cubicBezTo>
                  <a:lnTo>
                    <a:pt x="5428" y="937"/>
                  </a:lnTo>
                  <a:cubicBezTo>
                    <a:pt x="4913" y="1652"/>
                    <a:pt x="4457" y="2590"/>
                    <a:pt x="4110" y="3654"/>
                  </a:cubicBezTo>
                  <a:cubicBezTo>
                    <a:pt x="3803" y="4595"/>
                    <a:pt x="2720" y="6585"/>
                    <a:pt x="2359" y="9613"/>
                  </a:cubicBezTo>
                  <a:cubicBezTo>
                    <a:pt x="1998" y="12639"/>
                    <a:pt x="693" y="13554"/>
                    <a:pt x="17" y="14784"/>
                  </a:cubicBezTo>
                  <a:cubicBezTo>
                    <a:pt x="1" y="14814"/>
                    <a:pt x="1" y="14851"/>
                    <a:pt x="15" y="14883"/>
                  </a:cubicBezTo>
                  <a:cubicBezTo>
                    <a:pt x="1286" y="13920"/>
                    <a:pt x="2676" y="11692"/>
                    <a:pt x="3016" y="8848"/>
                  </a:cubicBezTo>
                  <a:cubicBezTo>
                    <a:pt x="3377" y="5822"/>
                    <a:pt x="4443" y="3664"/>
                    <a:pt x="4750" y="2723"/>
                  </a:cubicBezTo>
                  <a:cubicBezTo>
                    <a:pt x="4995" y="1971"/>
                    <a:pt x="5288" y="1401"/>
                    <a:pt x="5620" y="935"/>
                  </a:cubicBezTo>
                  <a:cubicBezTo>
                    <a:pt x="5818" y="689"/>
                    <a:pt x="6235" y="195"/>
                    <a:pt x="64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2"/>
            <p:cNvSpPr/>
            <p:nvPr/>
          </p:nvSpPr>
          <p:spPr>
            <a:xfrm>
              <a:off x="4712735" y="416481"/>
              <a:ext cx="124411" cy="533940"/>
            </a:xfrm>
            <a:custGeom>
              <a:avLst/>
              <a:gdLst/>
              <a:ahLst/>
              <a:cxnLst/>
              <a:rect l="l" t="t" r="r" b="b"/>
              <a:pathLst>
                <a:path w="1820" h="7811" extrusionOk="0">
                  <a:moveTo>
                    <a:pt x="661" y="1"/>
                  </a:moveTo>
                  <a:cubicBezTo>
                    <a:pt x="638" y="1"/>
                    <a:pt x="603" y="69"/>
                    <a:pt x="544" y="213"/>
                  </a:cubicBezTo>
                  <a:cubicBezTo>
                    <a:pt x="0" y="1491"/>
                    <a:pt x="256" y="2445"/>
                    <a:pt x="109" y="3982"/>
                  </a:cubicBezTo>
                  <a:cubicBezTo>
                    <a:pt x="39" y="4731"/>
                    <a:pt x="1127" y="5327"/>
                    <a:pt x="565" y="7811"/>
                  </a:cubicBezTo>
                  <a:cubicBezTo>
                    <a:pt x="1287" y="6251"/>
                    <a:pt x="1820" y="4587"/>
                    <a:pt x="1322" y="3334"/>
                  </a:cubicBezTo>
                  <a:cubicBezTo>
                    <a:pt x="573" y="1442"/>
                    <a:pt x="761" y="1"/>
                    <a:pt x="6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2"/>
            <p:cNvSpPr/>
            <p:nvPr/>
          </p:nvSpPr>
          <p:spPr>
            <a:xfrm>
              <a:off x="4462475" y="957000"/>
              <a:ext cx="516445" cy="276780"/>
            </a:xfrm>
            <a:custGeom>
              <a:avLst/>
              <a:gdLst/>
              <a:ahLst/>
              <a:cxnLst/>
              <a:rect l="l" t="t" r="r" b="b"/>
              <a:pathLst>
                <a:path w="7455" h="4049" extrusionOk="0">
                  <a:moveTo>
                    <a:pt x="7455" y="0"/>
                  </a:moveTo>
                  <a:lnTo>
                    <a:pt x="7455" y="0"/>
                  </a:lnTo>
                  <a:cubicBezTo>
                    <a:pt x="5710" y="2100"/>
                    <a:pt x="3579" y="2305"/>
                    <a:pt x="1947" y="2305"/>
                  </a:cubicBezTo>
                  <a:cubicBezTo>
                    <a:pt x="1746" y="2305"/>
                    <a:pt x="1552" y="2302"/>
                    <a:pt x="1368" y="2299"/>
                  </a:cubicBezTo>
                  <a:cubicBezTo>
                    <a:pt x="1052" y="3033"/>
                    <a:pt x="691" y="3745"/>
                    <a:pt x="0" y="4048"/>
                  </a:cubicBezTo>
                  <a:cubicBezTo>
                    <a:pt x="151" y="4027"/>
                    <a:pt x="307" y="4010"/>
                    <a:pt x="472" y="3989"/>
                  </a:cubicBezTo>
                  <a:cubicBezTo>
                    <a:pt x="637" y="3969"/>
                    <a:pt x="802" y="3948"/>
                    <a:pt x="973" y="3927"/>
                  </a:cubicBezTo>
                  <a:lnTo>
                    <a:pt x="1103" y="3910"/>
                  </a:lnTo>
                  <a:lnTo>
                    <a:pt x="1252" y="3889"/>
                  </a:lnTo>
                  <a:cubicBezTo>
                    <a:pt x="1329" y="3878"/>
                    <a:pt x="1406" y="3866"/>
                    <a:pt x="1485" y="3856"/>
                  </a:cubicBezTo>
                  <a:cubicBezTo>
                    <a:pt x="1536" y="3847"/>
                    <a:pt x="1587" y="3840"/>
                    <a:pt x="1638" y="3831"/>
                  </a:cubicBezTo>
                  <a:cubicBezTo>
                    <a:pt x="1729" y="3815"/>
                    <a:pt x="1822" y="3799"/>
                    <a:pt x="1915" y="3784"/>
                  </a:cubicBezTo>
                  <a:cubicBezTo>
                    <a:pt x="1960" y="3775"/>
                    <a:pt x="2008" y="3766"/>
                    <a:pt x="2053" y="3757"/>
                  </a:cubicBezTo>
                  <a:cubicBezTo>
                    <a:pt x="2195" y="3731"/>
                    <a:pt x="2337" y="3701"/>
                    <a:pt x="2481" y="3668"/>
                  </a:cubicBezTo>
                  <a:cubicBezTo>
                    <a:pt x="2528" y="3657"/>
                    <a:pt x="2578" y="3645"/>
                    <a:pt x="2625" y="3635"/>
                  </a:cubicBezTo>
                  <a:cubicBezTo>
                    <a:pt x="2819" y="3587"/>
                    <a:pt x="3016" y="3535"/>
                    <a:pt x="3214" y="3473"/>
                  </a:cubicBezTo>
                  <a:cubicBezTo>
                    <a:pt x="3263" y="3459"/>
                    <a:pt x="3314" y="3444"/>
                    <a:pt x="3363" y="3428"/>
                  </a:cubicBezTo>
                  <a:cubicBezTo>
                    <a:pt x="3482" y="3389"/>
                    <a:pt x="3600" y="3347"/>
                    <a:pt x="3721" y="3303"/>
                  </a:cubicBezTo>
                  <a:cubicBezTo>
                    <a:pt x="4040" y="3186"/>
                    <a:pt x="4353" y="3051"/>
                    <a:pt x="4657" y="2897"/>
                  </a:cubicBezTo>
                  <a:cubicBezTo>
                    <a:pt x="4711" y="2870"/>
                    <a:pt x="4764" y="2842"/>
                    <a:pt x="4818" y="2814"/>
                  </a:cubicBezTo>
                  <a:cubicBezTo>
                    <a:pt x="4883" y="2779"/>
                    <a:pt x="4950" y="2744"/>
                    <a:pt x="5013" y="2707"/>
                  </a:cubicBezTo>
                  <a:lnTo>
                    <a:pt x="5046" y="2688"/>
                  </a:lnTo>
                  <a:cubicBezTo>
                    <a:pt x="5288" y="2549"/>
                    <a:pt x="5523" y="2395"/>
                    <a:pt x="5745" y="2225"/>
                  </a:cubicBezTo>
                  <a:cubicBezTo>
                    <a:pt x="5765" y="2211"/>
                    <a:pt x="5786" y="2195"/>
                    <a:pt x="5805" y="2180"/>
                  </a:cubicBezTo>
                  <a:cubicBezTo>
                    <a:pt x="6050" y="1990"/>
                    <a:pt x="6278" y="1778"/>
                    <a:pt x="6487" y="1548"/>
                  </a:cubicBezTo>
                  <a:cubicBezTo>
                    <a:pt x="6555" y="1471"/>
                    <a:pt x="6622" y="1394"/>
                    <a:pt x="6683" y="1317"/>
                  </a:cubicBezTo>
                  <a:cubicBezTo>
                    <a:pt x="6746" y="1240"/>
                    <a:pt x="6806" y="1161"/>
                    <a:pt x="6864" y="1080"/>
                  </a:cubicBezTo>
                  <a:cubicBezTo>
                    <a:pt x="6892" y="1040"/>
                    <a:pt x="6920" y="1000"/>
                    <a:pt x="6946" y="959"/>
                  </a:cubicBezTo>
                  <a:cubicBezTo>
                    <a:pt x="6967" y="930"/>
                    <a:pt x="6987" y="900"/>
                    <a:pt x="7008" y="870"/>
                  </a:cubicBezTo>
                  <a:cubicBezTo>
                    <a:pt x="7066" y="777"/>
                    <a:pt x="7120" y="686"/>
                    <a:pt x="7172" y="593"/>
                  </a:cubicBezTo>
                  <a:cubicBezTo>
                    <a:pt x="7279" y="402"/>
                    <a:pt x="7372" y="204"/>
                    <a:pt x="74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2"/>
            <p:cNvSpPr/>
            <p:nvPr/>
          </p:nvSpPr>
          <p:spPr>
            <a:xfrm>
              <a:off x="4723604" y="1140672"/>
              <a:ext cx="90642" cy="42177"/>
            </a:xfrm>
            <a:custGeom>
              <a:avLst/>
              <a:gdLst/>
              <a:ahLst/>
              <a:cxnLst/>
              <a:rect l="l" t="t" r="r" b="b"/>
              <a:pathLst>
                <a:path w="1326" h="617" fill="none" extrusionOk="0">
                  <a:moveTo>
                    <a:pt x="1" y="616"/>
                  </a:moveTo>
                  <a:cubicBezTo>
                    <a:pt x="320" y="499"/>
                    <a:pt x="633" y="364"/>
                    <a:pt x="937" y="210"/>
                  </a:cubicBezTo>
                  <a:cubicBezTo>
                    <a:pt x="991" y="183"/>
                    <a:pt x="1044" y="155"/>
                    <a:pt x="1098" y="127"/>
                  </a:cubicBezTo>
                  <a:cubicBezTo>
                    <a:pt x="1163" y="92"/>
                    <a:pt x="1230" y="57"/>
                    <a:pt x="1293" y="20"/>
                  </a:cubicBezTo>
                  <a:lnTo>
                    <a:pt x="132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2"/>
            <p:cNvSpPr/>
            <p:nvPr/>
          </p:nvSpPr>
          <p:spPr>
            <a:xfrm>
              <a:off x="5008317" y="823146"/>
              <a:ext cx="957" cy="8681"/>
            </a:xfrm>
            <a:custGeom>
              <a:avLst/>
              <a:gdLst/>
              <a:ahLst/>
              <a:cxnLst/>
              <a:rect l="l" t="t" r="r" b="b"/>
              <a:pathLst>
                <a:path w="14" h="127" fill="none" extrusionOk="0">
                  <a:moveTo>
                    <a:pt x="1" y="126"/>
                  </a:moveTo>
                  <a:cubicBezTo>
                    <a:pt x="6" y="84"/>
                    <a:pt x="10" y="42"/>
                    <a:pt x="13" y="0"/>
                  </a:cubicBez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2"/>
            <p:cNvSpPr/>
            <p:nvPr/>
          </p:nvSpPr>
          <p:spPr>
            <a:xfrm>
              <a:off x="4959578" y="956992"/>
              <a:ext cx="19482" cy="40536"/>
            </a:xfrm>
            <a:custGeom>
              <a:avLst/>
              <a:gdLst/>
              <a:ahLst/>
              <a:cxnLst/>
              <a:rect l="l" t="t" r="r" b="b"/>
              <a:pathLst>
                <a:path w="285" h="593" fill="none" extrusionOk="0">
                  <a:moveTo>
                    <a:pt x="284" y="0"/>
                  </a:moveTo>
                  <a:cubicBezTo>
                    <a:pt x="202" y="204"/>
                    <a:pt x="107" y="402"/>
                    <a:pt x="0" y="593"/>
                  </a:cubicBez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2"/>
            <p:cNvSpPr/>
            <p:nvPr/>
          </p:nvSpPr>
          <p:spPr>
            <a:xfrm>
              <a:off x="4829902" y="366921"/>
              <a:ext cx="7656" cy="3965"/>
            </a:xfrm>
            <a:custGeom>
              <a:avLst/>
              <a:gdLst/>
              <a:ahLst/>
              <a:cxnLst/>
              <a:rect l="l" t="t" r="r" b="b"/>
              <a:pathLst>
                <a:path w="112" h="58" fill="none" extrusionOk="0">
                  <a:moveTo>
                    <a:pt x="111" y="0"/>
                  </a:moveTo>
                  <a:cubicBezTo>
                    <a:pt x="108" y="2"/>
                    <a:pt x="104" y="4"/>
                    <a:pt x="99" y="5"/>
                  </a:cubicBezTo>
                  <a:cubicBezTo>
                    <a:pt x="65" y="19"/>
                    <a:pt x="32" y="37"/>
                    <a:pt x="1" y="58"/>
                  </a:cubicBez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2"/>
            <p:cNvSpPr/>
            <p:nvPr/>
          </p:nvSpPr>
          <p:spPr>
            <a:xfrm>
              <a:off x="4469311" y="1114080"/>
              <a:ext cx="229886" cy="119694"/>
            </a:xfrm>
            <a:custGeom>
              <a:avLst/>
              <a:gdLst/>
              <a:ahLst/>
              <a:cxnLst/>
              <a:rect l="l" t="t" r="r" b="b"/>
              <a:pathLst>
                <a:path w="3363" h="1751" fill="none" extrusionOk="0">
                  <a:moveTo>
                    <a:pt x="3363" y="1130"/>
                  </a:moveTo>
                  <a:cubicBezTo>
                    <a:pt x="3314" y="1146"/>
                    <a:pt x="3263" y="1161"/>
                    <a:pt x="3214" y="1175"/>
                  </a:cubicBezTo>
                  <a:cubicBezTo>
                    <a:pt x="3016" y="1237"/>
                    <a:pt x="2819" y="1289"/>
                    <a:pt x="2625" y="1337"/>
                  </a:cubicBezTo>
                  <a:cubicBezTo>
                    <a:pt x="2578" y="1347"/>
                    <a:pt x="2528" y="1359"/>
                    <a:pt x="2481" y="1370"/>
                  </a:cubicBezTo>
                  <a:cubicBezTo>
                    <a:pt x="2337" y="1403"/>
                    <a:pt x="2195" y="1433"/>
                    <a:pt x="2053" y="1459"/>
                  </a:cubicBezTo>
                  <a:cubicBezTo>
                    <a:pt x="2008" y="1468"/>
                    <a:pt x="1960" y="1477"/>
                    <a:pt x="1915" y="1486"/>
                  </a:cubicBezTo>
                  <a:cubicBezTo>
                    <a:pt x="1822" y="1501"/>
                    <a:pt x="1729" y="1517"/>
                    <a:pt x="1638" y="1533"/>
                  </a:cubicBezTo>
                  <a:cubicBezTo>
                    <a:pt x="1587" y="1540"/>
                    <a:pt x="1536" y="1549"/>
                    <a:pt x="1485" y="1556"/>
                  </a:cubicBezTo>
                  <a:cubicBezTo>
                    <a:pt x="1406" y="1568"/>
                    <a:pt x="1329" y="1580"/>
                    <a:pt x="1252" y="1591"/>
                  </a:cubicBezTo>
                  <a:lnTo>
                    <a:pt x="1103" y="1612"/>
                  </a:lnTo>
                  <a:lnTo>
                    <a:pt x="973" y="1628"/>
                  </a:lnTo>
                  <a:cubicBezTo>
                    <a:pt x="802" y="1650"/>
                    <a:pt x="635" y="1671"/>
                    <a:pt x="472" y="1691"/>
                  </a:cubicBezTo>
                  <a:cubicBezTo>
                    <a:pt x="309" y="1710"/>
                    <a:pt x="151" y="1729"/>
                    <a:pt x="0" y="1750"/>
                  </a:cubicBezTo>
                  <a:cubicBezTo>
                    <a:pt x="691" y="1445"/>
                    <a:pt x="1052" y="735"/>
                    <a:pt x="1368" y="1"/>
                  </a:cubicBez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2"/>
            <p:cNvSpPr/>
            <p:nvPr/>
          </p:nvSpPr>
          <p:spPr>
            <a:xfrm>
              <a:off x="4862030" y="1105945"/>
              <a:ext cx="4170" cy="3213"/>
            </a:xfrm>
            <a:custGeom>
              <a:avLst/>
              <a:gdLst/>
              <a:ahLst/>
              <a:cxnLst/>
              <a:rect l="l" t="t" r="r" b="b"/>
              <a:pathLst>
                <a:path w="61" h="47" fill="none" extrusionOk="0">
                  <a:moveTo>
                    <a:pt x="60" y="1"/>
                  </a:moveTo>
                  <a:cubicBezTo>
                    <a:pt x="41" y="16"/>
                    <a:pt x="20" y="32"/>
                    <a:pt x="0" y="46"/>
                  </a:cubicBez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2"/>
            <p:cNvSpPr/>
            <p:nvPr/>
          </p:nvSpPr>
          <p:spPr>
            <a:xfrm>
              <a:off x="4912684" y="1016327"/>
              <a:ext cx="35683" cy="46415"/>
            </a:xfrm>
            <a:custGeom>
              <a:avLst/>
              <a:gdLst/>
              <a:ahLst/>
              <a:cxnLst/>
              <a:rect l="l" t="t" r="r" b="b"/>
              <a:pathLst>
                <a:path w="522" h="679" fill="none" extrusionOk="0">
                  <a:moveTo>
                    <a:pt x="522" y="0"/>
                  </a:moveTo>
                  <a:cubicBezTo>
                    <a:pt x="502" y="32"/>
                    <a:pt x="481" y="62"/>
                    <a:pt x="462" y="91"/>
                  </a:cubicBezTo>
                  <a:cubicBezTo>
                    <a:pt x="434" y="132"/>
                    <a:pt x="406" y="172"/>
                    <a:pt x="378" y="212"/>
                  </a:cubicBezTo>
                  <a:cubicBezTo>
                    <a:pt x="322" y="291"/>
                    <a:pt x="260" y="370"/>
                    <a:pt x="199" y="449"/>
                  </a:cubicBezTo>
                  <a:cubicBezTo>
                    <a:pt x="136" y="526"/>
                    <a:pt x="69" y="603"/>
                    <a:pt x="1" y="679"/>
                  </a:cubicBez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2"/>
            <p:cNvSpPr/>
            <p:nvPr/>
          </p:nvSpPr>
          <p:spPr>
            <a:xfrm>
              <a:off x="4562757" y="1086805"/>
              <a:ext cx="11689" cy="27343"/>
            </a:xfrm>
            <a:custGeom>
              <a:avLst/>
              <a:gdLst/>
              <a:ahLst/>
              <a:cxnLst/>
              <a:rect l="l" t="t" r="r" b="b"/>
              <a:pathLst>
                <a:path w="171" h="400" fill="none" extrusionOk="0">
                  <a:moveTo>
                    <a:pt x="1" y="400"/>
                  </a:moveTo>
                  <a:cubicBezTo>
                    <a:pt x="39" y="310"/>
                    <a:pt x="78" y="221"/>
                    <a:pt x="115" y="132"/>
                  </a:cubicBezTo>
                  <a:cubicBezTo>
                    <a:pt x="134" y="88"/>
                    <a:pt x="152" y="44"/>
                    <a:pt x="171" y="0"/>
                  </a:cubicBez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2"/>
            <p:cNvSpPr/>
            <p:nvPr/>
          </p:nvSpPr>
          <p:spPr>
            <a:xfrm>
              <a:off x="4978992" y="851310"/>
              <a:ext cx="27275" cy="105749"/>
            </a:xfrm>
            <a:custGeom>
              <a:avLst/>
              <a:gdLst/>
              <a:ahLst/>
              <a:cxnLst/>
              <a:rect l="l" t="t" r="r" b="b"/>
              <a:pathLst>
                <a:path w="399" h="1547" fill="none" extrusionOk="0">
                  <a:moveTo>
                    <a:pt x="398" y="0"/>
                  </a:moveTo>
                  <a:cubicBezTo>
                    <a:pt x="395" y="32"/>
                    <a:pt x="390" y="63"/>
                    <a:pt x="386" y="97"/>
                  </a:cubicBezTo>
                  <a:cubicBezTo>
                    <a:pt x="348" y="356"/>
                    <a:pt x="295" y="614"/>
                    <a:pt x="227" y="868"/>
                  </a:cubicBezTo>
                  <a:cubicBezTo>
                    <a:pt x="204" y="954"/>
                    <a:pt x="179" y="1040"/>
                    <a:pt x="151" y="1126"/>
                  </a:cubicBezTo>
                  <a:cubicBezTo>
                    <a:pt x="125" y="1212"/>
                    <a:pt x="95" y="1297"/>
                    <a:pt x="64" y="1382"/>
                  </a:cubicBezTo>
                  <a:cubicBezTo>
                    <a:pt x="44" y="1438"/>
                    <a:pt x="23" y="1492"/>
                    <a:pt x="0" y="1546"/>
                  </a:cubicBez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2"/>
            <p:cNvSpPr/>
            <p:nvPr/>
          </p:nvSpPr>
          <p:spPr>
            <a:xfrm>
              <a:off x="4842480" y="364734"/>
              <a:ext cx="65965" cy="24267"/>
            </a:xfrm>
            <a:custGeom>
              <a:avLst/>
              <a:gdLst/>
              <a:ahLst/>
              <a:cxnLst/>
              <a:rect l="l" t="t" r="r" b="b"/>
              <a:pathLst>
                <a:path w="965" h="355" fill="none" extrusionOk="0">
                  <a:moveTo>
                    <a:pt x="965" y="355"/>
                  </a:moveTo>
                  <a:lnTo>
                    <a:pt x="960" y="351"/>
                  </a:lnTo>
                  <a:lnTo>
                    <a:pt x="956" y="349"/>
                  </a:lnTo>
                  <a:cubicBezTo>
                    <a:pt x="919" y="327"/>
                    <a:pt x="881" y="302"/>
                    <a:pt x="839" y="276"/>
                  </a:cubicBezTo>
                  <a:cubicBezTo>
                    <a:pt x="748" y="221"/>
                    <a:pt x="655" y="169"/>
                    <a:pt x="558" y="123"/>
                  </a:cubicBezTo>
                  <a:cubicBezTo>
                    <a:pt x="521" y="106"/>
                    <a:pt x="485" y="90"/>
                    <a:pt x="446" y="74"/>
                  </a:cubicBezTo>
                  <a:cubicBezTo>
                    <a:pt x="372" y="46"/>
                    <a:pt x="297" y="23"/>
                    <a:pt x="218" y="11"/>
                  </a:cubicBezTo>
                  <a:cubicBezTo>
                    <a:pt x="181" y="4"/>
                    <a:pt x="144" y="1"/>
                    <a:pt x="106" y="1"/>
                  </a:cubicBezTo>
                  <a:cubicBezTo>
                    <a:pt x="71" y="1"/>
                    <a:pt x="36" y="4"/>
                    <a:pt x="1" y="11"/>
                  </a:cubicBez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2"/>
            <p:cNvSpPr/>
            <p:nvPr/>
          </p:nvSpPr>
          <p:spPr>
            <a:xfrm>
              <a:off x="4807002" y="375056"/>
              <a:ext cx="17841" cy="85037"/>
            </a:xfrm>
            <a:custGeom>
              <a:avLst/>
              <a:gdLst/>
              <a:ahLst/>
              <a:cxnLst/>
              <a:rect l="l" t="t" r="r" b="b"/>
              <a:pathLst>
                <a:path w="261" h="1244" fill="none" extrusionOk="0">
                  <a:moveTo>
                    <a:pt x="1" y="1243"/>
                  </a:moveTo>
                  <a:lnTo>
                    <a:pt x="10" y="1079"/>
                  </a:lnTo>
                  <a:cubicBezTo>
                    <a:pt x="10" y="1068"/>
                    <a:pt x="10" y="1056"/>
                    <a:pt x="11" y="1047"/>
                  </a:cubicBezTo>
                  <a:cubicBezTo>
                    <a:pt x="13" y="1015"/>
                    <a:pt x="13" y="982"/>
                    <a:pt x="15" y="949"/>
                  </a:cubicBezTo>
                  <a:cubicBezTo>
                    <a:pt x="27" y="633"/>
                    <a:pt x="43" y="221"/>
                    <a:pt x="260" y="0"/>
                  </a:cubicBez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2"/>
            <p:cNvSpPr/>
            <p:nvPr/>
          </p:nvSpPr>
          <p:spPr>
            <a:xfrm>
              <a:off x="5010505" y="775159"/>
              <a:ext cx="410" cy="22490"/>
            </a:xfrm>
            <a:custGeom>
              <a:avLst/>
              <a:gdLst/>
              <a:ahLst/>
              <a:cxnLst/>
              <a:rect l="l" t="t" r="r" b="b"/>
              <a:pathLst>
                <a:path w="6" h="329" extrusionOk="0">
                  <a:moveTo>
                    <a:pt x="6" y="1"/>
                  </a:moveTo>
                  <a:cubicBezTo>
                    <a:pt x="6" y="108"/>
                    <a:pt x="4" y="218"/>
                    <a:pt x="1" y="329"/>
                  </a:cubicBezTo>
                  <a:cubicBezTo>
                    <a:pt x="4" y="218"/>
                    <a:pt x="6" y="108"/>
                    <a:pt x="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2"/>
            <p:cNvSpPr/>
            <p:nvPr/>
          </p:nvSpPr>
          <p:spPr>
            <a:xfrm>
              <a:off x="5009069" y="797580"/>
              <a:ext cx="1504" cy="25634"/>
            </a:xfrm>
            <a:custGeom>
              <a:avLst/>
              <a:gdLst/>
              <a:ahLst/>
              <a:cxnLst/>
              <a:rect l="l" t="t" r="r" b="b"/>
              <a:pathLst>
                <a:path w="22" h="375" extrusionOk="0">
                  <a:moveTo>
                    <a:pt x="22" y="1"/>
                  </a:moveTo>
                  <a:cubicBezTo>
                    <a:pt x="18" y="124"/>
                    <a:pt x="11" y="248"/>
                    <a:pt x="0" y="374"/>
                  </a:cubicBezTo>
                  <a:cubicBezTo>
                    <a:pt x="11" y="250"/>
                    <a:pt x="18" y="125"/>
                    <a:pt x="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2"/>
            <p:cNvSpPr/>
            <p:nvPr/>
          </p:nvSpPr>
          <p:spPr>
            <a:xfrm>
              <a:off x="4837489" y="365486"/>
              <a:ext cx="5058" cy="1504"/>
            </a:xfrm>
            <a:custGeom>
              <a:avLst/>
              <a:gdLst/>
              <a:ahLst/>
              <a:cxnLst/>
              <a:rect l="l" t="t" r="r" b="b"/>
              <a:pathLst>
                <a:path w="74" h="22" extrusionOk="0">
                  <a:moveTo>
                    <a:pt x="0" y="21"/>
                  </a:moveTo>
                  <a:cubicBezTo>
                    <a:pt x="25" y="12"/>
                    <a:pt x="49" y="5"/>
                    <a:pt x="74" y="0"/>
                  </a:cubicBezTo>
                  <a:cubicBezTo>
                    <a:pt x="49" y="5"/>
                    <a:pt x="25" y="12"/>
                    <a:pt x="0" y="2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2"/>
            <p:cNvSpPr/>
            <p:nvPr/>
          </p:nvSpPr>
          <p:spPr>
            <a:xfrm>
              <a:off x="4699132" y="1182780"/>
              <a:ext cx="24540" cy="8545"/>
            </a:xfrm>
            <a:custGeom>
              <a:avLst/>
              <a:gdLst/>
              <a:ahLst/>
              <a:cxnLst/>
              <a:rect l="l" t="t" r="r" b="b"/>
              <a:pathLst>
                <a:path w="359" h="125" extrusionOk="0">
                  <a:moveTo>
                    <a:pt x="359" y="0"/>
                  </a:moveTo>
                  <a:cubicBezTo>
                    <a:pt x="238" y="44"/>
                    <a:pt x="120" y="86"/>
                    <a:pt x="1" y="125"/>
                  </a:cubicBezTo>
                  <a:cubicBezTo>
                    <a:pt x="120" y="86"/>
                    <a:pt x="238" y="44"/>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6" name="Google Shape;1506;p32"/>
            <p:cNvGrpSpPr/>
            <p:nvPr/>
          </p:nvGrpSpPr>
          <p:grpSpPr>
            <a:xfrm flipH="1">
              <a:off x="4919188" y="236085"/>
              <a:ext cx="64529" cy="55301"/>
              <a:chOff x="6688530" y="2567647"/>
              <a:chExt cx="64529" cy="55301"/>
            </a:xfrm>
          </p:grpSpPr>
          <p:sp>
            <p:nvSpPr>
              <p:cNvPr id="1507" name="Google Shape;1507;p32"/>
              <p:cNvSpPr/>
              <p:nvPr/>
            </p:nvSpPr>
            <p:spPr>
              <a:xfrm>
                <a:off x="6688530" y="2567647"/>
                <a:ext cx="64529" cy="55301"/>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2"/>
              <p:cNvSpPr/>
              <p:nvPr/>
            </p:nvSpPr>
            <p:spPr>
              <a:xfrm>
                <a:off x="6697553" y="2579063"/>
                <a:ext cx="34179"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2"/>
              <p:cNvSpPr/>
              <p:nvPr/>
            </p:nvSpPr>
            <p:spPr>
              <a:xfrm>
                <a:off x="6711567" y="2577833"/>
                <a:ext cx="16953"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2"/>
              <p:cNvSpPr/>
              <p:nvPr/>
            </p:nvSpPr>
            <p:spPr>
              <a:xfrm>
                <a:off x="6699672" y="2598135"/>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1" name="Google Shape;1511;p32"/>
            <p:cNvSpPr/>
            <p:nvPr/>
          </p:nvSpPr>
          <p:spPr>
            <a:xfrm>
              <a:off x="4740420" y="127998"/>
              <a:ext cx="256341" cy="138834"/>
            </a:xfrm>
            <a:custGeom>
              <a:avLst/>
              <a:gdLst/>
              <a:ahLst/>
              <a:cxnLst/>
              <a:rect l="l" t="t" r="r" b="b"/>
              <a:pathLst>
                <a:path w="3750" h="2031" extrusionOk="0">
                  <a:moveTo>
                    <a:pt x="2093" y="0"/>
                  </a:moveTo>
                  <a:lnTo>
                    <a:pt x="2093" y="0"/>
                  </a:lnTo>
                  <a:cubicBezTo>
                    <a:pt x="2309" y="105"/>
                    <a:pt x="2383" y="198"/>
                    <a:pt x="2405" y="260"/>
                  </a:cubicBezTo>
                  <a:cubicBezTo>
                    <a:pt x="2416" y="288"/>
                    <a:pt x="2416" y="319"/>
                    <a:pt x="2405" y="345"/>
                  </a:cubicBezTo>
                  <a:lnTo>
                    <a:pt x="2386" y="358"/>
                  </a:lnTo>
                  <a:lnTo>
                    <a:pt x="2367" y="349"/>
                  </a:lnTo>
                  <a:cubicBezTo>
                    <a:pt x="2218" y="133"/>
                    <a:pt x="2025" y="19"/>
                    <a:pt x="1807" y="19"/>
                  </a:cubicBezTo>
                  <a:cubicBezTo>
                    <a:pt x="1657" y="19"/>
                    <a:pt x="1501" y="77"/>
                    <a:pt x="1353" y="186"/>
                  </a:cubicBezTo>
                  <a:cubicBezTo>
                    <a:pt x="1434" y="154"/>
                    <a:pt x="1516" y="139"/>
                    <a:pt x="1602" y="135"/>
                  </a:cubicBezTo>
                  <a:cubicBezTo>
                    <a:pt x="1751" y="135"/>
                    <a:pt x="1888" y="205"/>
                    <a:pt x="2021" y="349"/>
                  </a:cubicBezTo>
                  <a:lnTo>
                    <a:pt x="2025" y="373"/>
                  </a:lnTo>
                  <a:lnTo>
                    <a:pt x="2002" y="386"/>
                  </a:lnTo>
                  <a:cubicBezTo>
                    <a:pt x="1941" y="379"/>
                    <a:pt x="1879" y="365"/>
                    <a:pt x="1818" y="345"/>
                  </a:cubicBezTo>
                  <a:cubicBezTo>
                    <a:pt x="1713" y="317"/>
                    <a:pt x="1592" y="284"/>
                    <a:pt x="1462" y="284"/>
                  </a:cubicBezTo>
                  <a:cubicBezTo>
                    <a:pt x="1161" y="284"/>
                    <a:pt x="913" y="479"/>
                    <a:pt x="714" y="875"/>
                  </a:cubicBezTo>
                  <a:cubicBezTo>
                    <a:pt x="952" y="607"/>
                    <a:pt x="1306" y="480"/>
                    <a:pt x="1508" y="480"/>
                  </a:cubicBezTo>
                  <a:cubicBezTo>
                    <a:pt x="1578" y="480"/>
                    <a:pt x="1625" y="496"/>
                    <a:pt x="1643" y="528"/>
                  </a:cubicBezTo>
                  <a:lnTo>
                    <a:pt x="1643" y="549"/>
                  </a:lnTo>
                  <a:lnTo>
                    <a:pt x="1625" y="559"/>
                  </a:lnTo>
                  <a:cubicBezTo>
                    <a:pt x="1190" y="619"/>
                    <a:pt x="975" y="824"/>
                    <a:pt x="747" y="1043"/>
                  </a:cubicBezTo>
                  <a:cubicBezTo>
                    <a:pt x="551" y="1229"/>
                    <a:pt x="349" y="1420"/>
                    <a:pt x="0" y="1541"/>
                  </a:cubicBezTo>
                  <a:lnTo>
                    <a:pt x="51" y="1541"/>
                  </a:lnTo>
                  <a:cubicBezTo>
                    <a:pt x="959" y="1541"/>
                    <a:pt x="1441" y="912"/>
                    <a:pt x="1445" y="906"/>
                  </a:cubicBezTo>
                  <a:lnTo>
                    <a:pt x="1450" y="899"/>
                  </a:lnTo>
                  <a:lnTo>
                    <a:pt x="1474" y="891"/>
                  </a:lnTo>
                  <a:lnTo>
                    <a:pt x="1490" y="910"/>
                  </a:lnTo>
                  <a:lnTo>
                    <a:pt x="1480" y="931"/>
                  </a:lnTo>
                  <a:cubicBezTo>
                    <a:pt x="1467" y="954"/>
                    <a:pt x="1452" y="982"/>
                    <a:pt x="1432" y="1015"/>
                  </a:cubicBezTo>
                  <a:cubicBezTo>
                    <a:pt x="1280" y="1285"/>
                    <a:pt x="943" y="1888"/>
                    <a:pt x="105" y="2030"/>
                  </a:cubicBezTo>
                  <a:lnTo>
                    <a:pt x="191" y="2030"/>
                  </a:lnTo>
                  <a:cubicBezTo>
                    <a:pt x="1257" y="2030"/>
                    <a:pt x="1672" y="1460"/>
                    <a:pt x="1829" y="1245"/>
                  </a:cubicBezTo>
                  <a:cubicBezTo>
                    <a:pt x="1844" y="1224"/>
                    <a:pt x="1858" y="1206"/>
                    <a:pt x="1869" y="1192"/>
                  </a:cubicBezTo>
                  <a:cubicBezTo>
                    <a:pt x="2074" y="933"/>
                    <a:pt x="2412" y="778"/>
                    <a:pt x="2775" y="778"/>
                  </a:cubicBezTo>
                  <a:cubicBezTo>
                    <a:pt x="3096" y="778"/>
                    <a:pt x="3433" y="899"/>
                    <a:pt x="3750" y="1129"/>
                  </a:cubicBezTo>
                  <a:cubicBezTo>
                    <a:pt x="3526" y="572"/>
                    <a:pt x="3284" y="140"/>
                    <a:pt x="2672" y="47"/>
                  </a:cubicBezTo>
                  <a:lnTo>
                    <a:pt x="2672" y="47"/>
                  </a:lnTo>
                  <a:cubicBezTo>
                    <a:pt x="2903" y="165"/>
                    <a:pt x="3068" y="372"/>
                    <a:pt x="3068" y="508"/>
                  </a:cubicBezTo>
                  <a:lnTo>
                    <a:pt x="3059" y="526"/>
                  </a:lnTo>
                  <a:lnTo>
                    <a:pt x="3040" y="528"/>
                  </a:lnTo>
                  <a:cubicBezTo>
                    <a:pt x="2952" y="496"/>
                    <a:pt x="2891" y="428"/>
                    <a:pt x="2821" y="349"/>
                  </a:cubicBezTo>
                  <a:cubicBezTo>
                    <a:pt x="2691" y="198"/>
                    <a:pt x="2530" y="14"/>
                    <a:pt x="20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2" name="Google Shape;1512;p32"/>
          <p:cNvGrpSpPr/>
          <p:nvPr/>
        </p:nvGrpSpPr>
        <p:grpSpPr>
          <a:xfrm>
            <a:off x="8201609" y="225682"/>
            <a:ext cx="790379" cy="1052121"/>
            <a:chOff x="7527395" y="1975192"/>
            <a:chExt cx="832328" cy="1107962"/>
          </a:xfrm>
        </p:grpSpPr>
        <p:grpSp>
          <p:nvGrpSpPr>
            <p:cNvPr id="1513" name="Google Shape;1513;p32"/>
            <p:cNvGrpSpPr/>
            <p:nvPr/>
          </p:nvGrpSpPr>
          <p:grpSpPr>
            <a:xfrm flipH="1">
              <a:off x="7869519" y="2916170"/>
              <a:ext cx="377423" cy="166985"/>
              <a:chOff x="5775300" y="4463363"/>
              <a:chExt cx="190377" cy="84217"/>
            </a:xfrm>
          </p:grpSpPr>
          <p:sp>
            <p:nvSpPr>
              <p:cNvPr id="1514" name="Google Shape;1514;p32"/>
              <p:cNvSpPr/>
              <p:nvPr/>
            </p:nvSpPr>
            <p:spPr>
              <a:xfrm>
                <a:off x="5872779" y="4502669"/>
                <a:ext cx="86472" cy="15791"/>
              </a:xfrm>
              <a:custGeom>
                <a:avLst/>
                <a:gdLst/>
                <a:ahLst/>
                <a:cxnLst/>
                <a:rect l="l" t="t" r="r" b="b"/>
                <a:pathLst>
                  <a:path w="1265" h="231" extrusionOk="0">
                    <a:moveTo>
                      <a:pt x="0" y="1"/>
                    </a:moveTo>
                    <a:cubicBezTo>
                      <a:pt x="370" y="94"/>
                      <a:pt x="784" y="102"/>
                      <a:pt x="908" y="102"/>
                    </a:cubicBezTo>
                    <a:cubicBezTo>
                      <a:pt x="996" y="102"/>
                      <a:pt x="1155" y="162"/>
                      <a:pt x="1264" y="230"/>
                    </a:cubicBezTo>
                    <a:cubicBezTo>
                      <a:pt x="1184" y="148"/>
                      <a:pt x="982" y="53"/>
                      <a:pt x="875" y="53"/>
                    </a:cubicBezTo>
                    <a:lnTo>
                      <a:pt x="805" y="53"/>
                    </a:lnTo>
                    <a:cubicBezTo>
                      <a:pt x="761" y="55"/>
                      <a:pt x="705" y="57"/>
                      <a:pt x="642" y="57"/>
                    </a:cubicBezTo>
                    <a:cubicBezTo>
                      <a:pt x="632" y="57"/>
                      <a:pt x="622" y="57"/>
                      <a:pt x="613" y="57"/>
                    </a:cubicBezTo>
                    <a:cubicBezTo>
                      <a:pt x="407" y="57"/>
                      <a:pt x="203" y="3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2"/>
              <p:cNvSpPr/>
              <p:nvPr/>
            </p:nvSpPr>
            <p:spPr>
              <a:xfrm>
                <a:off x="5880162" y="4506634"/>
                <a:ext cx="85515" cy="22831"/>
              </a:xfrm>
              <a:custGeom>
                <a:avLst/>
                <a:gdLst/>
                <a:ahLst/>
                <a:cxnLst/>
                <a:rect l="l" t="t" r="r" b="b"/>
                <a:pathLst>
                  <a:path w="1251" h="334" extrusionOk="0">
                    <a:moveTo>
                      <a:pt x="1" y="1"/>
                    </a:moveTo>
                    <a:cubicBezTo>
                      <a:pt x="218" y="65"/>
                      <a:pt x="443" y="100"/>
                      <a:pt x="669" y="104"/>
                    </a:cubicBezTo>
                    <a:cubicBezTo>
                      <a:pt x="792" y="104"/>
                      <a:pt x="1170" y="227"/>
                      <a:pt x="1244" y="334"/>
                    </a:cubicBezTo>
                    <a:lnTo>
                      <a:pt x="1244" y="332"/>
                    </a:lnTo>
                    <a:cubicBezTo>
                      <a:pt x="1251" y="318"/>
                      <a:pt x="1249" y="300"/>
                      <a:pt x="1240" y="286"/>
                    </a:cubicBezTo>
                    <a:cubicBezTo>
                      <a:pt x="1186" y="193"/>
                      <a:pt x="921" y="74"/>
                      <a:pt x="800" y="74"/>
                    </a:cubicBezTo>
                    <a:cubicBezTo>
                      <a:pt x="791" y="74"/>
                      <a:pt x="782" y="74"/>
                      <a:pt x="773" y="74"/>
                    </a:cubicBezTo>
                    <a:cubicBezTo>
                      <a:pt x="514" y="74"/>
                      <a:pt x="255" y="5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2"/>
              <p:cNvSpPr/>
              <p:nvPr/>
            </p:nvSpPr>
            <p:spPr>
              <a:xfrm>
                <a:off x="5805378" y="4463363"/>
                <a:ext cx="110124" cy="52088"/>
              </a:xfrm>
              <a:custGeom>
                <a:avLst/>
                <a:gdLst/>
                <a:ahLst/>
                <a:cxnLst/>
                <a:rect l="l" t="t" r="r" b="b"/>
                <a:pathLst>
                  <a:path w="1611" h="762" extrusionOk="0">
                    <a:moveTo>
                      <a:pt x="236" y="1"/>
                    </a:moveTo>
                    <a:cubicBezTo>
                      <a:pt x="157" y="1"/>
                      <a:pt x="75" y="64"/>
                      <a:pt x="1" y="141"/>
                    </a:cubicBezTo>
                    <a:cubicBezTo>
                      <a:pt x="20" y="134"/>
                      <a:pt x="39" y="130"/>
                      <a:pt x="61" y="130"/>
                    </a:cubicBezTo>
                    <a:cubicBezTo>
                      <a:pt x="146" y="130"/>
                      <a:pt x="218" y="194"/>
                      <a:pt x="271" y="318"/>
                    </a:cubicBezTo>
                    <a:cubicBezTo>
                      <a:pt x="323" y="442"/>
                      <a:pt x="420" y="541"/>
                      <a:pt x="536" y="620"/>
                    </a:cubicBezTo>
                    <a:cubicBezTo>
                      <a:pt x="742" y="712"/>
                      <a:pt x="1048" y="760"/>
                      <a:pt x="1451" y="762"/>
                    </a:cubicBezTo>
                    <a:cubicBezTo>
                      <a:pt x="1514" y="762"/>
                      <a:pt x="1568" y="762"/>
                      <a:pt x="1610" y="760"/>
                    </a:cubicBezTo>
                    <a:cubicBezTo>
                      <a:pt x="1303" y="733"/>
                      <a:pt x="615" y="627"/>
                      <a:pt x="420" y="171"/>
                    </a:cubicBezTo>
                    <a:cubicBezTo>
                      <a:pt x="371" y="59"/>
                      <a:pt x="309" y="1"/>
                      <a:pt x="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2"/>
              <p:cNvSpPr/>
              <p:nvPr/>
            </p:nvSpPr>
            <p:spPr>
              <a:xfrm>
                <a:off x="5924868" y="4515726"/>
                <a:ext cx="39374" cy="20234"/>
              </a:xfrm>
              <a:custGeom>
                <a:avLst/>
                <a:gdLst/>
                <a:ahLst/>
                <a:cxnLst/>
                <a:rect l="l" t="t" r="r" b="b"/>
                <a:pathLst>
                  <a:path w="576" h="296" extrusionOk="0">
                    <a:moveTo>
                      <a:pt x="1" y="1"/>
                    </a:moveTo>
                    <a:cubicBezTo>
                      <a:pt x="141" y="32"/>
                      <a:pt x="365" y="146"/>
                      <a:pt x="390" y="244"/>
                    </a:cubicBezTo>
                    <a:cubicBezTo>
                      <a:pt x="406" y="260"/>
                      <a:pt x="422" y="276"/>
                      <a:pt x="434" y="295"/>
                    </a:cubicBezTo>
                    <a:cubicBezTo>
                      <a:pt x="532" y="283"/>
                      <a:pt x="564" y="262"/>
                      <a:pt x="571" y="248"/>
                    </a:cubicBezTo>
                    <a:cubicBezTo>
                      <a:pt x="576" y="239"/>
                      <a:pt x="574" y="230"/>
                      <a:pt x="569" y="222"/>
                    </a:cubicBezTo>
                    <a:cubicBezTo>
                      <a:pt x="516" y="132"/>
                      <a:pt x="141" y="1"/>
                      <a:pt x="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2"/>
              <p:cNvSpPr/>
              <p:nvPr/>
            </p:nvSpPr>
            <p:spPr>
              <a:xfrm>
                <a:off x="5860748" y="4513606"/>
                <a:ext cx="86472" cy="15722"/>
              </a:xfrm>
              <a:custGeom>
                <a:avLst/>
                <a:gdLst/>
                <a:ahLst/>
                <a:cxnLst/>
                <a:rect l="l" t="t" r="r" b="b"/>
                <a:pathLst>
                  <a:path w="1265" h="230" extrusionOk="0">
                    <a:moveTo>
                      <a:pt x="1" y="0"/>
                    </a:moveTo>
                    <a:cubicBezTo>
                      <a:pt x="371" y="93"/>
                      <a:pt x="783" y="102"/>
                      <a:pt x="907" y="102"/>
                    </a:cubicBezTo>
                    <a:cubicBezTo>
                      <a:pt x="995" y="102"/>
                      <a:pt x="1154" y="160"/>
                      <a:pt x="1265" y="230"/>
                    </a:cubicBezTo>
                    <a:cubicBezTo>
                      <a:pt x="1184" y="146"/>
                      <a:pt x="983" y="53"/>
                      <a:pt x="876" y="53"/>
                    </a:cubicBezTo>
                    <a:cubicBezTo>
                      <a:pt x="858" y="53"/>
                      <a:pt x="834" y="53"/>
                      <a:pt x="806" y="55"/>
                    </a:cubicBezTo>
                    <a:cubicBezTo>
                      <a:pt x="762" y="55"/>
                      <a:pt x="706" y="56"/>
                      <a:pt x="641" y="56"/>
                    </a:cubicBezTo>
                    <a:cubicBezTo>
                      <a:pt x="631" y="56"/>
                      <a:pt x="621" y="56"/>
                      <a:pt x="612" y="56"/>
                    </a:cubicBezTo>
                    <a:cubicBezTo>
                      <a:pt x="407" y="56"/>
                      <a:pt x="202" y="3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2"/>
              <p:cNvSpPr/>
              <p:nvPr/>
            </p:nvSpPr>
            <p:spPr>
              <a:xfrm>
                <a:off x="5868063" y="4517571"/>
                <a:ext cx="85515" cy="22831"/>
              </a:xfrm>
              <a:custGeom>
                <a:avLst/>
                <a:gdLst/>
                <a:ahLst/>
                <a:cxnLst/>
                <a:rect l="l" t="t" r="r" b="b"/>
                <a:pathLst>
                  <a:path w="1251" h="334" extrusionOk="0">
                    <a:moveTo>
                      <a:pt x="1" y="0"/>
                    </a:moveTo>
                    <a:cubicBezTo>
                      <a:pt x="218" y="65"/>
                      <a:pt x="443" y="98"/>
                      <a:pt x="669" y="104"/>
                    </a:cubicBezTo>
                    <a:cubicBezTo>
                      <a:pt x="791" y="104"/>
                      <a:pt x="1170" y="226"/>
                      <a:pt x="1244" y="333"/>
                    </a:cubicBezTo>
                    <a:lnTo>
                      <a:pt x="1244" y="331"/>
                    </a:lnTo>
                    <a:cubicBezTo>
                      <a:pt x="1251" y="316"/>
                      <a:pt x="1249" y="298"/>
                      <a:pt x="1240" y="286"/>
                    </a:cubicBezTo>
                    <a:cubicBezTo>
                      <a:pt x="1188" y="191"/>
                      <a:pt x="921" y="74"/>
                      <a:pt x="800" y="74"/>
                    </a:cubicBezTo>
                    <a:cubicBezTo>
                      <a:pt x="532" y="74"/>
                      <a:pt x="266" y="4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2"/>
              <p:cNvSpPr/>
              <p:nvPr/>
            </p:nvSpPr>
            <p:spPr>
              <a:xfrm>
                <a:off x="5775300" y="4474164"/>
                <a:ext cx="176978" cy="73416"/>
              </a:xfrm>
              <a:custGeom>
                <a:avLst/>
                <a:gdLst/>
                <a:ahLst/>
                <a:cxnLst/>
                <a:rect l="l" t="t" r="r" b="b"/>
                <a:pathLst>
                  <a:path w="2589" h="1074" extrusionOk="0">
                    <a:moveTo>
                      <a:pt x="499" y="0"/>
                    </a:moveTo>
                    <a:cubicBezTo>
                      <a:pt x="306" y="0"/>
                      <a:pt x="85" y="377"/>
                      <a:pt x="66" y="409"/>
                    </a:cubicBezTo>
                    <a:cubicBezTo>
                      <a:pt x="1" y="781"/>
                      <a:pt x="167" y="830"/>
                      <a:pt x="467" y="919"/>
                    </a:cubicBezTo>
                    <a:lnTo>
                      <a:pt x="564" y="947"/>
                    </a:lnTo>
                    <a:cubicBezTo>
                      <a:pt x="811" y="1024"/>
                      <a:pt x="1219" y="1038"/>
                      <a:pt x="1652" y="1054"/>
                    </a:cubicBezTo>
                    <a:cubicBezTo>
                      <a:pt x="1766" y="1058"/>
                      <a:pt x="1882" y="1063"/>
                      <a:pt x="1999" y="1068"/>
                    </a:cubicBezTo>
                    <a:cubicBezTo>
                      <a:pt x="2078" y="1072"/>
                      <a:pt x="2150" y="1073"/>
                      <a:pt x="2213" y="1073"/>
                    </a:cubicBezTo>
                    <a:cubicBezTo>
                      <a:pt x="2506" y="1073"/>
                      <a:pt x="2571" y="1037"/>
                      <a:pt x="2583" y="1014"/>
                    </a:cubicBezTo>
                    <a:cubicBezTo>
                      <a:pt x="2585" y="1009"/>
                      <a:pt x="2588" y="1002"/>
                      <a:pt x="2581" y="989"/>
                    </a:cubicBezTo>
                    <a:cubicBezTo>
                      <a:pt x="2529" y="898"/>
                      <a:pt x="2154" y="767"/>
                      <a:pt x="2026" y="767"/>
                    </a:cubicBezTo>
                    <a:cubicBezTo>
                      <a:pt x="2015" y="767"/>
                      <a:pt x="934" y="760"/>
                      <a:pt x="683" y="171"/>
                    </a:cubicBezTo>
                    <a:cubicBezTo>
                      <a:pt x="634" y="58"/>
                      <a:pt x="572" y="0"/>
                      <a:pt x="4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1" name="Google Shape;1521;p32"/>
            <p:cNvSpPr/>
            <p:nvPr/>
          </p:nvSpPr>
          <p:spPr>
            <a:xfrm>
              <a:off x="7629251" y="2039723"/>
              <a:ext cx="342" cy="342"/>
            </a:xfrm>
            <a:custGeom>
              <a:avLst/>
              <a:gdLst/>
              <a:ahLst/>
              <a:cxnLst/>
              <a:rect l="l" t="t" r="r" b="b"/>
              <a:pathLst>
                <a:path w="5" h="5" extrusionOk="0">
                  <a:moveTo>
                    <a:pt x="2" y="1"/>
                  </a:moveTo>
                  <a:lnTo>
                    <a:pt x="1" y="4"/>
                  </a:lnTo>
                  <a:lnTo>
                    <a:pt x="4" y="4"/>
                  </a:lnTo>
                  <a:lnTo>
                    <a:pt x="2" y="1"/>
                  </a:lnTo>
                  <a:close/>
                </a:path>
              </a:pathLst>
            </a:custGeom>
            <a:solidFill>
              <a:srgbClr val="1A1B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2"/>
            <p:cNvSpPr/>
            <p:nvPr/>
          </p:nvSpPr>
          <p:spPr>
            <a:xfrm>
              <a:off x="7847383" y="2298938"/>
              <a:ext cx="512339" cy="670519"/>
            </a:xfrm>
            <a:custGeom>
              <a:avLst/>
              <a:gdLst/>
              <a:ahLst/>
              <a:cxnLst/>
              <a:rect l="l" t="t" r="r" b="b"/>
              <a:pathLst>
                <a:path w="7495" h="9809" extrusionOk="0">
                  <a:moveTo>
                    <a:pt x="552" y="432"/>
                  </a:moveTo>
                  <a:cubicBezTo>
                    <a:pt x="591" y="499"/>
                    <a:pt x="589" y="574"/>
                    <a:pt x="598" y="644"/>
                  </a:cubicBezTo>
                  <a:cubicBezTo>
                    <a:pt x="654" y="1039"/>
                    <a:pt x="705" y="1431"/>
                    <a:pt x="780" y="1822"/>
                  </a:cubicBezTo>
                  <a:cubicBezTo>
                    <a:pt x="852" y="2204"/>
                    <a:pt x="947" y="2583"/>
                    <a:pt x="1063" y="2955"/>
                  </a:cubicBezTo>
                  <a:cubicBezTo>
                    <a:pt x="1152" y="3232"/>
                    <a:pt x="1273" y="3498"/>
                    <a:pt x="1422" y="3747"/>
                  </a:cubicBezTo>
                  <a:cubicBezTo>
                    <a:pt x="1485" y="3856"/>
                    <a:pt x="1543" y="3966"/>
                    <a:pt x="1603" y="4077"/>
                  </a:cubicBezTo>
                  <a:cubicBezTo>
                    <a:pt x="1878" y="4587"/>
                    <a:pt x="2120" y="5113"/>
                    <a:pt x="2293" y="5667"/>
                  </a:cubicBezTo>
                  <a:cubicBezTo>
                    <a:pt x="2425" y="6094"/>
                    <a:pt x="2540" y="6526"/>
                    <a:pt x="2633" y="6964"/>
                  </a:cubicBezTo>
                  <a:cubicBezTo>
                    <a:pt x="2642" y="7008"/>
                    <a:pt x="2663" y="7050"/>
                    <a:pt x="2658" y="7096"/>
                  </a:cubicBezTo>
                  <a:cubicBezTo>
                    <a:pt x="2533" y="7032"/>
                    <a:pt x="2423" y="6948"/>
                    <a:pt x="2311" y="6864"/>
                  </a:cubicBezTo>
                  <a:cubicBezTo>
                    <a:pt x="2099" y="6708"/>
                    <a:pt x="1899" y="6535"/>
                    <a:pt x="1716" y="6343"/>
                  </a:cubicBezTo>
                  <a:cubicBezTo>
                    <a:pt x="1453" y="6065"/>
                    <a:pt x="1226" y="5756"/>
                    <a:pt x="1036" y="5423"/>
                  </a:cubicBezTo>
                  <a:cubicBezTo>
                    <a:pt x="787" y="4983"/>
                    <a:pt x="626" y="4510"/>
                    <a:pt x="517" y="4019"/>
                  </a:cubicBezTo>
                  <a:cubicBezTo>
                    <a:pt x="470" y="3789"/>
                    <a:pt x="433" y="3558"/>
                    <a:pt x="410" y="3325"/>
                  </a:cubicBezTo>
                  <a:cubicBezTo>
                    <a:pt x="370" y="2946"/>
                    <a:pt x="372" y="2567"/>
                    <a:pt x="381" y="2189"/>
                  </a:cubicBezTo>
                  <a:cubicBezTo>
                    <a:pt x="384" y="1976"/>
                    <a:pt x="403" y="1764"/>
                    <a:pt x="423" y="1554"/>
                  </a:cubicBezTo>
                  <a:cubicBezTo>
                    <a:pt x="440" y="1368"/>
                    <a:pt x="461" y="1184"/>
                    <a:pt x="477" y="1000"/>
                  </a:cubicBezTo>
                  <a:cubicBezTo>
                    <a:pt x="491" y="826"/>
                    <a:pt x="512" y="653"/>
                    <a:pt x="530" y="479"/>
                  </a:cubicBezTo>
                  <a:cubicBezTo>
                    <a:pt x="530" y="460"/>
                    <a:pt x="537" y="442"/>
                    <a:pt x="552" y="432"/>
                  </a:cubicBezTo>
                  <a:close/>
                  <a:moveTo>
                    <a:pt x="2306" y="1"/>
                  </a:moveTo>
                  <a:cubicBezTo>
                    <a:pt x="2278" y="10"/>
                    <a:pt x="2251" y="13"/>
                    <a:pt x="2224" y="13"/>
                  </a:cubicBezTo>
                  <a:cubicBezTo>
                    <a:pt x="2203" y="13"/>
                    <a:pt x="2182" y="11"/>
                    <a:pt x="2162" y="11"/>
                  </a:cubicBezTo>
                  <a:cubicBezTo>
                    <a:pt x="2160" y="11"/>
                    <a:pt x="2158" y="12"/>
                    <a:pt x="2156" y="12"/>
                  </a:cubicBezTo>
                  <a:cubicBezTo>
                    <a:pt x="2153" y="12"/>
                    <a:pt x="2149" y="11"/>
                    <a:pt x="2145" y="11"/>
                  </a:cubicBezTo>
                  <a:cubicBezTo>
                    <a:pt x="2137" y="11"/>
                    <a:pt x="2128" y="13"/>
                    <a:pt x="2125" y="23"/>
                  </a:cubicBezTo>
                  <a:cubicBezTo>
                    <a:pt x="2121" y="38"/>
                    <a:pt x="2134" y="46"/>
                    <a:pt x="2142" y="53"/>
                  </a:cubicBezTo>
                  <a:cubicBezTo>
                    <a:pt x="2223" y="118"/>
                    <a:pt x="2283" y="201"/>
                    <a:pt x="2353" y="276"/>
                  </a:cubicBezTo>
                  <a:cubicBezTo>
                    <a:pt x="2577" y="516"/>
                    <a:pt x="2791" y="767"/>
                    <a:pt x="3001" y="1021"/>
                  </a:cubicBezTo>
                  <a:cubicBezTo>
                    <a:pt x="3312" y="1400"/>
                    <a:pt x="3603" y="1796"/>
                    <a:pt x="3871" y="2206"/>
                  </a:cubicBezTo>
                  <a:cubicBezTo>
                    <a:pt x="4010" y="2418"/>
                    <a:pt x="4138" y="2637"/>
                    <a:pt x="4265" y="2856"/>
                  </a:cubicBezTo>
                  <a:cubicBezTo>
                    <a:pt x="4416" y="3116"/>
                    <a:pt x="4557" y="3382"/>
                    <a:pt x="4688" y="3654"/>
                  </a:cubicBezTo>
                  <a:cubicBezTo>
                    <a:pt x="4877" y="4042"/>
                    <a:pt x="5044" y="4440"/>
                    <a:pt x="5196" y="4845"/>
                  </a:cubicBezTo>
                  <a:cubicBezTo>
                    <a:pt x="5421" y="5442"/>
                    <a:pt x="5601" y="6054"/>
                    <a:pt x="5768" y="6669"/>
                  </a:cubicBezTo>
                  <a:cubicBezTo>
                    <a:pt x="5885" y="7101"/>
                    <a:pt x="5998" y="7536"/>
                    <a:pt x="6147" y="7958"/>
                  </a:cubicBezTo>
                  <a:cubicBezTo>
                    <a:pt x="6266" y="8291"/>
                    <a:pt x="6411" y="8610"/>
                    <a:pt x="6630" y="8891"/>
                  </a:cubicBezTo>
                  <a:cubicBezTo>
                    <a:pt x="6781" y="9080"/>
                    <a:pt x="6958" y="9245"/>
                    <a:pt x="7156" y="9382"/>
                  </a:cubicBezTo>
                  <a:cubicBezTo>
                    <a:pt x="7179" y="9399"/>
                    <a:pt x="7209" y="9413"/>
                    <a:pt x="7200" y="9448"/>
                  </a:cubicBezTo>
                  <a:cubicBezTo>
                    <a:pt x="7193" y="9481"/>
                    <a:pt x="7163" y="9485"/>
                    <a:pt x="7134" y="9488"/>
                  </a:cubicBezTo>
                  <a:cubicBezTo>
                    <a:pt x="7114" y="9490"/>
                    <a:pt x="7095" y="9491"/>
                    <a:pt x="7075" y="9491"/>
                  </a:cubicBezTo>
                  <a:cubicBezTo>
                    <a:pt x="6979" y="9491"/>
                    <a:pt x="6882" y="9470"/>
                    <a:pt x="6793" y="9429"/>
                  </a:cubicBezTo>
                  <a:cubicBezTo>
                    <a:pt x="6424" y="9269"/>
                    <a:pt x="6168" y="9003"/>
                    <a:pt x="6031" y="8617"/>
                  </a:cubicBezTo>
                  <a:cubicBezTo>
                    <a:pt x="5934" y="8338"/>
                    <a:pt x="5868" y="8053"/>
                    <a:pt x="5798" y="7767"/>
                  </a:cubicBezTo>
                  <a:cubicBezTo>
                    <a:pt x="5707" y="7394"/>
                    <a:pt x="5615" y="7018"/>
                    <a:pt x="5505" y="6648"/>
                  </a:cubicBezTo>
                  <a:cubicBezTo>
                    <a:pt x="5363" y="6173"/>
                    <a:pt x="5195" y="5707"/>
                    <a:pt x="5009" y="5249"/>
                  </a:cubicBezTo>
                  <a:cubicBezTo>
                    <a:pt x="4898" y="4976"/>
                    <a:pt x="4779" y="4710"/>
                    <a:pt x="4653" y="4447"/>
                  </a:cubicBezTo>
                  <a:cubicBezTo>
                    <a:pt x="4488" y="4103"/>
                    <a:pt x="4315" y="3765"/>
                    <a:pt x="4127" y="3433"/>
                  </a:cubicBezTo>
                  <a:cubicBezTo>
                    <a:pt x="3908" y="3046"/>
                    <a:pt x="3671" y="2671"/>
                    <a:pt x="3420" y="2304"/>
                  </a:cubicBezTo>
                  <a:cubicBezTo>
                    <a:pt x="3236" y="2040"/>
                    <a:pt x="3047" y="1778"/>
                    <a:pt x="2851" y="1522"/>
                  </a:cubicBezTo>
                  <a:cubicBezTo>
                    <a:pt x="2700" y="1328"/>
                    <a:pt x="2544" y="1140"/>
                    <a:pt x="2386" y="953"/>
                  </a:cubicBezTo>
                  <a:cubicBezTo>
                    <a:pt x="2220" y="758"/>
                    <a:pt x="2055" y="562"/>
                    <a:pt x="1880" y="378"/>
                  </a:cubicBezTo>
                  <a:cubicBezTo>
                    <a:pt x="1823" y="318"/>
                    <a:pt x="1745" y="285"/>
                    <a:pt x="1662" y="285"/>
                  </a:cubicBezTo>
                  <a:lnTo>
                    <a:pt x="128" y="285"/>
                  </a:lnTo>
                  <a:cubicBezTo>
                    <a:pt x="116" y="285"/>
                    <a:pt x="104" y="282"/>
                    <a:pt x="93" y="282"/>
                  </a:cubicBezTo>
                  <a:cubicBezTo>
                    <a:pt x="80" y="282"/>
                    <a:pt x="68" y="285"/>
                    <a:pt x="58" y="297"/>
                  </a:cubicBezTo>
                  <a:cubicBezTo>
                    <a:pt x="100" y="329"/>
                    <a:pt x="144" y="358"/>
                    <a:pt x="190" y="386"/>
                  </a:cubicBezTo>
                  <a:cubicBezTo>
                    <a:pt x="240" y="414"/>
                    <a:pt x="249" y="449"/>
                    <a:pt x="239" y="502"/>
                  </a:cubicBezTo>
                  <a:cubicBezTo>
                    <a:pt x="212" y="634"/>
                    <a:pt x="188" y="767"/>
                    <a:pt x="170" y="900"/>
                  </a:cubicBezTo>
                  <a:cubicBezTo>
                    <a:pt x="130" y="1182"/>
                    <a:pt x="95" y="1466"/>
                    <a:pt x="67" y="1752"/>
                  </a:cubicBezTo>
                  <a:cubicBezTo>
                    <a:pt x="40" y="2031"/>
                    <a:pt x="21" y="2310"/>
                    <a:pt x="12" y="2590"/>
                  </a:cubicBezTo>
                  <a:cubicBezTo>
                    <a:pt x="0" y="2955"/>
                    <a:pt x="11" y="3319"/>
                    <a:pt x="44" y="3684"/>
                  </a:cubicBezTo>
                  <a:cubicBezTo>
                    <a:pt x="65" y="3936"/>
                    <a:pt x="100" y="4187"/>
                    <a:pt x="149" y="4436"/>
                  </a:cubicBezTo>
                  <a:cubicBezTo>
                    <a:pt x="247" y="4930"/>
                    <a:pt x="400" y="5406"/>
                    <a:pt x="637" y="5854"/>
                  </a:cubicBezTo>
                  <a:cubicBezTo>
                    <a:pt x="861" y="6280"/>
                    <a:pt x="1157" y="6666"/>
                    <a:pt x="1511" y="6994"/>
                  </a:cubicBezTo>
                  <a:cubicBezTo>
                    <a:pt x="1843" y="7294"/>
                    <a:pt x="2214" y="7548"/>
                    <a:pt x="2614" y="7746"/>
                  </a:cubicBezTo>
                  <a:cubicBezTo>
                    <a:pt x="2798" y="7839"/>
                    <a:pt x="2986" y="7919"/>
                    <a:pt x="3179" y="7991"/>
                  </a:cubicBezTo>
                  <a:cubicBezTo>
                    <a:pt x="3198" y="7998"/>
                    <a:pt x="3215" y="8002"/>
                    <a:pt x="3230" y="8002"/>
                  </a:cubicBezTo>
                  <a:cubicBezTo>
                    <a:pt x="3269" y="8002"/>
                    <a:pt x="3294" y="7978"/>
                    <a:pt x="3312" y="7926"/>
                  </a:cubicBezTo>
                  <a:cubicBezTo>
                    <a:pt x="3328" y="7883"/>
                    <a:pt x="3335" y="7835"/>
                    <a:pt x="3335" y="7790"/>
                  </a:cubicBezTo>
                  <a:cubicBezTo>
                    <a:pt x="3343" y="7576"/>
                    <a:pt x="3307" y="7369"/>
                    <a:pt x="3268" y="7162"/>
                  </a:cubicBezTo>
                  <a:cubicBezTo>
                    <a:pt x="3135" y="6452"/>
                    <a:pt x="2949" y="5754"/>
                    <a:pt x="2795" y="5050"/>
                  </a:cubicBezTo>
                  <a:cubicBezTo>
                    <a:pt x="2747" y="4838"/>
                    <a:pt x="2700" y="4625"/>
                    <a:pt x="2660" y="4410"/>
                  </a:cubicBezTo>
                  <a:cubicBezTo>
                    <a:pt x="2618" y="4184"/>
                    <a:pt x="2584" y="3956"/>
                    <a:pt x="2553" y="3728"/>
                  </a:cubicBezTo>
                  <a:cubicBezTo>
                    <a:pt x="2528" y="3556"/>
                    <a:pt x="2507" y="3382"/>
                    <a:pt x="2500" y="3211"/>
                  </a:cubicBezTo>
                  <a:cubicBezTo>
                    <a:pt x="2488" y="3009"/>
                    <a:pt x="2498" y="2807"/>
                    <a:pt x="2535" y="2611"/>
                  </a:cubicBezTo>
                  <a:cubicBezTo>
                    <a:pt x="2554" y="2509"/>
                    <a:pt x="2579" y="2409"/>
                    <a:pt x="2637" y="2313"/>
                  </a:cubicBezTo>
                  <a:cubicBezTo>
                    <a:pt x="2646" y="2341"/>
                    <a:pt x="2653" y="2360"/>
                    <a:pt x="2658" y="2380"/>
                  </a:cubicBezTo>
                  <a:cubicBezTo>
                    <a:pt x="2824" y="2906"/>
                    <a:pt x="3010" y="3424"/>
                    <a:pt x="3210" y="3938"/>
                  </a:cubicBezTo>
                  <a:cubicBezTo>
                    <a:pt x="3550" y="4815"/>
                    <a:pt x="3939" y="5672"/>
                    <a:pt x="4348" y="6519"/>
                  </a:cubicBezTo>
                  <a:cubicBezTo>
                    <a:pt x="4593" y="7032"/>
                    <a:pt x="4849" y="7543"/>
                    <a:pt x="5086" y="8061"/>
                  </a:cubicBezTo>
                  <a:cubicBezTo>
                    <a:pt x="5202" y="8319"/>
                    <a:pt x="5314" y="8579"/>
                    <a:pt x="5394" y="8850"/>
                  </a:cubicBezTo>
                  <a:cubicBezTo>
                    <a:pt x="5447" y="9027"/>
                    <a:pt x="5491" y="9204"/>
                    <a:pt x="5466" y="9392"/>
                  </a:cubicBezTo>
                  <a:cubicBezTo>
                    <a:pt x="5449" y="9532"/>
                    <a:pt x="5387" y="9641"/>
                    <a:pt x="5260" y="9708"/>
                  </a:cubicBezTo>
                  <a:cubicBezTo>
                    <a:pt x="5245" y="9715"/>
                    <a:pt x="5224" y="9716"/>
                    <a:pt x="5216" y="9741"/>
                  </a:cubicBezTo>
                  <a:cubicBezTo>
                    <a:pt x="5463" y="9772"/>
                    <a:pt x="5708" y="9794"/>
                    <a:pt x="5955" y="9804"/>
                  </a:cubicBezTo>
                  <a:cubicBezTo>
                    <a:pt x="6033" y="9808"/>
                    <a:pt x="6111" y="9808"/>
                    <a:pt x="6189" y="9808"/>
                  </a:cubicBezTo>
                  <a:cubicBezTo>
                    <a:pt x="6267" y="9808"/>
                    <a:pt x="6346" y="9808"/>
                    <a:pt x="6424" y="9808"/>
                  </a:cubicBezTo>
                  <a:cubicBezTo>
                    <a:pt x="6431" y="9808"/>
                    <a:pt x="6439" y="9808"/>
                    <a:pt x="6446" y="9808"/>
                  </a:cubicBezTo>
                  <a:cubicBezTo>
                    <a:pt x="6679" y="9808"/>
                    <a:pt x="6913" y="9781"/>
                    <a:pt x="7141" y="9730"/>
                  </a:cubicBezTo>
                  <a:cubicBezTo>
                    <a:pt x="7237" y="9709"/>
                    <a:pt x="7332" y="9681"/>
                    <a:pt x="7412" y="9622"/>
                  </a:cubicBezTo>
                  <a:cubicBezTo>
                    <a:pt x="7495" y="9560"/>
                    <a:pt x="7495" y="9492"/>
                    <a:pt x="7411" y="9436"/>
                  </a:cubicBezTo>
                  <a:cubicBezTo>
                    <a:pt x="7312" y="9371"/>
                    <a:pt x="7216" y="9301"/>
                    <a:pt x="7125" y="9226"/>
                  </a:cubicBezTo>
                  <a:cubicBezTo>
                    <a:pt x="6916" y="9055"/>
                    <a:pt x="6741" y="8847"/>
                    <a:pt x="6611" y="8612"/>
                  </a:cubicBezTo>
                  <a:cubicBezTo>
                    <a:pt x="6448" y="8312"/>
                    <a:pt x="6367" y="7986"/>
                    <a:pt x="6292" y="7658"/>
                  </a:cubicBezTo>
                  <a:cubicBezTo>
                    <a:pt x="6173" y="7143"/>
                    <a:pt x="6057" y="6626"/>
                    <a:pt x="5898" y="6121"/>
                  </a:cubicBezTo>
                  <a:cubicBezTo>
                    <a:pt x="5696" y="5483"/>
                    <a:pt x="5451" y="4859"/>
                    <a:pt x="5167" y="4252"/>
                  </a:cubicBezTo>
                  <a:cubicBezTo>
                    <a:pt x="4963" y="3815"/>
                    <a:pt x="4742" y="3388"/>
                    <a:pt x="4500" y="2970"/>
                  </a:cubicBezTo>
                  <a:cubicBezTo>
                    <a:pt x="4199" y="2450"/>
                    <a:pt x="3868" y="1945"/>
                    <a:pt x="3508" y="1459"/>
                  </a:cubicBezTo>
                  <a:cubicBezTo>
                    <a:pt x="3254" y="1116"/>
                    <a:pt x="2987" y="781"/>
                    <a:pt x="2709" y="455"/>
                  </a:cubicBezTo>
                  <a:cubicBezTo>
                    <a:pt x="2577" y="300"/>
                    <a:pt x="2448" y="144"/>
                    <a:pt x="230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2"/>
            <p:cNvSpPr/>
            <p:nvPr/>
          </p:nvSpPr>
          <p:spPr>
            <a:xfrm>
              <a:off x="7779435" y="2336809"/>
              <a:ext cx="440701" cy="628000"/>
            </a:xfrm>
            <a:custGeom>
              <a:avLst/>
              <a:gdLst/>
              <a:ahLst/>
              <a:cxnLst/>
              <a:rect l="l" t="t" r="r" b="b"/>
              <a:pathLst>
                <a:path w="6447" h="9187" extrusionOk="0">
                  <a:moveTo>
                    <a:pt x="1164" y="1"/>
                  </a:moveTo>
                  <a:cubicBezTo>
                    <a:pt x="1120" y="44"/>
                    <a:pt x="1120" y="106"/>
                    <a:pt x="1105" y="158"/>
                  </a:cubicBezTo>
                  <a:cubicBezTo>
                    <a:pt x="999" y="528"/>
                    <a:pt x="903" y="900"/>
                    <a:pt x="821" y="1275"/>
                  </a:cubicBezTo>
                  <a:cubicBezTo>
                    <a:pt x="747" y="1612"/>
                    <a:pt x="689" y="1950"/>
                    <a:pt x="631" y="2290"/>
                  </a:cubicBezTo>
                  <a:cubicBezTo>
                    <a:pt x="570" y="2632"/>
                    <a:pt x="547" y="2981"/>
                    <a:pt x="561" y="3328"/>
                  </a:cubicBezTo>
                  <a:cubicBezTo>
                    <a:pt x="570" y="3512"/>
                    <a:pt x="591" y="3694"/>
                    <a:pt x="623" y="3877"/>
                  </a:cubicBezTo>
                  <a:cubicBezTo>
                    <a:pt x="682" y="4220"/>
                    <a:pt x="772" y="4559"/>
                    <a:pt x="891" y="4888"/>
                  </a:cubicBezTo>
                  <a:cubicBezTo>
                    <a:pt x="1026" y="5258"/>
                    <a:pt x="1189" y="5616"/>
                    <a:pt x="1380" y="5959"/>
                  </a:cubicBezTo>
                  <a:cubicBezTo>
                    <a:pt x="1459" y="6105"/>
                    <a:pt x="1541" y="6245"/>
                    <a:pt x="1629" y="6384"/>
                  </a:cubicBezTo>
                  <a:cubicBezTo>
                    <a:pt x="1641" y="6398"/>
                    <a:pt x="1646" y="6415"/>
                    <a:pt x="1645" y="6435"/>
                  </a:cubicBezTo>
                  <a:cubicBezTo>
                    <a:pt x="1527" y="6399"/>
                    <a:pt x="1413" y="6357"/>
                    <a:pt x="1301" y="6307"/>
                  </a:cubicBezTo>
                  <a:cubicBezTo>
                    <a:pt x="1003" y="6177"/>
                    <a:pt x="722" y="6005"/>
                    <a:pt x="472" y="5796"/>
                  </a:cubicBezTo>
                  <a:cubicBezTo>
                    <a:pt x="321" y="5672"/>
                    <a:pt x="184" y="5530"/>
                    <a:pt x="63" y="5374"/>
                  </a:cubicBezTo>
                  <a:cubicBezTo>
                    <a:pt x="47" y="5351"/>
                    <a:pt x="39" y="5316"/>
                    <a:pt x="0" y="5316"/>
                  </a:cubicBezTo>
                  <a:cubicBezTo>
                    <a:pt x="21" y="5376"/>
                    <a:pt x="42" y="5435"/>
                    <a:pt x="65" y="5493"/>
                  </a:cubicBezTo>
                  <a:cubicBezTo>
                    <a:pt x="284" y="6028"/>
                    <a:pt x="559" y="6531"/>
                    <a:pt x="929" y="6980"/>
                  </a:cubicBezTo>
                  <a:cubicBezTo>
                    <a:pt x="1275" y="7395"/>
                    <a:pt x="1687" y="7734"/>
                    <a:pt x="2135" y="8032"/>
                  </a:cubicBezTo>
                  <a:cubicBezTo>
                    <a:pt x="2688" y="8400"/>
                    <a:pt x="3278" y="8680"/>
                    <a:pt x="3925" y="8842"/>
                  </a:cubicBezTo>
                  <a:cubicBezTo>
                    <a:pt x="4362" y="8950"/>
                    <a:pt x="4804" y="9038"/>
                    <a:pt x="5245" y="9119"/>
                  </a:cubicBezTo>
                  <a:cubicBezTo>
                    <a:pt x="5442" y="9154"/>
                    <a:pt x="5641" y="9187"/>
                    <a:pt x="5843" y="9187"/>
                  </a:cubicBezTo>
                  <a:cubicBezTo>
                    <a:pt x="5888" y="9187"/>
                    <a:pt x="5933" y="9185"/>
                    <a:pt x="5978" y="9182"/>
                  </a:cubicBezTo>
                  <a:cubicBezTo>
                    <a:pt x="6292" y="9157"/>
                    <a:pt x="6446" y="8978"/>
                    <a:pt x="6415" y="8668"/>
                  </a:cubicBezTo>
                  <a:cubicBezTo>
                    <a:pt x="6383" y="8368"/>
                    <a:pt x="6275" y="8095"/>
                    <a:pt x="6157" y="7821"/>
                  </a:cubicBezTo>
                  <a:cubicBezTo>
                    <a:pt x="5996" y="7813"/>
                    <a:pt x="5838" y="7776"/>
                    <a:pt x="5687" y="7714"/>
                  </a:cubicBezTo>
                  <a:cubicBezTo>
                    <a:pt x="5477" y="7637"/>
                    <a:pt x="5284" y="7521"/>
                    <a:pt x="5116" y="7374"/>
                  </a:cubicBezTo>
                  <a:cubicBezTo>
                    <a:pt x="4977" y="7248"/>
                    <a:pt x="4895" y="7088"/>
                    <a:pt x="4828" y="6917"/>
                  </a:cubicBezTo>
                  <a:cubicBezTo>
                    <a:pt x="4595" y="6305"/>
                    <a:pt x="4439" y="5672"/>
                    <a:pt x="4278" y="5041"/>
                  </a:cubicBezTo>
                  <a:cubicBezTo>
                    <a:pt x="4192" y="4702"/>
                    <a:pt x="4099" y="4366"/>
                    <a:pt x="4031" y="4022"/>
                  </a:cubicBezTo>
                  <a:cubicBezTo>
                    <a:pt x="3990" y="3822"/>
                    <a:pt x="3955" y="3623"/>
                    <a:pt x="3932" y="3419"/>
                  </a:cubicBezTo>
                  <a:cubicBezTo>
                    <a:pt x="3904" y="3179"/>
                    <a:pt x="3878" y="2935"/>
                    <a:pt x="3887" y="2692"/>
                  </a:cubicBezTo>
                  <a:cubicBezTo>
                    <a:pt x="3834" y="2537"/>
                    <a:pt x="3782" y="2383"/>
                    <a:pt x="3731" y="2227"/>
                  </a:cubicBezTo>
                  <a:cubicBezTo>
                    <a:pt x="3694" y="2122"/>
                    <a:pt x="3661" y="2015"/>
                    <a:pt x="3620" y="1899"/>
                  </a:cubicBezTo>
                  <a:cubicBezTo>
                    <a:pt x="3552" y="2106"/>
                    <a:pt x="3543" y="2310"/>
                    <a:pt x="3545" y="2513"/>
                  </a:cubicBezTo>
                  <a:cubicBezTo>
                    <a:pt x="3550" y="2807"/>
                    <a:pt x="3578" y="3102"/>
                    <a:pt x="3627" y="3393"/>
                  </a:cubicBezTo>
                  <a:cubicBezTo>
                    <a:pt x="3711" y="3931"/>
                    <a:pt x="3831" y="4461"/>
                    <a:pt x="3952" y="4992"/>
                  </a:cubicBezTo>
                  <a:cubicBezTo>
                    <a:pt x="4097" y="5625"/>
                    <a:pt x="4265" y="6250"/>
                    <a:pt x="4358" y="6894"/>
                  </a:cubicBezTo>
                  <a:cubicBezTo>
                    <a:pt x="4379" y="7041"/>
                    <a:pt x="4393" y="7192"/>
                    <a:pt x="4365" y="7341"/>
                  </a:cubicBezTo>
                  <a:cubicBezTo>
                    <a:pt x="4347" y="7447"/>
                    <a:pt x="4301" y="7498"/>
                    <a:pt x="4225" y="7498"/>
                  </a:cubicBezTo>
                  <a:cubicBezTo>
                    <a:pt x="4194" y="7498"/>
                    <a:pt x="4159" y="7490"/>
                    <a:pt x="4118" y="7474"/>
                  </a:cubicBezTo>
                  <a:cubicBezTo>
                    <a:pt x="3859" y="7374"/>
                    <a:pt x="3606" y="7257"/>
                    <a:pt x="3363" y="7122"/>
                  </a:cubicBezTo>
                  <a:cubicBezTo>
                    <a:pt x="2516" y="6650"/>
                    <a:pt x="1872" y="5984"/>
                    <a:pt x="1469" y="5097"/>
                  </a:cubicBezTo>
                  <a:cubicBezTo>
                    <a:pt x="1117" y="4322"/>
                    <a:pt x="985" y="3500"/>
                    <a:pt x="956" y="2657"/>
                  </a:cubicBezTo>
                  <a:cubicBezTo>
                    <a:pt x="943" y="2250"/>
                    <a:pt x="954" y="1845"/>
                    <a:pt x="987" y="1440"/>
                  </a:cubicBezTo>
                  <a:cubicBezTo>
                    <a:pt x="1012" y="1144"/>
                    <a:pt x="1043" y="847"/>
                    <a:pt x="1085" y="555"/>
                  </a:cubicBezTo>
                  <a:cubicBezTo>
                    <a:pt x="1112" y="369"/>
                    <a:pt x="1138" y="185"/>
                    <a:pt x="1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2"/>
            <p:cNvSpPr/>
            <p:nvPr/>
          </p:nvSpPr>
          <p:spPr>
            <a:xfrm>
              <a:off x="7612504" y="1992624"/>
              <a:ext cx="218129" cy="177661"/>
            </a:xfrm>
            <a:custGeom>
              <a:avLst/>
              <a:gdLst/>
              <a:ahLst/>
              <a:cxnLst/>
              <a:rect l="l" t="t" r="r" b="b"/>
              <a:pathLst>
                <a:path w="3191" h="2599" extrusionOk="0">
                  <a:moveTo>
                    <a:pt x="908" y="1195"/>
                  </a:moveTo>
                  <a:cubicBezTo>
                    <a:pt x="1085" y="1195"/>
                    <a:pt x="1231" y="1335"/>
                    <a:pt x="1238" y="1512"/>
                  </a:cubicBezTo>
                  <a:cubicBezTo>
                    <a:pt x="1236" y="1692"/>
                    <a:pt x="1092" y="1840"/>
                    <a:pt x="912" y="1843"/>
                  </a:cubicBezTo>
                  <a:cubicBezTo>
                    <a:pt x="911" y="1843"/>
                    <a:pt x="910" y="1843"/>
                    <a:pt x="909" y="1843"/>
                  </a:cubicBezTo>
                  <a:cubicBezTo>
                    <a:pt x="733" y="1843"/>
                    <a:pt x="582" y="1693"/>
                    <a:pt x="582" y="1515"/>
                  </a:cubicBezTo>
                  <a:lnTo>
                    <a:pt x="584" y="1515"/>
                  </a:lnTo>
                  <a:cubicBezTo>
                    <a:pt x="587" y="1338"/>
                    <a:pt x="731" y="1196"/>
                    <a:pt x="908" y="1195"/>
                  </a:cubicBezTo>
                  <a:close/>
                  <a:moveTo>
                    <a:pt x="1773" y="0"/>
                  </a:moveTo>
                  <a:cubicBezTo>
                    <a:pt x="1707" y="0"/>
                    <a:pt x="1642" y="4"/>
                    <a:pt x="1578" y="13"/>
                  </a:cubicBezTo>
                  <a:cubicBezTo>
                    <a:pt x="1313" y="48"/>
                    <a:pt x="1076" y="155"/>
                    <a:pt x="854" y="295"/>
                  </a:cubicBezTo>
                  <a:cubicBezTo>
                    <a:pt x="531" y="499"/>
                    <a:pt x="246" y="742"/>
                    <a:pt x="30" y="1060"/>
                  </a:cubicBezTo>
                  <a:cubicBezTo>
                    <a:pt x="16" y="1082"/>
                    <a:pt x="0" y="1098"/>
                    <a:pt x="16" y="1132"/>
                  </a:cubicBezTo>
                  <a:cubicBezTo>
                    <a:pt x="137" y="1375"/>
                    <a:pt x="174" y="1638"/>
                    <a:pt x="98" y="1896"/>
                  </a:cubicBezTo>
                  <a:cubicBezTo>
                    <a:pt x="54" y="2048"/>
                    <a:pt x="114" y="2122"/>
                    <a:pt x="214" y="2203"/>
                  </a:cubicBezTo>
                  <a:cubicBezTo>
                    <a:pt x="219" y="2206"/>
                    <a:pt x="223" y="2210"/>
                    <a:pt x="228" y="2215"/>
                  </a:cubicBezTo>
                  <a:cubicBezTo>
                    <a:pt x="551" y="2492"/>
                    <a:pt x="933" y="2597"/>
                    <a:pt x="1367" y="2599"/>
                  </a:cubicBezTo>
                  <a:cubicBezTo>
                    <a:pt x="1711" y="2595"/>
                    <a:pt x="2056" y="2520"/>
                    <a:pt x="2397" y="2404"/>
                  </a:cubicBezTo>
                  <a:cubicBezTo>
                    <a:pt x="2572" y="2345"/>
                    <a:pt x="2730" y="2255"/>
                    <a:pt x="2854" y="2119"/>
                  </a:cubicBezTo>
                  <a:cubicBezTo>
                    <a:pt x="3115" y="1833"/>
                    <a:pt x="3191" y="1493"/>
                    <a:pt x="3135" y="1119"/>
                  </a:cubicBezTo>
                  <a:cubicBezTo>
                    <a:pt x="3016" y="350"/>
                    <a:pt x="2365" y="0"/>
                    <a:pt x="17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2"/>
            <p:cNvSpPr/>
            <p:nvPr/>
          </p:nvSpPr>
          <p:spPr>
            <a:xfrm>
              <a:off x="7858526" y="2332639"/>
              <a:ext cx="1572" cy="4033"/>
            </a:xfrm>
            <a:custGeom>
              <a:avLst/>
              <a:gdLst/>
              <a:ahLst/>
              <a:cxnLst/>
              <a:rect l="l" t="t" r="r" b="b"/>
              <a:pathLst>
                <a:path w="23" h="59" extrusionOk="0">
                  <a:moveTo>
                    <a:pt x="18" y="0"/>
                  </a:moveTo>
                  <a:lnTo>
                    <a:pt x="18" y="0"/>
                  </a:lnTo>
                  <a:cubicBezTo>
                    <a:pt x="0" y="16"/>
                    <a:pt x="5" y="37"/>
                    <a:pt x="9" y="58"/>
                  </a:cubicBezTo>
                  <a:cubicBezTo>
                    <a:pt x="23" y="41"/>
                    <a:pt x="18" y="20"/>
                    <a:pt x="18" y="0"/>
                  </a:cubicBezTo>
                  <a:close/>
                </a:path>
              </a:pathLst>
            </a:custGeom>
            <a:solidFill>
              <a:srgbClr val="AF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2"/>
            <p:cNvSpPr/>
            <p:nvPr/>
          </p:nvSpPr>
          <p:spPr>
            <a:xfrm>
              <a:off x="7778000" y="2696443"/>
              <a:ext cx="1094" cy="1777"/>
            </a:xfrm>
            <a:custGeom>
              <a:avLst/>
              <a:gdLst/>
              <a:ahLst/>
              <a:cxnLst/>
              <a:rect l="l" t="t" r="r" b="b"/>
              <a:pathLst>
                <a:path w="16" h="26" extrusionOk="0">
                  <a:moveTo>
                    <a:pt x="2" y="1"/>
                  </a:moveTo>
                  <a:cubicBezTo>
                    <a:pt x="2" y="9"/>
                    <a:pt x="0" y="20"/>
                    <a:pt x="12" y="25"/>
                  </a:cubicBezTo>
                  <a:cubicBezTo>
                    <a:pt x="16" y="17"/>
                    <a:pt x="11" y="4"/>
                    <a:pt x="2" y="1"/>
                  </a:cubicBezTo>
                  <a:close/>
                </a:path>
              </a:pathLst>
            </a:custGeom>
            <a:solidFill>
              <a:srgbClr val="AF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2"/>
            <p:cNvSpPr/>
            <p:nvPr/>
          </p:nvSpPr>
          <p:spPr>
            <a:xfrm>
              <a:off x="7778683" y="2698152"/>
              <a:ext cx="1299" cy="1982"/>
            </a:xfrm>
            <a:custGeom>
              <a:avLst/>
              <a:gdLst/>
              <a:ahLst/>
              <a:cxnLst/>
              <a:rect l="l" t="t" r="r" b="b"/>
              <a:pathLst>
                <a:path w="19" h="29" extrusionOk="0">
                  <a:moveTo>
                    <a:pt x="1" y="0"/>
                  </a:moveTo>
                  <a:lnTo>
                    <a:pt x="1" y="0"/>
                  </a:lnTo>
                  <a:cubicBezTo>
                    <a:pt x="2" y="11"/>
                    <a:pt x="1" y="21"/>
                    <a:pt x="11" y="28"/>
                  </a:cubicBezTo>
                  <a:cubicBezTo>
                    <a:pt x="18" y="18"/>
                    <a:pt x="13" y="4"/>
                    <a:pt x="1" y="0"/>
                  </a:cubicBezTo>
                  <a:close/>
                </a:path>
              </a:pathLst>
            </a:custGeom>
            <a:solidFill>
              <a:srgbClr val="AF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2"/>
            <p:cNvSpPr/>
            <p:nvPr/>
          </p:nvSpPr>
          <p:spPr>
            <a:xfrm>
              <a:off x="7630550" y="2036852"/>
              <a:ext cx="1436" cy="1367"/>
            </a:xfrm>
            <a:custGeom>
              <a:avLst/>
              <a:gdLst/>
              <a:ahLst/>
              <a:cxnLst/>
              <a:rect l="l" t="t" r="r" b="b"/>
              <a:pathLst>
                <a:path w="21" h="20" extrusionOk="0">
                  <a:moveTo>
                    <a:pt x="11" y="1"/>
                  </a:moveTo>
                  <a:lnTo>
                    <a:pt x="1" y="15"/>
                  </a:lnTo>
                  <a:lnTo>
                    <a:pt x="6" y="20"/>
                  </a:lnTo>
                  <a:lnTo>
                    <a:pt x="20" y="9"/>
                  </a:lnTo>
                  <a:lnTo>
                    <a:pt x="11" y="1"/>
                  </a:lnTo>
                  <a:close/>
                </a:path>
              </a:pathLst>
            </a:custGeom>
            <a:solidFill>
              <a:srgbClr val="4A5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2"/>
            <p:cNvSpPr/>
            <p:nvPr/>
          </p:nvSpPr>
          <p:spPr>
            <a:xfrm>
              <a:off x="7630072" y="2037809"/>
              <a:ext cx="957" cy="957"/>
            </a:xfrm>
            <a:custGeom>
              <a:avLst/>
              <a:gdLst/>
              <a:ahLst/>
              <a:cxnLst/>
              <a:rect l="l" t="t" r="r" b="b"/>
              <a:pathLst>
                <a:path w="14" h="14" extrusionOk="0">
                  <a:moveTo>
                    <a:pt x="8" y="1"/>
                  </a:moveTo>
                  <a:cubicBezTo>
                    <a:pt x="4" y="2"/>
                    <a:pt x="1" y="8"/>
                    <a:pt x="1" y="9"/>
                  </a:cubicBezTo>
                  <a:cubicBezTo>
                    <a:pt x="3" y="12"/>
                    <a:pt x="4" y="14"/>
                    <a:pt x="6" y="14"/>
                  </a:cubicBezTo>
                  <a:cubicBezTo>
                    <a:pt x="8" y="14"/>
                    <a:pt x="11" y="9"/>
                    <a:pt x="13" y="6"/>
                  </a:cubicBezTo>
                  <a:lnTo>
                    <a:pt x="8" y="1"/>
                  </a:lnTo>
                  <a:close/>
                </a:path>
              </a:pathLst>
            </a:custGeom>
            <a:solidFill>
              <a:srgbClr val="4A5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2"/>
            <p:cNvSpPr/>
            <p:nvPr/>
          </p:nvSpPr>
          <p:spPr>
            <a:xfrm>
              <a:off x="7629251" y="2039723"/>
              <a:ext cx="342" cy="342"/>
            </a:xfrm>
            <a:custGeom>
              <a:avLst/>
              <a:gdLst/>
              <a:ahLst/>
              <a:cxnLst/>
              <a:rect l="l" t="t" r="r" b="b"/>
              <a:pathLst>
                <a:path w="5" h="5" extrusionOk="0">
                  <a:moveTo>
                    <a:pt x="2" y="1"/>
                  </a:moveTo>
                  <a:lnTo>
                    <a:pt x="1" y="4"/>
                  </a:lnTo>
                  <a:lnTo>
                    <a:pt x="4" y="4"/>
                  </a:lnTo>
                  <a:lnTo>
                    <a:pt x="2" y="1"/>
                  </a:lnTo>
                  <a:close/>
                </a:path>
              </a:pathLst>
            </a:custGeom>
            <a:solidFill>
              <a:srgbClr val="4A5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2"/>
            <p:cNvSpPr/>
            <p:nvPr/>
          </p:nvSpPr>
          <p:spPr>
            <a:xfrm>
              <a:off x="7626722" y="2149301"/>
              <a:ext cx="820" cy="752"/>
            </a:xfrm>
            <a:custGeom>
              <a:avLst/>
              <a:gdLst/>
              <a:ahLst/>
              <a:cxnLst/>
              <a:rect l="l" t="t" r="r" b="b"/>
              <a:pathLst>
                <a:path w="12" h="11" extrusionOk="0">
                  <a:moveTo>
                    <a:pt x="6" y="0"/>
                  </a:moveTo>
                  <a:cubicBezTo>
                    <a:pt x="5" y="0"/>
                    <a:pt x="3" y="1"/>
                    <a:pt x="1" y="4"/>
                  </a:cubicBezTo>
                  <a:lnTo>
                    <a:pt x="8" y="11"/>
                  </a:lnTo>
                  <a:lnTo>
                    <a:pt x="11" y="7"/>
                  </a:lnTo>
                  <a:cubicBezTo>
                    <a:pt x="10" y="4"/>
                    <a:pt x="9" y="0"/>
                    <a:pt x="6" y="0"/>
                  </a:cubicBezTo>
                  <a:close/>
                </a:path>
              </a:pathLst>
            </a:custGeom>
            <a:solidFill>
              <a:srgbClr val="4A5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2"/>
            <p:cNvSpPr/>
            <p:nvPr/>
          </p:nvSpPr>
          <p:spPr>
            <a:xfrm>
              <a:off x="7646273" y="2179926"/>
              <a:ext cx="245882" cy="596556"/>
            </a:xfrm>
            <a:custGeom>
              <a:avLst/>
              <a:gdLst/>
              <a:ahLst/>
              <a:cxnLst/>
              <a:rect l="l" t="t" r="r" b="b"/>
              <a:pathLst>
                <a:path w="3597" h="8727" extrusionOk="0">
                  <a:moveTo>
                    <a:pt x="9" y="1"/>
                  </a:moveTo>
                  <a:cubicBezTo>
                    <a:pt x="8" y="1"/>
                    <a:pt x="8" y="1"/>
                    <a:pt x="7" y="1"/>
                  </a:cubicBezTo>
                  <a:cubicBezTo>
                    <a:pt x="0" y="8"/>
                    <a:pt x="6" y="15"/>
                    <a:pt x="13" y="20"/>
                  </a:cubicBezTo>
                  <a:cubicBezTo>
                    <a:pt x="43" y="90"/>
                    <a:pt x="76" y="159"/>
                    <a:pt x="104" y="227"/>
                  </a:cubicBezTo>
                  <a:cubicBezTo>
                    <a:pt x="342" y="807"/>
                    <a:pt x="490" y="1416"/>
                    <a:pt x="633" y="2024"/>
                  </a:cubicBezTo>
                  <a:cubicBezTo>
                    <a:pt x="828" y="2857"/>
                    <a:pt x="973" y="3702"/>
                    <a:pt x="1136" y="4541"/>
                  </a:cubicBezTo>
                  <a:cubicBezTo>
                    <a:pt x="1287" y="5316"/>
                    <a:pt x="1457" y="6086"/>
                    <a:pt x="1685" y="6843"/>
                  </a:cubicBezTo>
                  <a:cubicBezTo>
                    <a:pt x="1754" y="7085"/>
                    <a:pt x="1834" y="7322"/>
                    <a:pt x="1929" y="7555"/>
                  </a:cubicBezTo>
                  <a:cubicBezTo>
                    <a:pt x="1938" y="7560"/>
                    <a:pt x="1943" y="7571"/>
                    <a:pt x="1939" y="7581"/>
                  </a:cubicBezTo>
                  <a:cubicBezTo>
                    <a:pt x="1952" y="7587"/>
                    <a:pt x="1953" y="7595"/>
                    <a:pt x="1950" y="7608"/>
                  </a:cubicBezTo>
                  <a:cubicBezTo>
                    <a:pt x="1988" y="7608"/>
                    <a:pt x="1995" y="7643"/>
                    <a:pt x="2013" y="7665"/>
                  </a:cubicBezTo>
                  <a:cubicBezTo>
                    <a:pt x="2134" y="7821"/>
                    <a:pt x="2271" y="7963"/>
                    <a:pt x="2421" y="8090"/>
                  </a:cubicBezTo>
                  <a:cubicBezTo>
                    <a:pt x="2672" y="8297"/>
                    <a:pt x="2953" y="8468"/>
                    <a:pt x="3251" y="8598"/>
                  </a:cubicBezTo>
                  <a:cubicBezTo>
                    <a:pt x="3363" y="8649"/>
                    <a:pt x="3477" y="8693"/>
                    <a:pt x="3594" y="8726"/>
                  </a:cubicBezTo>
                  <a:cubicBezTo>
                    <a:pt x="3596" y="8707"/>
                    <a:pt x="3591" y="8689"/>
                    <a:pt x="3579" y="8675"/>
                  </a:cubicBezTo>
                  <a:cubicBezTo>
                    <a:pt x="3489" y="8538"/>
                    <a:pt x="3407" y="8396"/>
                    <a:pt x="3328" y="8253"/>
                  </a:cubicBezTo>
                  <a:cubicBezTo>
                    <a:pt x="3139" y="7909"/>
                    <a:pt x="2975" y="7550"/>
                    <a:pt x="2840" y="7182"/>
                  </a:cubicBezTo>
                  <a:cubicBezTo>
                    <a:pt x="2721" y="6852"/>
                    <a:pt x="2630" y="6514"/>
                    <a:pt x="2572" y="6170"/>
                  </a:cubicBezTo>
                  <a:cubicBezTo>
                    <a:pt x="2541" y="5988"/>
                    <a:pt x="2520" y="5805"/>
                    <a:pt x="2509" y="5621"/>
                  </a:cubicBezTo>
                  <a:cubicBezTo>
                    <a:pt x="2495" y="5274"/>
                    <a:pt x="2520" y="4925"/>
                    <a:pt x="2579" y="4583"/>
                  </a:cubicBezTo>
                  <a:cubicBezTo>
                    <a:pt x="2637" y="4243"/>
                    <a:pt x="2697" y="3903"/>
                    <a:pt x="2770" y="3568"/>
                  </a:cubicBezTo>
                  <a:cubicBezTo>
                    <a:pt x="2853" y="3193"/>
                    <a:pt x="2947" y="2822"/>
                    <a:pt x="3053" y="2452"/>
                  </a:cubicBezTo>
                  <a:cubicBezTo>
                    <a:pt x="3068" y="2399"/>
                    <a:pt x="3068" y="2338"/>
                    <a:pt x="3112" y="2294"/>
                  </a:cubicBezTo>
                  <a:lnTo>
                    <a:pt x="3112" y="2290"/>
                  </a:lnTo>
                  <a:cubicBezTo>
                    <a:pt x="3109" y="2269"/>
                    <a:pt x="3103" y="2250"/>
                    <a:pt x="3123" y="2233"/>
                  </a:cubicBezTo>
                  <a:cubicBezTo>
                    <a:pt x="3149" y="2194"/>
                    <a:pt x="3119" y="2180"/>
                    <a:pt x="3093" y="2162"/>
                  </a:cubicBezTo>
                  <a:cubicBezTo>
                    <a:pt x="2797" y="1973"/>
                    <a:pt x="2520" y="1761"/>
                    <a:pt x="2276" y="1505"/>
                  </a:cubicBezTo>
                  <a:cubicBezTo>
                    <a:pt x="2041" y="1260"/>
                    <a:pt x="1857" y="983"/>
                    <a:pt x="1761" y="651"/>
                  </a:cubicBezTo>
                  <a:cubicBezTo>
                    <a:pt x="1734" y="564"/>
                    <a:pt x="1720" y="472"/>
                    <a:pt x="1683" y="387"/>
                  </a:cubicBezTo>
                  <a:cubicBezTo>
                    <a:pt x="1666" y="345"/>
                    <a:pt x="1639" y="326"/>
                    <a:pt x="1600" y="326"/>
                  </a:cubicBezTo>
                  <a:cubicBezTo>
                    <a:pt x="1591" y="326"/>
                    <a:pt x="1581" y="327"/>
                    <a:pt x="1571" y="329"/>
                  </a:cubicBezTo>
                  <a:cubicBezTo>
                    <a:pt x="1462" y="350"/>
                    <a:pt x="1353" y="359"/>
                    <a:pt x="1245" y="359"/>
                  </a:cubicBezTo>
                  <a:cubicBezTo>
                    <a:pt x="1089" y="359"/>
                    <a:pt x="934" y="339"/>
                    <a:pt x="779" y="304"/>
                  </a:cubicBezTo>
                  <a:cubicBezTo>
                    <a:pt x="512" y="245"/>
                    <a:pt x="263" y="136"/>
                    <a:pt x="23" y="6"/>
                  </a:cubicBezTo>
                  <a:cubicBezTo>
                    <a:pt x="19" y="5"/>
                    <a:pt x="12"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2"/>
            <p:cNvSpPr/>
            <p:nvPr/>
          </p:nvSpPr>
          <p:spPr>
            <a:xfrm>
              <a:off x="7778820" y="2698152"/>
              <a:ext cx="68" cy="68"/>
            </a:xfrm>
            <a:custGeom>
              <a:avLst/>
              <a:gdLst/>
              <a:ahLst/>
              <a:cxnLst/>
              <a:rect l="l" t="t" r="r" b="b"/>
              <a:pathLst>
                <a:path w="1" h="1" extrusionOk="0">
                  <a:moveTo>
                    <a:pt x="0" y="0"/>
                  </a:moveTo>
                  <a:close/>
                </a:path>
              </a:pathLst>
            </a:custGeom>
            <a:solidFill>
              <a:srgbClr val="ED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2"/>
            <p:cNvSpPr/>
            <p:nvPr/>
          </p:nvSpPr>
          <p:spPr>
            <a:xfrm>
              <a:off x="8044529" y="2520898"/>
              <a:ext cx="155855" cy="350606"/>
            </a:xfrm>
            <a:custGeom>
              <a:avLst/>
              <a:gdLst/>
              <a:ahLst/>
              <a:cxnLst/>
              <a:rect l="l" t="t" r="r" b="b"/>
              <a:pathLst>
                <a:path w="2280" h="5129" extrusionOk="0">
                  <a:moveTo>
                    <a:pt x="9" y="0"/>
                  </a:moveTo>
                  <a:lnTo>
                    <a:pt x="9" y="0"/>
                  </a:lnTo>
                  <a:cubicBezTo>
                    <a:pt x="0" y="244"/>
                    <a:pt x="26" y="486"/>
                    <a:pt x="54" y="728"/>
                  </a:cubicBezTo>
                  <a:cubicBezTo>
                    <a:pt x="77" y="930"/>
                    <a:pt x="112" y="1131"/>
                    <a:pt x="153" y="1331"/>
                  </a:cubicBezTo>
                  <a:cubicBezTo>
                    <a:pt x="221" y="1673"/>
                    <a:pt x="314" y="2009"/>
                    <a:pt x="400" y="2348"/>
                  </a:cubicBezTo>
                  <a:cubicBezTo>
                    <a:pt x="561" y="2981"/>
                    <a:pt x="717" y="3614"/>
                    <a:pt x="950" y="4225"/>
                  </a:cubicBezTo>
                  <a:cubicBezTo>
                    <a:pt x="1015" y="4397"/>
                    <a:pt x="1099" y="4555"/>
                    <a:pt x="1238" y="4681"/>
                  </a:cubicBezTo>
                  <a:cubicBezTo>
                    <a:pt x="1406" y="4830"/>
                    <a:pt x="1599" y="4946"/>
                    <a:pt x="1809" y="5023"/>
                  </a:cubicBezTo>
                  <a:cubicBezTo>
                    <a:pt x="1960" y="5084"/>
                    <a:pt x="2118" y="5120"/>
                    <a:pt x="2279" y="5128"/>
                  </a:cubicBezTo>
                  <a:cubicBezTo>
                    <a:pt x="2272" y="5107"/>
                    <a:pt x="2265" y="5086"/>
                    <a:pt x="2256" y="5065"/>
                  </a:cubicBezTo>
                  <a:cubicBezTo>
                    <a:pt x="1979" y="4431"/>
                    <a:pt x="1664" y="3813"/>
                    <a:pt x="1367" y="3189"/>
                  </a:cubicBezTo>
                  <a:cubicBezTo>
                    <a:pt x="977" y="2371"/>
                    <a:pt x="601" y="1543"/>
                    <a:pt x="274" y="696"/>
                  </a:cubicBezTo>
                  <a:cubicBezTo>
                    <a:pt x="184" y="465"/>
                    <a:pt x="96" y="232"/>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2"/>
            <p:cNvSpPr/>
            <p:nvPr/>
          </p:nvSpPr>
          <p:spPr>
            <a:xfrm>
              <a:off x="7627337" y="1975192"/>
              <a:ext cx="712969" cy="972454"/>
            </a:xfrm>
            <a:custGeom>
              <a:avLst/>
              <a:gdLst/>
              <a:ahLst/>
              <a:cxnLst/>
              <a:rect l="l" t="t" r="r" b="b"/>
              <a:pathLst>
                <a:path w="10430" h="14226" extrusionOk="0">
                  <a:moveTo>
                    <a:pt x="1614" y="1"/>
                  </a:moveTo>
                  <a:cubicBezTo>
                    <a:pt x="1534" y="1"/>
                    <a:pt x="1454" y="7"/>
                    <a:pt x="1373" y="21"/>
                  </a:cubicBezTo>
                  <a:cubicBezTo>
                    <a:pt x="805" y="116"/>
                    <a:pt x="397" y="457"/>
                    <a:pt x="60" y="901"/>
                  </a:cubicBezTo>
                  <a:lnTo>
                    <a:pt x="69" y="910"/>
                  </a:lnTo>
                  <a:cubicBezTo>
                    <a:pt x="81" y="899"/>
                    <a:pt x="95" y="890"/>
                    <a:pt x="107" y="880"/>
                  </a:cubicBezTo>
                  <a:cubicBezTo>
                    <a:pt x="258" y="738"/>
                    <a:pt x="423" y="610"/>
                    <a:pt x="598" y="499"/>
                  </a:cubicBezTo>
                  <a:cubicBezTo>
                    <a:pt x="899" y="309"/>
                    <a:pt x="1216" y="190"/>
                    <a:pt x="1558" y="190"/>
                  </a:cubicBezTo>
                  <a:cubicBezTo>
                    <a:pt x="1666" y="190"/>
                    <a:pt x="1777" y="202"/>
                    <a:pt x="1890" y="228"/>
                  </a:cubicBezTo>
                  <a:cubicBezTo>
                    <a:pt x="2294" y="317"/>
                    <a:pt x="2616" y="531"/>
                    <a:pt x="2821" y="894"/>
                  </a:cubicBezTo>
                  <a:cubicBezTo>
                    <a:pt x="2975" y="1164"/>
                    <a:pt x="3032" y="1478"/>
                    <a:pt x="2982" y="1784"/>
                  </a:cubicBezTo>
                  <a:cubicBezTo>
                    <a:pt x="2918" y="2216"/>
                    <a:pt x="2684" y="2526"/>
                    <a:pt x="2278" y="2687"/>
                  </a:cubicBezTo>
                  <a:cubicBezTo>
                    <a:pt x="1915" y="2831"/>
                    <a:pt x="1535" y="2914"/>
                    <a:pt x="1144" y="2914"/>
                  </a:cubicBezTo>
                  <a:cubicBezTo>
                    <a:pt x="1106" y="2914"/>
                    <a:pt x="1069" y="2913"/>
                    <a:pt x="1031" y="2912"/>
                  </a:cubicBezTo>
                  <a:cubicBezTo>
                    <a:pt x="775" y="2905"/>
                    <a:pt x="525" y="2845"/>
                    <a:pt x="297" y="2735"/>
                  </a:cubicBezTo>
                  <a:cubicBezTo>
                    <a:pt x="192" y="2684"/>
                    <a:pt x="102" y="2612"/>
                    <a:pt x="4" y="2552"/>
                  </a:cubicBezTo>
                  <a:lnTo>
                    <a:pt x="0" y="2556"/>
                  </a:lnTo>
                  <a:cubicBezTo>
                    <a:pt x="64" y="2652"/>
                    <a:pt x="128" y="2747"/>
                    <a:pt x="188" y="2843"/>
                  </a:cubicBezTo>
                  <a:cubicBezTo>
                    <a:pt x="207" y="2875"/>
                    <a:pt x="234" y="2901"/>
                    <a:pt x="265" y="2920"/>
                  </a:cubicBezTo>
                  <a:cubicBezTo>
                    <a:pt x="474" y="3043"/>
                    <a:pt x="696" y="3141"/>
                    <a:pt x="928" y="3211"/>
                  </a:cubicBezTo>
                  <a:cubicBezTo>
                    <a:pt x="1122" y="3268"/>
                    <a:pt x="1318" y="3302"/>
                    <a:pt x="1517" y="3302"/>
                  </a:cubicBezTo>
                  <a:cubicBezTo>
                    <a:pt x="1600" y="3302"/>
                    <a:pt x="1685" y="3296"/>
                    <a:pt x="1769" y="3283"/>
                  </a:cubicBezTo>
                  <a:cubicBezTo>
                    <a:pt x="1814" y="3276"/>
                    <a:pt x="1849" y="3272"/>
                    <a:pt x="1879" y="3272"/>
                  </a:cubicBezTo>
                  <a:cubicBezTo>
                    <a:pt x="1977" y="3272"/>
                    <a:pt x="2008" y="3319"/>
                    <a:pt x="2048" y="3478"/>
                  </a:cubicBezTo>
                  <a:cubicBezTo>
                    <a:pt x="2080" y="3613"/>
                    <a:pt x="2123" y="3744"/>
                    <a:pt x="2180" y="3872"/>
                  </a:cubicBezTo>
                  <a:cubicBezTo>
                    <a:pt x="2422" y="4377"/>
                    <a:pt x="2830" y="4723"/>
                    <a:pt x="3279" y="5031"/>
                  </a:cubicBezTo>
                  <a:cubicBezTo>
                    <a:pt x="3289" y="5019"/>
                    <a:pt x="3301" y="5017"/>
                    <a:pt x="3313" y="5017"/>
                  </a:cubicBezTo>
                  <a:cubicBezTo>
                    <a:pt x="3324" y="5017"/>
                    <a:pt x="3336" y="5019"/>
                    <a:pt x="3347" y="5019"/>
                  </a:cubicBezTo>
                  <a:lnTo>
                    <a:pt x="4881" y="5019"/>
                  </a:lnTo>
                  <a:cubicBezTo>
                    <a:pt x="4964" y="5019"/>
                    <a:pt x="5042" y="5052"/>
                    <a:pt x="5099" y="5112"/>
                  </a:cubicBezTo>
                  <a:cubicBezTo>
                    <a:pt x="5276" y="5296"/>
                    <a:pt x="5440" y="5492"/>
                    <a:pt x="5605" y="5687"/>
                  </a:cubicBezTo>
                  <a:cubicBezTo>
                    <a:pt x="5765" y="5874"/>
                    <a:pt x="5921" y="6062"/>
                    <a:pt x="6070" y="6257"/>
                  </a:cubicBezTo>
                  <a:cubicBezTo>
                    <a:pt x="6266" y="6513"/>
                    <a:pt x="6457" y="6774"/>
                    <a:pt x="6639" y="7040"/>
                  </a:cubicBezTo>
                  <a:cubicBezTo>
                    <a:pt x="6892" y="7405"/>
                    <a:pt x="7127" y="7780"/>
                    <a:pt x="7346" y="8168"/>
                  </a:cubicBezTo>
                  <a:cubicBezTo>
                    <a:pt x="7535" y="8499"/>
                    <a:pt x="7709" y="8837"/>
                    <a:pt x="7872" y="9181"/>
                  </a:cubicBezTo>
                  <a:cubicBezTo>
                    <a:pt x="8000" y="9444"/>
                    <a:pt x="8119" y="9712"/>
                    <a:pt x="8228" y="9984"/>
                  </a:cubicBezTo>
                  <a:cubicBezTo>
                    <a:pt x="8415" y="10443"/>
                    <a:pt x="8584" y="10908"/>
                    <a:pt x="8726" y="11383"/>
                  </a:cubicBezTo>
                  <a:cubicBezTo>
                    <a:pt x="8834" y="11753"/>
                    <a:pt x="8927" y="12128"/>
                    <a:pt x="9018" y="12503"/>
                  </a:cubicBezTo>
                  <a:cubicBezTo>
                    <a:pt x="9087" y="12787"/>
                    <a:pt x="9153" y="13074"/>
                    <a:pt x="9252" y="13351"/>
                  </a:cubicBezTo>
                  <a:cubicBezTo>
                    <a:pt x="9387" y="13737"/>
                    <a:pt x="9643" y="14004"/>
                    <a:pt x="10014" y="14163"/>
                  </a:cubicBezTo>
                  <a:cubicBezTo>
                    <a:pt x="10102" y="14204"/>
                    <a:pt x="10198" y="14225"/>
                    <a:pt x="10294" y="14225"/>
                  </a:cubicBezTo>
                  <a:cubicBezTo>
                    <a:pt x="10314" y="14225"/>
                    <a:pt x="10333" y="14225"/>
                    <a:pt x="10353" y="14223"/>
                  </a:cubicBezTo>
                  <a:cubicBezTo>
                    <a:pt x="10384" y="14219"/>
                    <a:pt x="10412" y="14216"/>
                    <a:pt x="10421" y="14182"/>
                  </a:cubicBezTo>
                  <a:cubicBezTo>
                    <a:pt x="10430" y="14147"/>
                    <a:pt x="10398" y="14135"/>
                    <a:pt x="10374" y="14118"/>
                  </a:cubicBezTo>
                  <a:cubicBezTo>
                    <a:pt x="10176" y="13983"/>
                    <a:pt x="9998" y="13816"/>
                    <a:pt x="9848" y="13627"/>
                  </a:cubicBezTo>
                  <a:cubicBezTo>
                    <a:pt x="9629" y="13346"/>
                    <a:pt x="9483" y="13027"/>
                    <a:pt x="9364" y="12694"/>
                  </a:cubicBezTo>
                  <a:cubicBezTo>
                    <a:pt x="9215" y="12272"/>
                    <a:pt x="9103" y="11839"/>
                    <a:pt x="8985" y="11405"/>
                  </a:cubicBezTo>
                  <a:cubicBezTo>
                    <a:pt x="8819" y="10790"/>
                    <a:pt x="8638" y="10178"/>
                    <a:pt x="8414" y="9581"/>
                  </a:cubicBezTo>
                  <a:cubicBezTo>
                    <a:pt x="8261" y="9176"/>
                    <a:pt x="8095" y="8778"/>
                    <a:pt x="7905" y="8390"/>
                  </a:cubicBezTo>
                  <a:cubicBezTo>
                    <a:pt x="7774" y="8118"/>
                    <a:pt x="7634" y="7852"/>
                    <a:pt x="7483" y="7592"/>
                  </a:cubicBezTo>
                  <a:cubicBezTo>
                    <a:pt x="7355" y="7373"/>
                    <a:pt x="7227" y="7154"/>
                    <a:pt x="7088" y="6942"/>
                  </a:cubicBezTo>
                  <a:cubicBezTo>
                    <a:pt x="6818" y="6532"/>
                    <a:pt x="6529" y="6136"/>
                    <a:pt x="6219" y="5757"/>
                  </a:cubicBezTo>
                  <a:cubicBezTo>
                    <a:pt x="6008" y="5503"/>
                    <a:pt x="5794" y="5252"/>
                    <a:pt x="5570" y="5012"/>
                  </a:cubicBezTo>
                  <a:cubicBezTo>
                    <a:pt x="5500" y="4937"/>
                    <a:pt x="5440" y="4854"/>
                    <a:pt x="5360" y="4789"/>
                  </a:cubicBezTo>
                  <a:cubicBezTo>
                    <a:pt x="5351" y="4782"/>
                    <a:pt x="5339" y="4774"/>
                    <a:pt x="5342" y="4759"/>
                  </a:cubicBezTo>
                  <a:cubicBezTo>
                    <a:pt x="5345" y="4749"/>
                    <a:pt x="5354" y="4747"/>
                    <a:pt x="5363" y="4747"/>
                  </a:cubicBezTo>
                  <a:cubicBezTo>
                    <a:pt x="5366" y="4747"/>
                    <a:pt x="5370" y="4748"/>
                    <a:pt x="5374" y="4748"/>
                  </a:cubicBezTo>
                  <a:cubicBezTo>
                    <a:pt x="5376" y="4748"/>
                    <a:pt x="5377" y="4747"/>
                    <a:pt x="5379" y="4747"/>
                  </a:cubicBezTo>
                  <a:cubicBezTo>
                    <a:pt x="5397" y="4747"/>
                    <a:pt x="5416" y="4748"/>
                    <a:pt x="5434" y="4748"/>
                  </a:cubicBezTo>
                  <a:cubicBezTo>
                    <a:pt x="5465" y="4748"/>
                    <a:pt x="5495" y="4746"/>
                    <a:pt x="5525" y="4735"/>
                  </a:cubicBezTo>
                  <a:cubicBezTo>
                    <a:pt x="5512" y="4719"/>
                    <a:pt x="5502" y="4702"/>
                    <a:pt x="5488" y="4686"/>
                  </a:cubicBezTo>
                  <a:cubicBezTo>
                    <a:pt x="5295" y="4477"/>
                    <a:pt x="5104" y="4265"/>
                    <a:pt x="4907" y="4058"/>
                  </a:cubicBezTo>
                  <a:cubicBezTo>
                    <a:pt x="4657" y="3790"/>
                    <a:pt x="4408" y="3522"/>
                    <a:pt x="4185" y="3231"/>
                  </a:cubicBezTo>
                  <a:cubicBezTo>
                    <a:pt x="4026" y="3024"/>
                    <a:pt x="3913" y="2798"/>
                    <a:pt x="3877" y="2530"/>
                  </a:cubicBezTo>
                  <a:cubicBezTo>
                    <a:pt x="3808" y="1991"/>
                    <a:pt x="3610" y="1478"/>
                    <a:pt x="3300" y="1032"/>
                  </a:cubicBezTo>
                  <a:cubicBezTo>
                    <a:pt x="3033" y="652"/>
                    <a:pt x="2704" y="340"/>
                    <a:pt x="2272" y="149"/>
                  </a:cubicBezTo>
                  <a:cubicBezTo>
                    <a:pt x="2060" y="54"/>
                    <a:pt x="1840" y="1"/>
                    <a:pt x="161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2"/>
            <p:cNvSpPr/>
            <p:nvPr/>
          </p:nvSpPr>
          <p:spPr>
            <a:xfrm>
              <a:off x="8029012" y="2784079"/>
              <a:ext cx="68" cy="68"/>
            </a:xfrm>
            <a:custGeom>
              <a:avLst/>
              <a:gdLst/>
              <a:ahLst/>
              <a:cxnLst/>
              <a:rect l="l" t="t" r="r" b="b"/>
              <a:pathLst>
                <a:path w="1" h="1" extrusionOk="0">
                  <a:moveTo>
                    <a:pt x="1" y="0"/>
                  </a:moveTo>
                  <a:lnTo>
                    <a:pt x="1" y="0"/>
                  </a:lnTo>
                  <a:lnTo>
                    <a:pt x="1" y="0"/>
                  </a:lnTo>
                  <a:close/>
                </a:path>
              </a:pathLst>
            </a:custGeom>
            <a:solidFill>
              <a:srgbClr val="4A5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2"/>
            <p:cNvSpPr/>
            <p:nvPr/>
          </p:nvSpPr>
          <p:spPr>
            <a:xfrm>
              <a:off x="7872676" y="2328401"/>
              <a:ext cx="156675" cy="455603"/>
            </a:xfrm>
            <a:custGeom>
              <a:avLst/>
              <a:gdLst/>
              <a:ahLst/>
              <a:cxnLst/>
              <a:rect l="l" t="t" r="r" b="b"/>
              <a:pathLst>
                <a:path w="2292" h="6665" extrusionOk="0">
                  <a:moveTo>
                    <a:pt x="182" y="1"/>
                  </a:moveTo>
                  <a:cubicBezTo>
                    <a:pt x="167" y="11"/>
                    <a:pt x="160" y="29"/>
                    <a:pt x="160" y="48"/>
                  </a:cubicBezTo>
                  <a:cubicBezTo>
                    <a:pt x="142" y="222"/>
                    <a:pt x="121" y="395"/>
                    <a:pt x="107" y="569"/>
                  </a:cubicBezTo>
                  <a:cubicBezTo>
                    <a:pt x="91" y="753"/>
                    <a:pt x="70" y="937"/>
                    <a:pt x="53" y="1123"/>
                  </a:cubicBezTo>
                  <a:cubicBezTo>
                    <a:pt x="33" y="1333"/>
                    <a:pt x="14" y="1545"/>
                    <a:pt x="11" y="1758"/>
                  </a:cubicBezTo>
                  <a:cubicBezTo>
                    <a:pt x="2" y="2136"/>
                    <a:pt x="0" y="2515"/>
                    <a:pt x="40" y="2894"/>
                  </a:cubicBezTo>
                  <a:cubicBezTo>
                    <a:pt x="63" y="3127"/>
                    <a:pt x="100" y="3358"/>
                    <a:pt x="147" y="3588"/>
                  </a:cubicBezTo>
                  <a:cubicBezTo>
                    <a:pt x="256" y="4079"/>
                    <a:pt x="417" y="4552"/>
                    <a:pt x="666" y="4994"/>
                  </a:cubicBezTo>
                  <a:cubicBezTo>
                    <a:pt x="856" y="5325"/>
                    <a:pt x="1083" y="5635"/>
                    <a:pt x="1346" y="5914"/>
                  </a:cubicBezTo>
                  <a:cubicBezTo>
                    <a:pt x="1529" y="6104"/>
                    <a:pt x="1729" y="6277"/>
                    <a:pt x="1941" y="6433"/>
                  </a:cubicBezTo>
                  <a:cubicBezTo>
                    <a:pt x="2051" y="6517"/>
                    <a:pt x="2163" y="6601"/>
                    <a:pt x="2286" y="6665"/>
                  </a:cubicBezTo>
                  <a:cubicBezTo>
                    <a:pt x="2291" y="6619"/>
                    <a:pt x="2272" y="6577"/>
                    <a:pt x="2263" y="6533"/>
                  </a:cubicBezTo>
                  <a:cubicBezTo>
                    <a:pt x="2170" y="6095"/>
                    <a:pt x="2055" y="5663"/>
                    <a:pt x="1923" y="5237"/>
                  </a:cubicBezTo>
                  <a:cubicBezTo>
                    <a:pt x="1750" y="4682"/>
                    <a:pt x="1508" y="4156"/>
                    <a:pt x="1233" y="3646"/>
                  </a:cubicBezTo>
                  <a:cubicBezTo>
                    <a:pt x="1173" y="3535"/>
                    <a:pt x="1115" y="3425"/>
                    <a:pt x="1052" y="3316"/>
                  </a:cubicBezTo>
                  <a:cubicBezTo>
                    <a:pt x="903" y="3067"/>
                    <a:pt x="782" y="2801"/>
                    <a:pt x="693" y="2525"/>
                  </a:cubicBezTo>
                  <a:cubicBezTo>
                    <a:pt x="577" y="2152"/>
                    <a:pt x="482" y="1773"/>
                    <a:pt x="410" y="1391"/>
                  </a:cubicBezTo>
                  <a:cubicBezTo>
                    <a:pt x="335" y="1000"/>
                    <a:pt x="284" y="608"/>
                    <a:pt x="228" y="213"/>
                  </a:cubicBezTo>
                  <a:cubicBezTo>
                    <a:pt x="219" y="143"/>
                    <a:pt x="221" y="69"/>
                    <a:pt x="1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2"/>
            <p:cNvSpPr/>
            <p:nvPr/>
          </p:nvSpPr>
          <p:spPr>
            <a:xfrm>
              <a:off x="8029012" y="2783942"/>
              <a:ext cx="342" cy="273"/>
            </a:xfrm>
            <a:custGeom>
              <a:avLst/>
              <a:gdLst/>
              <a:ahLst/>
              <a:cxnLst/>
              <a:rect l="l" t="t" r="r" b="b"/>
              <a:pathLst>
                <a:path w="5" h="4" extrusionOk="0">
                  <a:moveTo>
                    <a:pt x="1" y="1"/>
                  </a:moveTo>
                  <a:lnTo>
                    <a:pt x="4" y="4"/>
                  </a:lnTo>
                  <a:close/>
                </a:path>
              </a:pathLst>
            </a:custGeom>
            <a:solidFill>
              <a:srgbClr val="4A5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2"/>
            <p:cNvSpPr/>
            <p:nvPr/>
          </p:nvSpPr>
          <p:spPr>
            <a:xfrm>
              <a:off x="7650292" y="2062410"/>
              <a:ext cx="64529" cy="55301"/>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2"/>
            <p:cNvSpPr/>
            <p:nvPr/>
          </p:nvSpPr>
          <p:spPr>
            <a:xfrm>
              <a:off x="7659316" y="2073826"/>
              <a:ext cx="34179"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2"/>
            <p:cNvSpPr/>
            <p:nvPr/>
          </p:nvSpPr>
          <p:spPr>
            <a:xfrm>
              <a:off x="7673329" y="2072595"/>
              <a:ext cx="16953"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2"/>
            <p:cNvSpPr/>
            <p:nvPr/>
          </p:nvSpPr>
          <p:spPr>
            <a:xfrm>
              <a:off x="7661435" y="2092898"/>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2"/>
            <p:cNvSpPr/>
            <p:nvPr/>
          </p:nvSpPr>
          <p:spPr>
            <a:xfrm>
              <a:off x="7527395" y="2033276"/>
              <a:ext cx="131934" cy="125306"/>
            </a:xfrm>
            <a:custGeom>
              <a:avLst/>
              <a:gdLst/>
              <a:ahLst/>
              <a:cxnLst/>
              <a:rect l="l" t="t" r="r" b="b"/>
              <a:pathLst>
                <a:path w="2075" h="1971" extrusionOk="0">
                  <a:moveTo>
                    <a:pt x="1624" y="0"/>
                  </a:moveTo>
                  <a:cubicBezTo>
                    <a:pt x="1276" y="247"/>
                    <a:pt x="445" y="556"/>
                    <a:pt x="197" y="947"/>
                  </a:cubicBezTo>
                  <a:cubicBezTo>
                    <a:pt x="0" y="1255"/>
                    <a:pt x="335" y="1284"/>
                    <a:pt x="528" y="1322"/>
                  </a:cubicBezTo>
                  <a:cubicBezTo>
                    <a:pt x="961" y="1408"/>
                    <a:pt x="1385" y="1859"/>
                    <a:pt x="1550" y="1943"/>
                  </a:cubicBezTo>
                  <a:cubicBezTo>
                    <a:pt x="1587" y="1962"/>
                    <a:pt x="1620" y="1971"/>
                    <a:pt x="1649" y="1971"/>
                  </a:cubicBezTo>
                  <a:cubicBezTo>
                    <a:pt x="2074" y="1971"/>
                    <a:pt x="1624" y="0"/>
                    <a:pt x="1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2"/>
            <p:cNvSpPr/>
            <p:nvPr/>
          </p:nvSpPr>
          <p:spPr>
            <a:xfrm>
              <a:off x="7539640" y="2039768"/>
              <a:ext cx="80371" cy="56834"/>
            </a:xfrm>
            <a:custGeom>
              <a:avLst/>
              <a:gdLst/>
              <a:ahLst/>
              <a:cxnLst/>
              <a:rect l="l" t="t" r="r" b="b"/>
              <a:pathLst>
                <a:path w="1277" h="894" extrusionOk="0">
                  <a:moveTo>
                    <a:pt x="1277" y="1"/>
                  </a:moveTo>
                  <a:lnTo>
                    <a:pt x="1277" y="1"/>
                  </a:lnTo>
                  <a:cubicBezTo>
                    <a:pt x="928" y="231"/>
                    <a:pt x="228" y="516"/>
                    <a:pt x="16" y="864"/>
                  </a:cubicBezTo>
                  <a:cubicBezTo>
                    <a:pt x="2" y="885"/>
                    <a:pt x="0" y="893"/>
                    <a:pt x="7" y="893"/>
                  </a:cubicBezTo>
                  <a:cubicBezTo>
                    <a:pt x="25" y="893"/>
                    <a:pt x="105" y="834"/>
                    <a:pt x="219" y="774"/>
                  </a:cubicBezTo>
                  <a:cubicBezTo>
                    <a:pt x="335" y="714"/>
                    <a:pt x="482" y="655"/>
                    <a:pt x="640" y="653"/>
                  </a:cubicBezTo>
                  <a:cubicBezTo>
                    <a:pt x="646" y="653"/>
                    <a:pt x="652" y="653"/>
                    <a:pt x="659" y="653"/>
                  </a:cubicBezTo>
                  <a:cubicBezTo>
                    <a:pt x="751" y="653"/>
                    <a:pt x="844" y="677"/>
                    <a:pt x="924" y="723"/>
                  </a:cubicBezTo>
                  <a:cubicBezTo>
                    <a:pt x="943" y="736"/>
                    <a:pt x="966" y="741"/>
                    <a:pt x="991" y="741"/>
                  </a:cubicBezTo>
                  <a:lnTo>
                    <a:pt x="1007" y="741"/>
                  </a:lnTo>
                  <a:lnTo>
                    <a:pt x="1007" y="729"/>
                  </a:lnTo>
                  <a:cubicBezTo>
                    <a:pt x="1000" y="469"/>
                    <a:pt x="1147" y="203"/>
                    <a:pt x="1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2"/>
            <p:cNvSpPr/>
            <p:nvPr/>
          </p:nvSpPr>
          <p:spPr>
            <a:xfrm>
              <a:off x="7535633" y="2038879"/>
              <a:ext cx="86345" cy="80804"/>
            </a:xfrm>
            <a:custGeom>
              <a:avLst/>
              <a:gdLst/>
              <a:ahLst/>
              <a:cxnLst/>
              <a:rect l="l" t="t" r="r" b="b"/>
              <a:pathLst>
                <a:path w="1358" h="1271" extrusionOk="0">
                  <a:moveTo>
                    <a:pt x="1357" y="1"/>
                  </a:moveTo>
                  <a:lnTo>
                    <a:pt x="1357" y="1"/>
                  </a:lnTo>
                  <a:cubicBezTo>
                    <a:pt x="1257" y="61"/>
                    <a:pt x="1138" y="122"/>
                    <a:pt x="1017" y="187"/>
                  </a:cubicBezTo>
                  <a:cubicBezTo>
                    <a:pt x="647" y="381"/>
                    <a:pt x="228" y="601"/>
                    <a:pt x="67" y="856"/>
                  </a:cubicBezTo>
                  <a:cubicBezTo>
                    <a:pt x="18" y="932"/>
                    <a:pt x="0" y="995"/>
                    <a:pt x="14" y="1041"/>
                  </a:cubicBezTo>
                  <a:cubicBezTo>
                    <a:pt x="25" y="1079"/>
                    <a:pt x="58" y="1109"/>
                    <a:pt x="112" y="1132"/>
                  </a:cubicBezTo>
                  <a:cubicBezTo>
                    <a:pt x="123" y="1133"/>
                    <a:pt x="133" y="1135"/>
                    <a:pt x="146" y="1135"/>
                  </a:cubicBezTo>
                  <a:cubicBezTo>
                    <a:pt x="214" y="1135"/>
                    <a:pt x="310" y="1112"/>
                    <a:pt x="412" y="1091"/>
                  </a:cubicBezTo>
                  <a:cubicBezTo>
                    <a:pt x="535" y="1065"/>
                    <a:pt x="673" y="1034"/>
                    <a:pt x="793" y="1034"/>
                  </a:cubicBezTo>
                  <a:cubicBezTo>
                    <a:pt x="891" y="1034"/>
                    <a:pt x="964" y="1055"/>
                    <a:pt x="1015" y="1098"/>
                  </a:cubicBezTo>
                  <a:cubicBezTo>
                    <a:pt x="1106" y="1170"/>
                    <a:pt x="1210" y="1227"/>
                    <a:pt x="1320" y="1268"/>
                  </a:cubicBezTo>
                  <a:lnTo>
                    <a:pt x="1320" y="1268"/>
                  </a:lnTo>
                  <a:cubicBezTo>
                    <a:pt x="1268" y="1206"/>
                    <a:pt x="1142" y="1045"/>
                    <a:pt x="1073" y="867"/>
                  </a:cubicBezTo>
                  <a:cubicBezTo>
                    <a:pt x="1064" y="828"/>
                    <a:pt x="1061" y="788"/>
                    <a:pt x="1059" y="748"/>
                  </a:cubicBezTo>
                  <a:cubicBezTo>
                    <a:pt x="1054" y="748"/>
                    <a:pt x="1049" y="749"/>
                    <a:pt x="1043" y="749"/>
                  </a:cubicBezTo>
                  <a:cubicBezTo>
                    <a:pt x="1022" y="749"/>
                    <a:pt x="1000" y="743"/>
                    <a:pt x="982" y="730"/>
                  </a:cubicBezTo>
                  <a:cubicBezTo>
                    <a:pt x="901" y="683"/>
                    <a:pt x="809" y="658"/>
                    <a:pt x="716" y="658"/>
                  </a:cubicBezTo>
                  <a:cubicBezTo>
                    <a:pt x="713" y="658"/>
                    <a:pt x="710" y="658"/>
                    <a:pt x="707" y="658"/>
                  </a:cubicBezTo>
                  <a:cubicBezTo>
                    <a:pt x="554" y="658"/>
                    <a:pt x="409" y="714"/>
                    <a:pt x="298" y="771"/>
                  </a:cubicBezTo>
                  <a:cubicBezTo>
                    <a:pt x="186" y="827"/>
                    <a:pt x="107" y="883"/>
                    <a:pt x="88" y="883"/>
                  </a:cubicBezTo>
                  <a:cubicBezTo>
                    <a:pt x="81" y="883"/>
                    <a:pt x="84" y="874"/>
                    <a:pt x="97" y="853"/>
                  </a:cubicBezTo>
                  <a:cubicBezTo>
                    <a:pt x="309" y="520"/>
                    <a:pt x="992" y="252"/>
                    <a:pt x="1334" y="34"/>
                  </a:cubicBezTo>
                  <a:cubicBezTo>
                    <a:pt x="1341" y="24"/>
                    <a:pt x="1350" y="11"/>
                    <a:pt x="1357" y="1"/>
                  </a:cubicBezTo>
                  <a:close/>
                  <a:moveTo>
                    <a:pt x="1320" y="1268"/>
                  </a:moveTo>
                  <a:cubicBezTo>
                    <a:pt x="1321" y="1269"/>
                    <a:pt x="1321" y="1269"/>
                    <a:pt x="1322" y="1270"/>
                  </a:cubicBezTo>
                  <a:lnTo>
                    <a:pt x="1322" y="1268"/>
                  </a:lnTo>
                  <a:cubicBezTo>
                    <a:pt x="1321" y="1268"/>
                    <a:pt x="1321" y="1268"/>
                    <a:pt x="1320" y="12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a:extLst>
              <a:ext uri="{FF2B5EF4-FFF2-40B4-BE49-F238E27FC236}">
                <a16:creationId xmlns:a16="http://schemas.microsoft.com/office/drawing/2014/main" id="{785A5EE2-B6DD-73EB-C045-C11CBDED3748}"/>
              </a:ext>
            </a:extLst>
          </p:cNvPr>
          <p:cNvSpPr>
            <a:spLocks noGrp="1"/>
          </p:cNvSpPr>
          <p:nvPr>
            <p:ph type="subTitle" idx="2"/>
          </p:nvPr>
        </p:nvSpPr>
        <p:spPr>
          <a:xfrm>
            <a:off x="705104" y="2597170"/>
            <a:ext cx="2907600" cy="425700"/>
          </a:xfrm>
        </p:spPr>
        <p:txBody>
          <a:bodyPr/>
          <a:lstStyle/>
          <a:p>
            <a:r>
              <a:rPr lang="en-US" dirty="0"/>
              <a:t>General Election</a:t>
            </a:r>
          </a:p>
        </p:txBody>
      </p:sp>
      <p:sp>
        <p:nvSpPr>
          <p:cNvPr id="9" name="TextBox 8">
            <a:extLst>
              <a:ext uri="{FF2B5EF4-FFF2-40B4-BE49-F238E27FC236}">
                <a16:creationId xmlns:a16="http://schemas.microsoft.com/office/drawing/2014/main" id="{60B698D3-A5BF-870A-80D8-4425A9E85610}"/>
              </a:ext>
            </a:extLst>
          </p:cNvPr>
          <p:cNvSpPr txBox="1"/>
          <p:nvPr/>
        </p:nvSpPr>
        <p:spPr>
          <a:xfrm>
            <a:off x="4716534" y="4804450"/>
            <a:ext cx="4572000" cy="307777"/>
          </a:xfrm>
          <a:prstGeom prst="rect">
            <a:avLst/>
          </a:prstGeom>
          <a:noFill/>
        </p:spPr>
        <p:txBody>
          <a:bodyPr wrap="square">
            <a:spAutoFit/>
          </a:bodyPr>
          <a:lstStyle/>
          <a:p>
            <a:pPr>
              <a:spcBef>
                <a:spcPct val="0"/>
              </a:spcBef>
              <a:buFontTx/>
              <a:buNone/>
            </a:pPr>
            <a:r>
              <a:rPr lang="en-US" altLang="en-US" sz="1400" dirty="0">
                <a:latin typeface="Arial" panose="020B0604020202020204" pitchFamily="34" charset="0"/>
              </a:rPr>
              <a:t>IC 3-8-2-10 | IC 3-8-3-4 | IC 3-8-2.5-4 | IC 3-8-6-10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15"/>
        <p:cNvGrpSpPr/>
        <p:nvPr/>
      </p:nvGrpSpPr>
      <p:grpSpPr>
        <a:xfrm>
          <a:off x="0" y="0"/>
          <a:ext cx="0" cy="0"/>
          <a:chOff x="0" y="0"/>
          <a:chExt cx="0" cy="0"/>
        </a:xfrm>
      </p:grpSpPr>
      <p:sp>
        <p:nvSpPr>
          <p:cNvPr id="4" name="Google Shape;1443;p32">
            <a:extLst>
              <a:ext uri="{FF2B5EF4-FFF2-40B4-BE49-F238E27FC236}">
                <a16:creationId xmlns:a16="http://schemas.microsoft.com/office/drawing/2014/main" id="{E04DF6EE-FD25-1429-0B78-41C95B18D12E}"/>
              </a:ext>
            </a:extLst>
          </p:cNvPr>
          <p:cNvSpPr txBox="1">
            <a:spLocks noGrp="1"/>
          </p:cNvSpPr>
          <p:nvPr>
            <p:ph type="title"/>
          </p:nvPr>
        </p:nvSpPr>
        <p:spPr>
          <a:xfrm>
            <a:off x="1024188" y="131845"/>
            <a:ext cx="7095624" cy="84464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Required </a:t>
            </a:r>
            <a:r>
              <a:rPr lang="en" dirty="0">
                <a:solidFill>
                  <a:schemeClr val="accent5"/>
                </a:solidFill>
              </a:rPr>
              <a:t>Petition Elements</a:t>
            </a:r>
            <a:endParaRPr dirty="0">
              <a:solidFill>
                <a:schemeClr val="accent5"/>
              </a:solidFill>
            </a:endParaRPr>
          </a:p>
        </p:txBody>
      </p:sp>
      <p:pic>
        <p:nvPicPr>
          <p:cNvPr id="6" name="Picture 5">
            <a:extLst>
              <a:ext uri="{FF2B5EF4-FFF2-40B4-BE49-F238E27FC236}">
                <a16:creationId xmlns:a16="http://schemas.microsoft.com/office/drawing/2014/main" id="{A4214A6B-D143-72ED-90BC-E38BF23AFD1B}"/>
              </a:ext>
            </a:extLst>
          </p:cNvPr>
          <p:cNvPicPr>
            <a:picLocks noChangeAspect="1"/>
          </p:cNvPicPr>
          <p:nvPr/>
        </p:nvPicPr>
        <p:blipFill rotWithShape="1">
          <a:blip r:embed="rId3"/>
          <a:srcRect b="10346"/>
          <a:stretch/>
        </p:blipFill>
        <p:spPr>
          <a:xfrm>
            <a:off x="851425" y="1066603"/>
            <a:ext cx="6723347" cy="2530943"/>
          </a:xfrm>
          <a:prstGeom prst="rect">
            <a:avLst/>
          </a:prstGeom>
        </p:spPr>
      </p:pic>
      <p:pic>
        <p:nvPicPr>
          <p:cNvPr id="8" name="Picture 7">
            <a:extLst>
              <a:ext uri="{FF2B5EF4-FFF2-40B4-BE49-F238E27FC236}">
                <a16:creationId xmlns:a16="http://schemas.microsoft.com/office/drawing/2014/main" id="{29B94955-FD82-33A0-E790-B9C04D4B1B6D}"/>
              </a:ext>
            </a:extLst>
          </p:cNvPr>
          <p:cNvPicPr>
            <a:picLocks noChangeAspect="1"/>
          </p:cNvPicPr>
          <p:nvPr/>
        </p:nvPicPr>
        <p:blipFill rotWithShape="1">
          <a:blip r:embed="rId4"/>
          <a:srcRect t="18584"/>
          <a:stretch/>
        </p:blipFill>
        <p:spPr>
          <a:xfrm>
            <a:off x="851425" y="3597546"/>
            <a:ext cx="6723348" cy="112014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15"/>
        <p:cNvGrpSpPr/>
        <p:nvPr/>
      </p:nvGrpSpPr>
      <p:grpSpPr>
        <a:xfrm>
          <a:off x="0" y="0"/>
          <a:ext cx="0" cy="0"/>
          <a:chOff x="0" y="0"/>
          <a:chExt cx="0" cy="0"/>
        </a:xfrm>
      </p:grpSpPr>
      <p:sp>
        <p:nvSpPr>
          <p:cNvPr id="4" name="Google Shape;1443;p32">
            <a:extLst>
              <a:ext uri="{FF2B5EF4-FFF2-40B4-BE49-F238E27FC236}">
                <a16:creationId xmlns:a16="http://schemas.microsoft.com/office/drawing/2014/main" id="{E04DF6EE-FD25-1429-0B78-41C95B18D12E}"/>
              </a:ext>
            </a:extLst>
          </p:cNvPr>
          <p:cNvSpPr txBox="1">
            <a:spLocks noGrp="1"/>
          </p:cNvSpPr>
          <p:nvPr>
            <p:ph type="title"/>
          </p:nvPr>
        </p:nvSpPr>
        <p:spPr>
          <a:xfrm>
            <a:off x="1024188" y="131845"/>
            <a:ext cx="7095624" cy="84464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Required </a:t>
            </a:r>
            <a:r>
              <a:rPr lang="en" dirty="0">
                <a:solidFill>
                  <a:schemeClr val="accent5"/>
                </a:solidFill>
              </a:rPr>
              <a:t>Petition Elements</a:t>
            </a:r>
            <a:endParaRPr dirty="0">
              <a:solidFill>
                <a:schemeClr val="accent5"/>
              </a:solidFill>
            </a:endParaRPr>
          </a:p>
        </p:txBody>
      </p:sp>
      <p:pic>
        <p:nvPicPr>
          <p:cNvPr id="3" name="Picture 2">
            <a:extLst>
              <a:ext uri="{FF2B5EF4-FFF2-40B4-BE49-F238E27FC236}">
                <a16:creationId xmlns:a16="http://schemas.microsoft.com/office/drawing/2014/main" id="{B2372BBA-FB03-40D4-CA1C-1F2D59913326}"/>
              </a:ext>
            </a:extLst>
          </p:cNvPr>
          <p:cNvPicPr>
            <a:picLocks noChangeAspect="1"/>
          </p:cNvPicPr>
          <p:nvPr/>
        </p:nvPicPr>
        <p:blipFill rotWithShape="1">
          <a:blip r:embed="rId3"/>
          <a:srcRect t="4363"/>
          <a:stretch/>
        </p:blipFill>
        <p:spPr>
          <a:xfrm>
            <a:off x="113225" y="976488"/>
            <a:ext cx="5684704" cy="2260024"/>
          </a:xfrm>
          <a:prstGeom prst="rect">
            <a:avLst/>
          </a:prstGeom>
        </p:spPr>
      </p:pic>
      <p:pic>
        <p:nvPicPr>
          <p:cNvPr id="7" name="Picture 6">
            <a:extLst>
              <a:ext uri="{FF2B5EF4-FFF2-40B4-BE49-F238E27FC236}">
                <a16:creationId xmlns:a16="http://schemas.microsoft.com/office/drawing/2014/main" id="{8A692E4E-8FA4-B4E7-E258-7AA6DA2F3879}"/>
              </a:ext>
            </a:extLst>
          </p:cNvPr>
          <p:cNvPicPr>
            <a:picLocks noChangeAspect="1"/>
          </p:cNvPicPr>
          <p:nvPr/>
        </p:nvPicPr>
        <p:blipFill>
          <a:blip r:embed="rId4"/>
          <a:stretch>
            <a:fillRect/>
          </a:stretch>
        </p:blipFill>
        <p:spPr>
          <a:xfrm>
            <a:off x="3119193" y="3346877"/>
            <a:ext cx="5442333" cy="2060154"/>
          </a:xfrm>
          <a:prstGeom prst="rect">
            <a:avLst/>
          </a:prstGeom>
        </p:spPr>
      </p:pic>
      <p:grpSp>
        <p:nvGrpSpPr>
          <p:cNvPr id="9" name="Google Shape;2753;p40">
            <a:extLst>
              <a:ext uri="{FF2B5EF4-FFF2-40B4-BE49-F238E27FC236}">
                <a16:creationId xmlns:a16="http://schemas.microsoft.com/office/drawing/2014/main" id="{C5FAE003-D2BC-4654-1959-B66B5FBAEA8C}"/>
              </a:ext>
            </a:extLst>
          </p:cNvPr>
          <p:cNvGrpSpPr/>
          <p:nvPr/>
        </p:nvGrpSpPr>
        <p:grpSpPr>
          <a:xfrm>
            <a:off x="6345972" y="1670318"/>
            <a:ext cx="1225797" cy="572701"/>
            <a:chOff x="51655" y="3808136"/>
            <a:chExt cx="699736" cy="263687"/>
          </a:xfrm>
        </p:grpSpPr>
        <p:sp>
          <p:nvSpPr>
            <p:cNvPr id="10" name="Google Shape;2754;p40">
              <a:extLst>
                <a:ext uri="{FF2B5EF4-FFF2-40B4-BE49-F238E27FC236}">
                  <a16:creationId xmlns:a16="http://schemas.microsoft.com/office/drawing/2014/main" id="{E8058B74-B600-EF35-9BA4-579278A46A57}"/>
                </a:ext>
              </a:extLst>
            </p:cNvPr>
            <p:cNvSpPr/>
            <p:nvPr/>
          </p:nvSpPr>
          <p:spPr>
            <a:xfrm>
              <a:off x="397608" y="3973518"/>
              <a:ext cx="133090" cy="91624"/>
            </a:xfrm>
            <a:custGeom>
              <a:avLst/>
              <a:gdLst/>
              <a:ahLst/>
              <a:cxnLst/>
              <a:rect l="l" t="t" r="r" b="b"/>
              <a:pathLst>
                <a:path w="986" h="672" extrusionOk="0">
                  <a:moveTo>
                    <a:pt x="968" y="0"/>
                  </a:moveTo>
                  <a:lnTo>
                    <a:pt x="0" y="81"/>
                  </a:lnTo>
                  <a:lnTo>
                    <a:pt x="18" y="672"/>
                  </a:lnTo>
                  <a:lnTo>
                    <a:pt x="985" y="589"/>
                  </a:lnTo>
                  <a:lnTo>
                    <a:pt x="968"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55;p40">
              <a:extLst>
                <a:ext uri="{FF2B5EF4-FFF2-40B4-BE49-F238E27FC236}">
                  <a16:creationId xmlns:a16="http://schemas.microsoft.com/office/drawing/2014/main" id="{6C8EF950-21C2-8AA1-570D-77B688E9A2E2}"/>
                </a:ext>
              </a:extLst>
            </p:cNvPr>
            <p:cNvSpPr/>
            <p:nvPr/>
          </p:nvSpPr>
          <p:spPr>
            <a:xfrm>
              <a:off x="51655" y="3808136"/>
              <a:ext cx="697442" cy="183384"/>
            </a:xfrm>
            <a:custGeom>
              <a:avLst/>
              <a:gdLst/>
              <a:ahLst/>
              <a:cxnLst/>
              <a:rect l="l" t="t" r="r" b="b"/>
              <a:pathLst>
                <a:path w="5167" h="1345" extrusionOk="0">
                  <a:moveTo>
                    <a:pt x="3254" y="0"/>
                  </a:moveTo>
                  <a:lnTo>
                    <a:pt x="1218" y="63"/>
                  </a:lnTo>
                  <a:lnTo>
                    <a:pt x="0" y="545"/>
                  </a:lnTo>
                  <a:lnTo>
                    <a:pt x="826" y="1122"/>
                  </a:lnTo>
                  <a:lnTo>
                    <a:pt x="1813" y="1220"/>
                  </a:lnTo>
                  <a:lnTo>
                    <a:pt x="2230" y="926"/>
                  </a:lnTo>
                  <a:lnTo>
                    <a:pt x="1983" y="1236"/>
                  </a:lnTo>
                  <a:lnTo>
                    <a:pt x="2563" y="1294"/>
                  </a:lnTo>
                  <a:lnTo>
                    <a:pt x="3531" y="1213"/>
                  </a:lnTo>
                  <a:lnTo>
                    <a:pt x="3923" y="1345"/>
                  </a:lnTo>
                  <a:lnTo>
                    <a:pt x="4553" y="1182"/>
                  </a:lnTo>
                  <a:lnTo>
                    <a:pt x="5166" y="496"/>
                  </a:lnTo>
                  <a:lnTo>
                    <a:pt x="32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56;p40">
              <a:extLst>
                <a:ext uri="{FF2B5EF4-FFF2-40B4-BE49-F238E27FC236}">
                  <a16:creationId xmlns:a16="http://schemas.microsoft.com/office/drawing/2014/main" id="{C4A100AD-EBFD-FCBF-D904-931B9E703AEE}"/>
                </a:ext>
              </a:extLst>
            </p:cNvPr>
            <p:cNvSpPr/>
            <p:nvPr/>
          </p:nvSpPr>
          <p:spPr>
            <a:xfrm>
              <a:off x="296239" y="3934252"/>
              <a:ext cx="56422" cy="42540"/>
            </a:xfrm>
            <a:custGeom>
              <a:avLst/>
              <a:gdLst/>
              <a:ahLst/>
              <a:cxnLst/>
              <a:rect l="l" t="t" r="r" b="b"/>
              <a:pathLst>
                <a:path w="418" h="312" extrusionOk="0">
                  <a:moveTo>
                    <a:pt x="418" y="1"/>
                  </a:moveTo>
                  <a:lnTo>
                    <a:pt x="1" y="295"/>
                  </a:lnTo>
                  <a:lnTo>
                    <a:pt x="171" y="311"/>
                  </a:lnTo>
                  <a:lnTo>
                    <a:pt x="418" y="1"/>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57;p40">
              <a:extLst>
                <a:ext uri="{FF2B5EF4-FFF2-40B4-BE49-F238E27FC236}">
                  <a16:creationId xmlns:a16="http://schemas.microsoft.com/office/drawing/2014/main" id="{C378B165-49EE-62AF-B4D5-749EEE001DE9}"/>
                </a:ext>
              </a:extLst>
            </p:cNvPr>
            <p:cNvSpPr/>
            <p:nvPr/>
          </p:nvSpPr>
          <p:spPr>
            <a:xfrm>
              <a:off x="666083" y="3875761"/>
              <a:ext cx="85307" cy="173840"/>
            </a:xfrm>
            <a:custGeom>
              <a:avLst/>
              <a:gdLst/>
              <a:ahLst/>
              <a:cxnLst/>
              <a:rect l="l" t="t" r="r" b="b"/>
              <a:pathLst>
                <a:path w="632" h="1275" extrusionOk="0">
                  <a:moveTo>
                    <a:pt x="614" y="0"/>
                  </a:moveTo>
                  <a:lnTo>
                    <a:pt x="1" y="686"/>
                  </a:lnTo>
                  <a:lnTo>
                    <a:pt x="20" y="1275"/>
                  </a:lnTo>
                  <a:lnTo>
                    <a:pt x="632" y="589"/>
                  </a:lnTo>
                  <a:lnTo>
                    <a:pt x="614"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58;p40">
              <a:extLst>
                <a:ext uri="{FF2B5EF4-FFF2-40B4-BE49-F238E27FC236}">
                  <a16:creationId xmlns:a16="http://schemas.microsoft.com/office/drawing/2014/main" id="{1ED8590F-E85A-12B3-AEC1-26ACA993D845}"/>
                </a:ext>
              </a:extLst>
            </p:cNvPr>
            <p:cNvSpPr/>
            <p:nvPr/>
          </p:nvSpPr>
          <p:spPr>
            <a:xfrm>
              <a:off x="581181" y="3969155"/>
              <a:ext cx="87737" cy="102668"/>
            </a:xfrm>
            <a:custGeom>
              <a:avLst/>
              <a:gdLst/>
              <a:ahLst/>
              <a:cxnLst/>
              <a:rect l="l" t="t" r="r" b="b"/>
              <a:pathLst>
                <a:path w="650" h="753" extrusionOk="0">
                  <a:moveTo>
                    <a:pt x="630" y="1"/>
                  </a:moveTo>
                  <a:lnTo>
                    <a:pt x="0" y="164"/>
                  </a:lnTo>
                  <a:lnTo>
                    <a:pt x="20" y="753"/>
                  </a:lnTo>
                  <a:lnTo>
                    <a:pt x="649" y="590"/>
                  </a:lnTo>
                  <a:lnTo>
                    <a:pt x="630" y="1"/>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59;p40">
              <a:extLst>
                <a:ext uri="{FF2B5EF4-FFF2-40B4-BE49-F238E27FC236}">
                  <a16:creationId xmlns:a16="http://schemas.microsoft.com/office/drawing/2014/main" id="{44130111-523C-FCBD-4E48-BF28D6E005E0}"/>
                </a:ext>
              </a:extLst>
            </p:cNvPr>
            <p:cNvSpPr/>
            <p:nvPr/>
          </p:nvSpPr>
          <p:spPr>
            <a:xfrm>
              <a:off x="528134" y="3973518"/>
              <a:ext cx="55747" cy="98305"/>
            </a:xfrm>
            <a:custGeom>
              <a:avLst/>
              <a:gdLst/>
              <a:ahLst/>
              <a:cxnLst/>
              <a:rect l="l" t="t" r="r" b="b"/>
              <a:pathLst>
                <a:path w="413" h="721" extrusionOk="0">
                  <a:moveTo>
                    <a:pt x="1" y="0"/>
                  </a:moveTo>
                  <a:lnTo>
                    <a:pt x="18" y="589"/>
                  </a:lnTo>
                  <a:lnTo>
                    <a:pt x="413" y="721"/>
                  </a:lnTo>
                  <a:lnTo>
                    <a:pt x="393" y="132"/>
                  </a:lnTo>
                  <a:lnTo>
                    <a:pt x="1"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2760;p40">
              <a:extLst>
                <a:ext uri="{FF2B5EF4-FFF2-40B4-BE49-F238E27FC236}">
                  <a16:creationId xmlns:a16="http://schemas.microsoft.com/office/drawing/2014/main" id="{E4A05D6A-FC58-A209-9D0A-4E070A2571FF}"/>
                </a:ext>
              </a:extLst>
            </p:cNvPr>
            <p:cNvSpPr/>
            <p:nvPr/>
          </p:nvSpPr>
          <p:spPr>
            <a:xfrm>
              <a:off x="163013" y="3961111"/>
              <a:ext cx="237025" cy="104031"/>
            </a:xfrm>
            <a:custGeom>
              <a:avLst/>
              <a:gdLst/>
              <a:ahLst/>
              <a:cxnLst/>
              <a:rect l="l" t="t" r="r" b="b"/>
              <a:pathLst>
                <a:path w="1756" h="763" extrusionOk="0">
                  <a:moveTo>
                    <a:pt x="1" y="0"/>
                  </a:moveTo>
                  <a:lnTo>
                    <a:pt x="20" y="591"/>
                  </a:lnTo>
                  <a:lnTo>
                    <a:pt x="1756" y="763"/>
                  </a:lnTo>
                  <a:lnTo>
                    <a:pt x="1738" y="172"/>
                  </a:lnTo>
                  <a:lnTo>
                    <a:pt x="1158" y="114"/>
                  </a:lnTo>
                  <a:lnTo>
                    <a:pt x="984" y="559"/>
                  </a:lnTo>
                  <a:lnTo>
                    <a:pt x="968" y="112"/>
                  </a:lnTo>
                  <a:lnTo>
                    <a:pt x="1158" y="114"/>
                  </a:lnTo>
                  <a:lnTo>
                    <a:pt x="988" y="98"/>
                  </a:lnTo>
                  <a:lnTo>
                    <a:pt x="1"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761;p40">
              <a:extLst>
                <a:ext uri="{FF2B5EF4-FFF2-40B4-BE49-F238E27FC236}">
                  <a16:creationId xmlns:a16="http://schemas.microsoft.com/office/drawing/2014/main" id="{2DD54CA8-615C-6020-35A4-F1EB806E672A}"/>
                </a:ext>
              </a:extLst>
            </p:cNvPr>
            <p:cNvSpPr/>
            <p:nvPr/>
          </p:nvSpPr>
          <p:spPr>
            <a:xfrm>
              <a:off x="293674" y="3976381"/>
              <a:ext cx="25646" cy="61083"/>
            </a:xfrm>
            <a:custGeom>
              <a:avLst/>
              <a:gdLst/>
              <a:ahLst/>
              <a:cxnLst/>
              <a:rect l="l" t="t" r="r" b="b"/>
              <a:pathLst>
                <a:path w="190" h="448" extrusionOk="0">
                  <a:moveTo>
                    <a:pt x="0" y="0"/>
                  </a:moveTo>
                  <a:lnTo>
                    <a:pt x="16" y="447"/>
                  </a:lnTo>
                  <a:lnTo>
                    <a:pt x="190" y="2"/>
                  </a:lnTo>
                  <a:lnTo>
                    <a:pt x="0"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62;p40">
              <a:extLst>
                <a:ext uri="{FF2B5EF4-FFF2-40B4-BE49-F238E27FC236}">
                  <a16:creationId xmlns:a16="http://schemas.microsoft.com/office/drawing/2014/main" id="{7F1388D0-F0A7-7558-6E93-5323018FFA23}"/>
                </a:ext>
              </a:extLst>
            </p:cNvPr>
            <p:cNvSpPr/>
            <p:nvPr/>
          </p:nvSpPr>
          <p:spPr>
            <a:xfrm>
              <a:off x="51655" y="3882442"/>
              <a:ext cx="114193" cy="159251"/>
            </a:xfrm>
            <a:custGeom>
              <a:avLst/>
              <a:gdLst/>
              <a:ahLst/>
              <a:cxnLst/>
              <a:rect l="l" t="t" r="r" b="b"/>
              <a:pathLst>
                <a:path w="846" h="1168" extrusionOk="0">
                  <a:moveTo>
                    <a:pt x="0" y="0"/>
                  </a:moveTo>
                  <a:lnTo>
                    <a:pt x="18" y="589"/>
                  </a:lnTo>
                  <a:lnTo>
                    <a:pt x="845" y="1168"/>
                  </a:lnTo>
                  <a:lnTo>
                    <a:pt x="826" y="577"/>
                  </a:lnTo>
                  <a:lnTo>
                    <a:pt x="0"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2763;p40">
            <a:extLst>
              <a:ext uri="{FF2B5EF4-FFF2-40B4-BE49-F238E27FC236}">
                <a16:creationId xmlns:a16="http://schemas.microsoft.com/office/drawing/2014/main" id="{18134A14-AE4E-71E8-66EC-3752F5620DA5}"/>
              </a:ext>
            </a:extLst>
          </p:cNvPr>
          <p:cNvSpPr/>
          <p:nvPr/>
        </p:nvSpPr>
        <p:spPr>
          <a:xfrm>
            <a:off x="5941929" y="1260290"/>
            <a:ext cx="2004501" cy="65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700" dirty="0">
                <a:solidFill>
                  <a:schemeClr val="accent5"/>
                </a:solidFill>
                <a:latin typeface="Caveat Brush"/>
                <a:ea typeface="Caveat Brush"/>
                <a:cs typeface="Caveat Brush"/>
                <a:sym typeface="Caveat Brush"/>
              </a:rPr>
              <a:t>CAN-21</a:t>
            </a:r>
            <a:endParaRPr sz="4700" dirty="0">
              <a:solidFill>
                <a:schemeClr val="accent5"/>
              </a:solidFill>
              <a:latin typeface="Caveat Brush"/>
              <a:ea typeface="Caveat Brush"/>
              <a:cs typeface="Caveat Brush"/>
              <a:sym typeface="Caveat Brush"/>
            </a:endParaRPr>
          </a:p>
        </p:txBody>
      </p:sp>
      <p:grpSp>
        <p:nvGrpSpPr>
          <p:cNvPr id="20" name="Google Shape;2753;p40">
            <a:extLst>
              <a:ext uri="{FF2B5EF4-FFF2-40B4-BE49-F238E27FC236}">
                <a16:creationId xmlns:a16="http://schemas.microsoft.com/office/drawing/2014/main" id="{487404F1-F56F-E0B6-B4C4-6A75324071E4}"/>
              </a:ext>
            </a:extLst>
          </p:cNvPr>
          <p:cNvGrpSpPr/>
          <p:nvPr/>
        </p:nvGrpSpPr>
        <p:grpSpPr>
          <a:xfrm>
            <a:off x="779739" y="3880661"/>
            <a:ext cx="1225797" cy="572701"/>
            <a:chOff x="51655" y="3808136"/>
            <a:chExt cx="699736" cy="263687"/>
          </a:xfrm>
        </p:grpSpPr>
        <p:sp>
          <p:nvSpPr>
            <p:cNvPr id="21" name="Google Shape;2754;p40">
              <a:extLst>
                <a:ext uri="{FF2B5EF4-FFF2-40B4-BE49-F238E27FC236}">
                  <a16:creationId xmlns:a16="http://schemas.microsoft.com/office/drawing/2014/main" id="{7FC270BC-8589-96E0-EEF3-80BA38692403}"/>
                </a:ext>
              </a:extLst>
            </p:cNvPr>
            <p:cNvSpPr/>
            <p:nvPr/>
          </p:nvSpPr>
          <p:spPr>
            <a:xfrm>
              <a:off x="397608" y="3973518"/>
              <a:ext cx="133090" cy="91624"/>
            </a:xfrm>
            <a:custGeom>
              <a:avLst/>
              <a:gdLst/>
              <a:ahLst/>
              <a:cxnLst/>
              <a:rect l="l" t="t" r="r" b="b"/>
              <a:pathLst>
                <a:path w="986" h="672" extrusionOk="0">
                  <a:moveTo>
                    <a:pt x="968" y="0"/>
                  </a:moveTo>
                  <a:lnTo>
                    <a:pt x="0" y="81"/>
                  </a:lnTo>
                  <a:lnTo>
                    <a:pt x="18" y="672"/>
                  </a:lnTo>
                  <a:lnTo>
                    <a:pt x="985" y="589"/>
                  </a:lnTo>
                  <a:lnTo>
                    <a:pt x="968"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55;p40">
              <a:extLst>
                <a:ext uri="{FF2B5EF4-FFF2-40B4-BE49-F238E27FC236}">
                  <a16:creationId xmlns:a16="http://schemas.microsoft.com/office/drawing/2014/main" id="{E8655140-8225-7AE7-C42B-AB8D73B39AD7}"/>
                </a:ext>
              </a:extLst>
            </p:cNvPr>
            <p:cNvSpPr/>
            <p:nvPr/>
          </p:nvSpPr>
          <p:spPr>
            <a:xfrm>
              <a:off x="51655" y="3808136"/>
              <a:ext cx="697442" cy="183384"/>
            </a:xfrm>
            <a:custGeom>
              <a:avLst/>
              <a:gdLst/>
              <a:ahLst/>
              <a:cxnLst/>
              <a:rect l="l" t="t" r="r" b="b"/>
              <a:pathLst>
                <a:path w="5167" h="1345" extrusionOk="0">
                  <a:moveTo>
                    <a:pt x="3254" y="0"/>
                  </a:moveTo>
                  <a:lnTo>
                    <a:pt x="1218" y="63"/>
                  </a:lnTo>
                  <a:lnTo>
                    <a:pt x="0" y="545"/>
                  </a:lnTo>
                  <a:lnTo>
                    <a:pt x="826" y="1122"/>
                  </a:lnTo>
                  <a:lnTo>
                    <a:pt x="1813" y="1220"/>
                  </a:lnTo>
                  <a:lnTo>
                    <a:pt x="2230" y="926"/>
                  </a:lnTo>
                  <a:lnTo>
                    <a:pt x="1983" y="1236"/>
                  </a:lnTo>
                  <a:lnTo>
                    <a:pt x="2563" y="1294"/>
                  </a:lnTo>
                  <a:lnTo>
                    <a:pt x="3531" y="1213"/>
                  </a:lnTo>
                  <a:lnTo>
                    <a:pt x="3923" y="1345"/>
                  </a:lnTo>
                  <a:lnTo>
                    <a:pt x="4553" y="1182"/>
                  </a:lnTo>
                  <a:lnTo>
                    <a:pt x="5166" y="496"/>
                  </a:lnTo>
                  <a:lnTo>
                    <a:pt x="32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56;p40">
              <a:extLst>
                <a:ext uri="{FF2B5EF4-FFF2-40B4-BE49-F238E27FC236}">
                  <a16:creationId xmlns:a16="http://schemas.microsoft.com/office/drawing/2014/main" id="{2F83A060-1804-BEF2-2BE6-E6BB432A4343}"/>
                </a:ext>
              </a:extLst>
            </p:cNvPr>
            <p:cNvSpPr/>
            <p:nvPr/>
          </p:nvSpPr>
          <p:spPr>
            <a:xfrm>
              <a:off x="296239" y="3934252"/>
              <a:ext cx="56422" cy="42540"/>
            </a:xfrm>
            <a:custGeom>
              <a:avLst/>
              <a:gdLst/>
              <a:ahLst/>
              <a:cxnLst/>
              <a:rect l="l" t="t" r="r" b="b"/>
              <a:pathLst>
                <a:path w="418" h="312" extrusionOk="0">
                  <a:moveTo>
                    <a:pt x="418" y="1"/>
                  </a:moveTo>
                  <a:lnTo>
                    <a:pt x="1" y="295"/>
                  </a:lnTo>
                  <a:lnTo>
                    <a:pt x="171" y="311"/>
                  </a:lnTo>
                  <a:lnTo>
                    <a:pt x="418" y="1"/>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57;p40">
              <a:extLst>
                <a:ext uri="{FF2B5EF4-FFF2-40B4-BE49-F238E27FC236}">
                  <a16:creationId xmlns:a16="http://schemas.microsoft.com/office/drawing/2014/main" id="{0764F3FA-2F09-416F-E873-DD47022D3B6D}"/>
                </a:ext>
              </a:extLst>
            </p:cNvPr>
            <p:cNvSpPr/>
            <p:nvPr/>
          </p:nvSpPr>
          <p:spPr>
            <a:xfrm>
              <a:off x="666083" y="3875761"/>
              <a:ext cx="85307" cy="173840"/>
            </a:xfrm>
            <a:custGeom>
              <a:avLst/>
              <a:gdLst/>
              <a:ahLst/>
              <a:cxnLst/>
              <a:rect l="l" t="t" r="r" b="b"/>
              <a:pathLst>
                <a:path w="632" h="1275" extrusionOk="0">
                  <a:moveTo>
                    <a:pt x="614" y="0"/>
                  </a:moveTo>
                  <a:lnTo>
                    <a:pt x="1" y="686"/>
                  </a:lnTo>
                  <a:lnTo>
                    <a:pt x="20" y="1275"/>
                  </a:lnTo>
                  <a:lnTo>
                    <a:pt x="632" y="589"/>
                  </a:lnTo>
                  <a:lnTo>
                    <a:pt x="614"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58;p40">
              <a:extLst>
                <a:ext uri="{FF2B5EF4-FFF2-40B4-BE49-F238E27FC236}">
                  <a16:creationId xmlns:a16="http://schemas.microsoft.com/office/drawing/2014/main" id="{DB39D4A6-EE94-7D8D-0BF2-0D0B78F95339}"/>
                </a:ext>
              </a:extLst>
            </p:cNvPr>
            <p:cNvSpPr/>
            <p:nvPr/>
          </p:nvSpPr>
          <p:spPr>
            <a:xfrm>
              <a:off x="581181" y="3969155"/>
              <a:ext cx="87737" cy="102668"/>
            </a:xfrm>
            <a:custGeom>
              <a:avLst/>
              <a:gdLst/>
              <a:ahLst/>
              <a:cxnLst/>
              <a:rect l="l" t="t" r="r" b="b"/>
              <a:pathLst>
                <a:path w="650" h="753" extrusionOk="0">
                  <a:moveTo>
                    <a:pt x="630" y="1"/>
                  </a:moveTo>
                  <a:lnTo>
                    <a:pt x="0" y="164"/>
                  </a:lnTo>
                  <a:lnTo>
                    <a:pt x="20" y="753"/>
                  </a:lnTo>
                  <a:lnTo>
                    <a:pt x="649" y="590"/>
                  </a:lnTo>
                  <a:lnTo>
                    <a:pt x="630" y="1"/>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59;p40">
              <a:extLst>
                <a:ext uri="{FF2B5EF4-FFF2-40B4-BE49-F238E27FC236}">
                  <a16:creationId xmlns:a16="http://schemas.microsoft.com/office/drawing/2014/main" id="{12D88F45-2778-D6BE-10DE-39D3F9B470D4}"/>
                </a:ext>
              </a:extLst>
            </p:cNvPr>
            <p:cNvSpPr/>
            <p:nvPr/>
          </p:nvSpPr>
          <p:spPr>
            <a:xfrm>
              <a:off x="528134" y="3973518"/>
              <a:ext cx="55747" cy="98305"/>
            </a:xfrm>
            <a:custGeom>
              <a:avLst/>
              <a:gdLst/>
              <a:ahLst/>
              <a:cxnLst/>
              <a:rect l="l" t="t" r="r" b="b"/>
              <a:pathLst>
                <a:path w="413" h="721" extrusionOk="0">
                  <a:moveTo>
                    <a:pt x="1" y="0"/>
                  </a:moveTo>
                  <a:lnTo>
                    <a:pt x="18" y="589"/>
                  </a:lnTo>
                  <a:lnTo>
                    <a:pt x="413" y="721"/>
                  </a:lnTo>
                  <a:lnTo>
                    <a:pt x="393" y="132"/>
                  </a:lnTo>
                  <a:lnTo>
                    <a:pt x="1"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60;p40">
              <a:extLst>
                <a:ext uri="{FF2B5EF4-FFF2-40B4-BE49-F238E27FC236}">
                  <a16:creationId xmlns:a16="http://schemas.microsoft.com/office/drawing/2014/main" id="{BE95A1B1-8030-B260-670A-CC0A3E869B82}"/>
                </a:ext>
              </a:extLst>
            </p:cNvPr>
            <p:cNvSpPr/>
            <p:nvPr/>
          </p:nvSpPr>
          <p:spPr>
            <a:xfrm>
              <a:off x="163013" y="3961111"/>
              <a:ext cx="237025" cy="104031"/>
            </a:xfrm>
            <a:custGeom>
              <a:avLst/>
              <a:gdLst/>
              <a:ahLst/>
              <a:cxnLst/>
              <a:rect l="l" t="t" r="r" b="b"/>
              <a:pathLst>
                <a:path w="1756" h="763" extrusionOk="0">
                  <a:moveTo>
                    <a:pt x="1" y="0"/>
                  </a:moveTo>
                  <a:lnTo>
                    <a:pt x="20" y="591"/>
                  </a:lnTo>
                  <a:lnTo>
                    <a:pt x="1756" y="763"/>
                  </a:lnTo>
                  <a:lnTo>
                    <a:pt x="1738" y="172"/>
                  </a:lnTo>
                  <a:lnTo>
                    <a:pt x="1158" y="114"/>
                  </a:lnTo>
                  <a:lnTo>
                    <a:pt x="984" y="559"/>
                  </a:lnTo>
                  <a:lnTo>
                    <a:pt x="968" y="112"/>
                  </a:lnTo>
                  <a:lnTo>
                    <a:pt x="1158" y="114"/>
                  </a:lnTo>
                  <a:lnTo>
                    <a:pt x="988" y="98"/>
                  </a:lnTo>
                  <a:lnTo>
                    <a:pt x="1"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61;p40">
              <a:extLst>
                <a:ext uri="{FF2B5EF4-FFF2-40B4-BE49-F238E27FC236}">
                  <a16:creationId xmlns:a16="http://schemas.microsoft.com/office/drawing/2014/main" id="{B2AAAF4A-7CED-1600-1808-BCDAB67850A2}"/>
                </a:ext>
              </a:extLst>
            </p:cNvPr>
            <p:cNvSpPr/>
            <p:nvPr/>
          </p:nvSpPr>
          <p:spPr>
            <a:xfrm>
              <a:off x="293674" y="3976381"/>
              <a:ext cx="25646" cy="61083"/>
            </a:xfrm>
            <a:custGeom>
              <a:avLst/>
              <a:gdLst/>
              <a:ahLst/>
              <a:cxnLst/>
              <a:rect l="l" t="t" r="r" b="b"/>
              <a:pathLst>
                <a:path w="190" h="448" extrusionOk="0">
                  <a:moveTo>
                    <a:pt x="0" y="0"/>
                  </a:moveTo>
                  <a:lnTo>
                    <a:pt x="16" y="447"/>
                  </a:lnTo>
                  <a:lnTo>
                    <a:pt x="190" y="2"/>
                  </a:lnTo>
                  <a:lnTo>
                    <a:pt x="0"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62;p40">
              <a:extLst>
                <a:ext uri="{FF2B5EF4-FFF2-40B4-BE49-F238E27FC236}">
                  <a16:creationId xmlns:a16="http://schemas.microsoft.com/office/drawing/2014/main" id="{A9A5F304-ACA3-6CE8-A8A8-83B041B1D8A8}"/>
                </a:ext>
              </a:extLst>
            </p:cNvPr>
            <p:cNvSpPr/>
            <p:nvPr/>
          </p:nvSpPr>
          <p:spPr>
            <a:xfrm>
              <a:off x="51655" y="3882442"/>
              <a:ext cx="114193" cy="159251"/>
            </a:xfrm>
            <a:custGeom>
              <a:avLst/>
              <a:gdLst/>
              <a:ahLst/>
              <a:cxnLst/>
              <a:rect l="l" t="t" r="r" b="b"/>
              <a:pathLst>
                <a:path w="846" h="1168" extrusionOk="0">
                  <a:moveTo>
                    <a:pt x="0" y="0"/>
                  </a:moveTo>
                  <a:lnTo>
                    <a:pt x="18" y="589"/>
                  </a:lnTo>
                  <a:lnTo>
                    <a:pt x="845" y="1168"/>
                  </a:lnTo>
                  <a:lnTo>
                    <a:pt x="826" y="577"/>
                  </a:lnTo>
                  <a:lnTo>
                    <a:pt x="0"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2763;p40">
            <a:extLst>
              <a:ext uri="{FF2B5EF4-FFF2-40B4-BE49-F238E27FC236}">
                <a16:creationId xmlns:a16="http://schemas.microsoft.com/office/drawing/2014/main" id="{85468F2E-5F91-DC4D-4E66-1A9BFE6E7156}"/>
              </a:ext>
            </a:extLst>
          </p:cNvPr>
          <p:cNvSpPr/>
          <p:nvPr/>
        </p:nvSpPr>
        <p:spPr>
          <a:xfrm>
            <a:off x="462826" y="3506541"/>
            <a:ext cx="1845906" cy="65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700" dirty="0">
                <a:solidFill>
                  <a:schemeClr val="accent5"/>
                </a:solidFill>
                <a:latin typeface="Caveat Brush"/>
                <a:ea typeface="Caveat Brush"/>
                <a:cs typeface="Caveat Brush"/>
                <a:sym typeface="Caveat Brush"/>
              </a:rPr>
              <a:t>CAN-19</a:t>
            </a:r>
            <a:endParaRPr sz="4700" dirty="0">
              <a:solidFill>
                <a:schemeClr val="accent5"/>
              </a:solidFill>
              <a:latin typeface="Caveat Brush"/>
              <a:ea typeface="Caveat Brush"/>
              <a:cs typeface="Caveat Brush"/>
              <a:sym typeface="Caveat Brush"/>
            </a:endParaRPr>
          </a:p>
        </p:txBody>
      </p:sp>
    </p:spTree>
    <p:extLst>
      <p:ext uri="{BB962C8B-B14F-4D97-AF65-F5344CB8AC3E}">
        <p14:creationId xmlns:p14="http://schemas.microsoft.com/office/powerpoint/2010/main" val="370748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49"/>
        <p:cNvGrpSpPr/>
        <p:nvPr/>
      </p:nvGrpSpPr>
      <p:grpSpPr>
        <a:xfrm>
          <a:off x="0" y="0"/>
          <a:ext cx="0" cy="0"/>
          <a:chOff x="0" y="0"/>
          <a:chExt cx="0" cy="0"/>
        </a:xfrm>
      </p:grpSpPr>
      <p:grpSp>
        <p:nvGrpSpPr>
          <p:cNvPr id="1349" name="Google Shape;1349;p30"/>
          <p:cNvGrpSpPr/>
          <p:nvPr/>
        </p:nvGrpSpPr>
        <p:grpSpPr>
          <a:xfrm>
            <a:off x="-1863031" y="2427689"/>
            <a:ext cx="3553156" cy="2914309"/>
            <a:chOff x="-16105" y="4501294"/>
            <a:chExt cx="784638" cy="643548"/>
          </a:xfrm>
        </p:grpSpPr>
        <p:sp>
          <p:nvSpPr>
            <p:cNvPr id="1350" name="Google Shape;1350;p30"/>
            <p:cNvSpPr/>
            <p:nvPr/>
          </p:nvSpPr>
          <p:spPr>
            <a:xfrm>
              <a:off x="-16105" y="5058384"/>
              <a:ext cx="216373" cy="86443"/>
            </a:xfrm>
            <a:custGeom>
              <a:avLst/>
              <a:gdLst/>
              <a:ahLst/>
              <a:cxnLst/>
              <a:rect l="l" t="t" r="r" b="b"/>
              <a:pathLst>
                <a:path w="1603" h="634" extrusionOk="0">
                  <a:moveTo>
                    <a:pt x="1144" y="1"/>
                  </a:moveTo>
                  <a:lnTo>
                    <a:pt x="1" y="634"/>
                  </a:lnTo>
                  <a:lnTo>
                    <a:pt x="1603" y="634"/>
                  </a:lnTo>
                  <a:lnTo>
                    <a:pt x="11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0"/>
            <p:cNvSpPr/>
            <p:nvPr/>
          </p:nvSpPr>
          <p:spPr>
            <a:xfrm>
              <a:off x="287330" y="4501294"/>
              <a:ext cx="259971" cy="643548"/>
            </a:xfrm>
            <a:custGeom>
              <a:avLst/>
              <a:gdLst/>
              <a:ahLst/>
              <a:cxnLst/>
              <a:rect l="l" t="t" r="r" b="b"/>
              <a:pathLst>
                <a:path w="1926" h="4720" extrusionOk="0">
                  <a:moveTo>
                    <a:pt x="584" y="0"/>
                  </a:moveTo>
                  <a:lnTo>
                    <a:pt x="794" y="921"/>
                  </a:lnTo>
                  <a:lnTo>
                    <a:pt x="547" y="1888"/>
                  </a:lnTo>
                  <a:lnTo>
                    <a:pt x="672" y="2360"/>
                  </a:lnTo>
                  <a:lnTo>
                    <a:pt x="0" y="3503"/>
                  </a:lnTo>
                  <a:lnTo>
                    <a:pt x="658" y="4720"/>
                  </a:lnTo>
                  <a:lnTo>
                    <a:pt x="1213" y="3794"/>
                  </a:lnTo>
                  <a:lnTo>
                    <a:pt x="1282" y="1690"/>
                  </a:lnTo>
                  <a:lnTo>
                    <a:pt x="1594" y="2609"/>
                  </a:lnTo>
                  <a:lnTo>
                    <a:pt x="1764" y="2125"/>
                  </a:lnTo>
                  <a:lnTo>
                    <a:pt x="1925" y="2609"/>
                  </a:lnTo>
                  <a:lnTo>
                    <a:pt x="1904" y="2477"/>
                  </a:lnTo>
                  <a:lnTo>
                    <a:pt x="1539" y="921"/>
                  </a:lnTo>
                  <a:lnTo>
                    <a:pt x="1092" y="921"/>
                  </a:lnTo>
                  <a:lnTo>
                    <a:pt x="1627" y="696"/>
                  </a:lnTo>
                  <a:lnTo>
                    <a:pt x="5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0"/>
            <p:cNvSpPr/>
            <p:nvPr/>
          </p:nvSpPr>
          <p:spPr>
            <a:xfrm>
              <a:off x="451465" y="4856872"/>
              <a:ext cx="151178" cy="287961"/>
            </a:xfrm>
            <a:custGeom>
              <a:avLst/>
              <a:gdLst/>
              <a:ahLst/>
              <a:cxnLst/>
              <a:rect l="l" t="t" r="r" b="b"/>
              <a:pathLst>
                <a:path w="1120" h="2112" extrusionOk="0">
                  <a:moveTo>
                    <a:pt x="709" y="1"/>
                  </a:moveTo>
                  <a:lnTo>
                    <a:pt x="1" y="1491"/>
                  </a:lnTo>
                  <a:lnTo>
                    <a:pt x="548" y="1515"/>
                  </a:lnTo>
                  <a:lnTo>
                    <a:pt x="746" y="2112"/>
                  </a:lnTo>
                  <a:lnTo>
                    <a:pt x="1119" y="1366"/>
                  </a:lnTo>
                  <a:lnTo>
                    <a:pt x="1061" y="928"/>
                  </a:lnTo>
                  <a:lnTo>
                    <a:pt x="7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0"/>
            <p:cNvSpPr/>
            <p:nvPr/>
          </p:nvSpPr>
          <p:spPr>
            <a:xfrm>
              <a:off x="552025" y="5029480"/>
              <a:ext cx="216508" cy="115348"/>
            </a:xfrm>
            <a:custGeom>
              <a:avLst/>
              <a:gdLst/>
              <a:ahLst/>
              <a:cxnLst/>
              <a:rect l="l" t="t" r="r" b="b"/>
              <a:pathLst>
                <a:path w="1604" h="846" extrusionOk="0">
                  <a:moveTo>
                    <a:pt x="634" y="1"/>
                  </a:moveTo>
                  <a:lnTo>
                    <a:pt x="1" y="846"/>
                  </a:lnTo>
                  <a:lnTo>
                    <a:pt x="1603" y="846"/>
                  </a:lnTo>
                  <a:lnTo>
                    <a:pt x="6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0"/>
            <p:cNvSpPr/>
            <p:nvPr/>
          </p:nvSpPr>
          <p:spPr>
            <a:xfrm>
              <a:off x="168278" y="4501294"/>
              <a:ext cx="226361" cy="643548"/>
            </a:xfrm>
            <a:custGeom>
              <a:avLst/>
              <a:gdLst/>
              <a:ahLst/>
              <a:cxnLst/>
              <a:rect l="l" t="t" r="r" b="b"/>
              <a:pathLst>
                <a:path w="1677" h="4720" extrusionOk="0">
                  <a:moveTo>
                    <a:pt x="1466" y="0"/>
                  </a:moveTo>
                  <a:lnTo>
                    <a:pt x="0" y="2230"/>
                  </a:lnTo>
                  <a:lnTo>
                    <a:pt x="162" y="3974"/>
                  </a:lnTo>
                  <a:lnTo>
                    <a:pt x="1031" y="4720"/>
                  </a:lnTo>
                  <a:lnTo>
                    <a:pt x="1540" y="4720"/>
                  </a:lnTo>
                  <a:lnTo>
                    <a:pt x="882" y="3503"/>
                  </a:lnTo>
                  <a:lnTo>
                    <a:pt x="1229" y="2360"/>
                  </a:lnTo>
                  <a:lnTo>
                    <a:pt x="1031" y="1888"/>
                  </a:lnTo>
                  <a:lnTo>
                    <a:pt x="1676" y="921"/>
                  </a:lnTo>
                  <a:lnTo>
                    <a:pt x="1466"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0"/>
            <p:cNvSpPr/>
            <p:nvPr/>
          </p:nvSpPr>
          <p:spPr>
            <a:xfrm>
              <a:off x="287330" y="4626728"/>
              <a:ext cx="107309" cy="352179"/>
            </a:xfrm>
            <a:custGeom>
              <a:avLst/>
              <a:gdLst/>
              <a:ahLst/>
              <a:cxnLst/>
              <a:rect l="l" t="t" r="r" b="b"/>
              <a:pathLst>
                <a:path w="795" h="2583" extrusionOk="0">
                  <a:moveTo>
                    <a:pt x="794" y="1"/>
                  </a:moveTo>
                  <a:lnTo>
                    <a:pt x="149" y="968"/>
                  </a:lnTo>
                  <a:lnTo>
                    <a:pt x="347" y="1440"/>
                  </a:lnTo>
                  <a:lnTo>
                    <a:pt x="0" y="2583"/>
                  </a:lnTo>
                  <a:lnTo>
                    <a:pt x="672" y="1440"/>
                  </a:lnTo>
                  <a:lnTo>
                    <a:pt x="547" y="968"/>
                  </a:lnTo>
                  <a:lnTo>
                    <a:pt x="7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0"/>
            <p:cNvSpPr/>
            <p:nvPr/>
          </p:nvSpPr>
          <p:spPr>
            <a:xfrm>
              <a:off x="138177" y="4805335"/>
              <a:ext cx="169400" cy="339499"/>
            </a:xfrm>
            <a:custGeom>
              <a:avLst/>
              <a:gdLst/>
              <a:ahLst/>
              <a:cxnLst/>
              <a:rect l="l" t="t" r="r" b="b"/>
              <a:pathLst>
                <a:path w="1255" h="2490" extrusionOk="0">
                  <a:moveTo>
                    <a:pt x="223" y="0"/>
                  </a:moveTo>
                  <a:lnTo>
                    <a:pt x="1" y="1857"/>
                  </a:lnTo>
                  <a:lnTo>
                    <a:pt x="460" y="2490"/>
                  </a:lnTo>
                  <a:lnTo>
                    <a:pt x="1254" y="2490"/>
                  </a:lnTo>
                  <a:lnTo>
                    <a:pt x="385" y="1744"/>
                  </a:lnTo>
                  <a:lnTo>
                    <a:pt x="2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0"/>
            <p:cNvSpPr/>
            <p:nvPr/>
          </p:nvSpPr>
          <p:spPr>
            <a:xfrm>
              <a:off x="434728" y="4596188"/>
              <a:ext cx="109604" cy="242967"/>
            </a:xfrm>
            <a:custGeom>
              <a:avLst/>
              <a:gdLst/>
              <a:ahLst/>
              <a:cxnLst/>
              <a:rect l="l" t="t" r="r" b="b"/>
              <a:pathLst>
                <a:path w="812" h="1782" extrusionOk="0">
                  <a:moveTo>
                    <a:pt x="535" y="0"/>
                  </a:moveTo>
                  <a:lnTo>
                    <a:pt x="0" y="225"/>
                  </a:lnTo>
                  <a:lnTo>
                    <a:pt x="447" y="225"/>
                  </a:lnTo>
                  <a:lnTo>
                    <a:pt x="812" y="1781"/>
                  </a:lnTo>
                  <a:lnTo>
                    <a:pt x="535" y="0"/>
                  </a:ln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0"/>
            <p:cNvSpPr/>
            <p:nvPr/>
          </p:nvSpPr>
          <p:spPr>
            <a:xfrm>
              <a:off x="547166" y="4856872"/>
              <a:ext cx="90437" cy="287961"/>
            </a:xfrm>
            <a:custGeom>
              <a:avLst/>
              <a:gdLst/>
              <a:ahLst/>
              <a:cxnLst/>
              <a:rect l="l" t="t" r="r" b="b"/>
              <a:pathLst>
                <a:path w="670" h="2112" extrusionOk="0">
                  <a:moveTo>
                    <a:pt x="0" y="1"/>
                  </a:moveTo>
                  <a:lnTo>
                    <a:pt x="352" y="928"/>
                  </a:lnTo>
                  <a:lnTo>
                    <a:pt x="410" y="1366"/>
                  </a:lnTo>
                  <a:lnTo>
                    <a:pt x="37" y="2112"/>
                  </a:lnTo>
                  <a:lnTo>
                    <a:pt x="670" y="1267"/>
                  </a:lnTo>
                  <a:lnTo>
                    <a:pt x="0" y="1"/>
                  </a:ln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0"/>
            <p:cNvSpPr/>
            <p:nvPr/>
          </p:nvSpPr>
          <p:spPr>
            <a:xfrm>
              <a:off x="376012" y="4856872"/>
              <a:ext cx="176149" cy="287961"/>
            </a:xfrm>
            <a:custGeom>
              <a:avLst/>
              <a:gdLst/>
              <a:ahLst/>
              <a:cxnLst/>
              <a:rect l="l" t="t" r="r" b="b"/>
              <a:pathLst>
                <a:path w="1305" h="2112" extrusionOk="0">
                  <a:moveTo>
                    <a:pt x="1268" y="1"/>
                  </a:moveTo>
                  <a:lnTo>
                    <a:pt x="556" y="1186"/>
                  </a:lnTo>
                  <a:lnTo>
                    <a:pt x="1" y="2112"/>
                  </a:lnTo>
                  <a:lnTo>
                    <a:pt x="1305" y="2112"/>
                  </a:lnTo>
                  <a:lnTo>
                    <a:pt x="1107" y="1515"/>
                  </a:lnTo>
                  <a:lnTo>
                    <a:pt x="560" y="1491"/>
                  </a:lnTo>
                  <a:lnTo>
                    <a:pt x="1268" y="1"/>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0"/>
            <p:cNvSpPr/>
            <p:nvPr/>
          </p:nvSpPr>
          <p:spPr>
            <a:xfrm>
              <a:off x="451060" y="4731711"/>
              <a:ext cx="96241" cy="286870"/>
            </a:xfrm>
            <a:custGeom>
              <a:avLst/>
              <a:gdLst/>
              <a:ahLst/>
              <a:cxnLst/>
              <a:rect l="l" t="t" r="r" b="b"/>
              <a:pathLst>
                <a:path w="713" h="2104" extrusionOk="0">
                  <a:moveTo>
                    <a:pt x="69" y="0"/>
                  </a:moveTo>
                  <a:lnTo>
                    <a:pt x="0" y="2104"/>
                  </a:lnTo>
                  <a:lnTo>
                    <a:pt x="712" y="919"/>
                  </a:lnTo>
                  <a:lnTo>
                    <a:pt x="551" y="435"/>
                  </a:lnTo>
                  <a:lnTo>
                    <a:pt x="381" y="919"/>
                  </a:lnTo>
                  <a:lnTo>
                    <a:pt x="69" y="0"/>
                  </a:ln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1" name="Google Shape;1361;p30"/>
          <p:cNvSpPr txBox="1">
            <a:spLocks noGrp="1"/>
          </p:cNvSpPr>
          <p:nvPr>
            <p:ph type="subTitle" idx="1"/>
          </p:nvPr>
        </p:nvSpPr>
        <p:spPr>
          <a:xfrm>
            <a:off x="674853" y="2286393"/>
            <a:ext cx="7596393" cy="551297"/>
          </a:xfrm>
          <a:prstGeom prst="rect">
            <a:avLst/>
          </a:prstGeom>
        </p:spPr>
        <p:txBody>
          <a:bodyPr spcFirstLastPara="1" wrap="square" lIns="91425" tIns="91425" rIns="91425" bIns="91425" anchor="b" anchorCtr="0">
            <a:noAutofit/>
          </a:bodyPr>
          <a:lstStyle/>
          <a:p>
            <a:pPr marL="139700" indent="0"/>
            <a:r>
              <a:rPr lang="en-US" altLang="en-US" sz="1400"/>
              <a:t>CAN-4 (US Senate)</a:t>
            </a:r>
          </a:p>
          <a:p>
            <a:pPr>
              <a:buFont typeface="Arial" panose="020B0604020202020204" pitchFamily="34" charset="0"/>
              <a:buChar char="•"/>
            </a:pPr>
            <a:r>
              <a:rPr lang="en-US" altLang="en-US" sz="1400"/>
              <a:t>Candidate’s name, address and office sought</a:t>
            </a:r>
          </a:p>
          <a:p>
            <a:pPr>
              <a:buFont typeface="Arial" panose="020B0604020202020204" pitchFamily="34" charset="0"/>
              <a:buChar char="•"/>
            </a:pPr>
            <a:r>
              <a:rPr lang="en-US" altLang="en-US" sz="1400"/>
              <a:t>Note – petitioners are not required to provide precinct and congressional district info.</a:t>
            </a:r>
          </a:p>
          <a:p>
            <a:pPr>
              <a:defRPr/>
            </a:pPr>
            <a:br>
              <a:rPr lang="en-US" sz="1400" i="1"/>
            </a:br>
            <a:endParaRPr lang="en-US" sz="1400" dirty="0"/>
          </a:p>
        </p:txBody>
      </p:sp>
      <p:sp>
        <p:nvSpPr>
          <p:cNvPr id="1362" name="Google Shape;1362;p30"/>
          <p:cNvSpPr txBox="1">
            <a:spLocks noGrp="1"/>
          </p:cNvSpPr>
          <p:nvPr>
            <p:ph type="title"/>
          </p:nvPr>
        </p:nvSpPr>
        <p:spPr>
          <a:xfrm>
            <a:off x="836202" y="272756"/>
            <a:ext cx="8041949" cy="99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R</a:t>
            </a:r>
            <a:r>
              <a:rPr lang="en-US" dirty="0"/>
              <a:t>e</a:t>
            </a:r>
            <a:r>
              <a:rPr lang="en" dirty="0"/>
              <a:t>quired Petition </a:t>
            </a:r>
            <a:r>
              <a:rPr lang="en" dirty="0">
                <a:solidFill>
                  <a:schemeClr val="accent5"/>
                </a:solidFill>
              </a:rPr>
              <a:t>Elements</a:t>
            </a:r>
            <a:endParaRPr dirty="0">
              <a:solidFill>
                <a:schemeClr val="accent5"/>
              </a:solidFill>
            </a:endParaRPr>
          </a:p>
        </p:txBody>
      </p:sp>
      <p:sp>
        <p:nvSpPr>
          <p:cNvPr id="1400" name="Google Shape;1400;p30"/>
          <p:cNvSpPr/>
          <p:nvPr/>
        </p:nvSpPr>
        <p:spPr>
          <a:xfrm>
            <a:off x="6124064" y="997493"/>
            <a:ext cx="105285" cy="91055"/>
          </a:xfrm>
          <a:custGeom>
            <a:avLst/>
            <a:gdLst/>
            <a:ahLst/>
            <a:cxnLst/>
            <a:rect l="l" t="t" r="r" b="b"/>
            <a:pathLst>
              <a:path w="299" h="256" extrusionOk="0">
                <a:moveTo>
                  <a:pt x="129" y="1"/>
                </a:moveTo>
                <a:cubicBezTo>
                  <a:pt x="63" y="1"/>
                  <a:pt x="0" y="52"/>
                  <a:pt x="0" y="128"/>
                </a:cubicBezTo>
                <a:cubicBezTo>
                  <a:pt x="0" y="198"/>
                  <a:pt x="58" y="256"/>
                  <a:pt x="128" y="256"/>
                </a:cubicBezTo>
                <a:cubicBezTo>
                  <a:pt x="241" y="256"/>
                  <a:pt x="298"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856;p42">
            <a:extLst>
              <a:ext uri="{FF2B5EF4-FFF2-40B4-BE49-F238E27FC236}">
                <a16:creationId xmlns:a16="http://schemas.microsoft.com/office/drawing/2014/main" id="{C306AF78-5ED4-9D14-6A52-9117CBF19890}"/>
              </a:ext>
            </a:extLst>
          </p:cNvPr>
          <p:cNvGrpSpPr/>
          <p:nvPr/>
        </p:nvGrpSpPr>
        <p:grpSpPr>
          <a:xfrm flipH="1">
            <a:off x="6747730" y="4239968"/>
            <a:ext cx="2095208" cy="401255"/>
            <a:chOff x="9641789" y="4060422"/>
            <a:chExt cx="3261531" cy="859771"/>
          </a:xfrm>
        </p:grpSpPr>
        <p:sp>
          <p:nvSpPr>
            <p:cNvPr id="5" name="Google Shape;2857;p42">
              <a:extLst>
                <a:ext uri="{FF2B5EF4-FFF2-40B4-BE49-F238E27FC236}">
                  <a16:creationId xmlns:a16="http://schemas.microsoft.com/office/drawing/2014/main" id="{509E97E7-2B3F-9684-AEDE-8268A6D9A374}"/>
                </a:ext>
              </a:extLst>
            </p:cNvPr>
            <p:cNvSpPr/>
            <p:nvPr/>
          </p:nvSpPr>
          <p:spPr>
            <a:xfrm>
              <a:off x="12828373" y="4326413"/>
              <a:ext cx="672" cy="6620"/>
            </a:xfrm>
            <a:custGeom>
              <a:avLst/>
              <a:gdLst/>
              <a:ahLst/>
              <a:cxnLst/>
              <a:rect l="l" t="t" r="r" b="b"/>
              <a:pathLst>
                <a:path w="4" h="39" extrusionOk="0">
                  <a:moveTo>
                    <a:pt x="4" y="0"/>
                  </a:moveTo>
                  <a:lnTo>
                    <a:pt x="0" y="39"/>
                  </a:lnTo>
                  <a:lnTo>
                    <a:pt x="4" y="35"/>
                  </a:lnTo>
                  <a:lnTo>
                    <a:pt x="4" y="0"/>
                  </a:lnTo>
                  <a:close/>
                </a:path>
              </a:pathLst>
            </a:custGeom>
            <a:solidFill>
              <a:srgbClr val="3DB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858;p42">
              <a:extLst>
                <a:ext uri="{FF2B5EF4-FFF2-40B4-BE49-F238E27FC236}">
                  <a16:creationId xmlns:a16="http://schemas.microsoft.com/office/drawing/2014/main" id="{0358C0A2-8248-550F-7443-7D10112B28B5}"/>
                </a:ext>
              </a:extLst>
            </p:cNvPr>
            <p:cNvSpPr/>
            <p:nvPr/>
          </p:nvSpPr>
          <p:spPr>
            <a:xfrm>
              <a:off x="9792019" y="4540122"/>
              <a:ext cx="3697" cy="19522"/>
            </a:xfrm>
            <a:custGeom>
              <a:avLst/>
              <a:gdLst/>
              <a:ahLst/>
              <a:cxnLst/>
              <a:rect l="l" t="t" r="r" b="b"/>
              <a:pathLst>
                <a:path w="22" h="115" extrusionOk="0">
                  <a:moveTo>
                    <a:pt x="0" y="0"/>
                  </a:moveTo>
                  <a:cubicBezTo>
                    <a:pt x="0" y="28"/>
                    <a:pt x="2" y="65"/>
                    <a:pt x="5" y="112"/>
                  </a:cubicBezTo>
                  <a:lnTo>
                    <a:pt x="21" y="114"/>
                  </a:lnTo>
                  <a:lnTo>
                    <a:pt x="11" y="0"/>
                  </a:lnTo>
                  <a:close/>
                </a:path>
              </a:pathLst>
            </a:custGeom>
            <a:solidFill>
              <a:srgbClr val="3DB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859;p42">
              <a:extLst>
                <a:ext uri="{FF2B5EF4-FFF2-40B4-BE49-F238E27FC236}">
                  <a16:creationId xmlns:a16="http://schemas.microsoft.com/office/drawing/2014/main" id="{0FF5C785-3FC2-9D16-ED48-629FD6E1DDC2}"/>
                </a:ext>
              </a:extLst>
            </p:cNvPr>
            <p:cNvSpPr/>
            <p:nvPr/>
          </p:nvSpPr>
          <p:spPr>
            <a:xfrm>
              <a:off x="9794372" y="4569827"/>
              <a:ext cx="222320" cy="226620"/>
            </a:xfrm>
            <a:custGeom>
              <a:avLst/>
              <a:gdLst/>
              <a:ahLst/>
              <a:cxnLst/>
              <a:rect l="l" t="t" r="r" b="b"/>
              <a:pathLst>
                <a:path w="1323" h="1335" extrusionOk="0">
                  <a:moveTo>
                    <a:pt x="598" y="0"/>
                  </a:moveTo>
                  <a:cubicBezTo>
                    <a:pt x="628" y="6"/>
                    <a:pt x="656" y="9"/>
                    <a:pt x="682" y="14"/>
                  </a:cubicBezTo>
                  <a:cubicBezTo>
                    <a:pt x="784" y="35"/>
                    <a:pt x="845" y="53"/>
                    <a:pt x="866" y="69"/>
                  </a:cubicBezTo>
                  <a:cubicBezTo>
                    <a:pt x="847" y="72"/>
                    <a:pt x="798" y="78"/>
                    <a:pt x="721" y="86"/>
                  </a:cubicBezTo>
                  <a:cubicBezTo>
                    <a:pt x="640" y="97"/>
                    <a:pt x="589" y="100"/>
                    <a:pt x="568" y="100"/>
                  </a:cubicBezTo>
                  <a:cubicBezTo>
                    <a:pt x="548" y="101"/>
                    <a:pt x="528" y="101"/>
                    <a:pt x="508" y="101"/>
                  </a:cubicBezTo>
                  <a:cubicBezTo>
                    <a:pt x="367" y="101"/>
                    <a:pt x="227" y="90"/>
                    <a:pt x="88" y="69"/>
                  </a:cubicBezTo>
                  <a:cubicBezTo>
                    <a:pt x="62" y="63"/>
                    <a:pt x="32" y="56"/>
                    <a:pt x="0" y="48"/>
                  </a:cubicBezTo>
                  <a:lnTo>
                    <a:pt x="0" y="48"/>
                  </a:lnTo>
                  <a:cubicBezTo>
                    <a:pt x="7" y="121"/>
                    <a:pt x="18" y="207"/>
                    <a:pt x="28" y="309"/>
                  </a:cubicBezTo>
                  <a:cubicBezTo>
                    <a:pt x="137" y="326"/>
                    <a:pt x="237" y="346"/>
                    <a:pt x="326" y="362"/>
                  </a:cubicBezTo>
                  <a:cubicBezTo>
                    <a:pt x="247" y="383"/>
                    <a:pt x="165" y="397"/>
                    <a:pt x="83" y="400"/>
                  </a:cubicBezTo>
                  <a:lnTo>
                    <a:pt x="39" y="400"/>
                  </a:lnTo>
                  <a:cubicBezTo>
                    <a:pt x="48" y="467"/>
                    <a:pt x="56" y="537"/>
                    <a:pt x="65" y="614"/>
                  </a:cubicBezTo>
                  <a:cubicBezTo>
                    <a:pt x="93" y="828"/>
                    <a:pt x="121" y="1014"/>
                    <a:pt x="147" y="1173"/>
                  </a:cubicBezTo>
                  <a:cubicBezTo>
                    <a:pt x="332" y="1228"/>
                    <a:pt x="600" y="1271"/>
                    <a:pt x="950" y="1305"/>
                  </a:cubicBezTo>
                  <a:cubicBezTo>
                    <a:pt x="1078" y="1315"/>
                    <a:pt x="1203" y="1326"/>
                    <a:pt x="1322" y="1334"/>
                  </a:cubicBezTo>
                  <a:cubicBezTo>
                    <a:pt x="1313" y="1254"/>
                    <a:pt x="1301" y="1166"/>
                    <a:pt x="1282" y="1070"/>
                  </a:cubicBezTo>
                  <a:cubicBezTo>
                    <a:pt x="1248" y="882"/>
                    <a:pt x="1219" y="696"/>
                    <a:pt x="1189" y="511"/>
                  </a:cubicBezTo>
                  <a:cubicBezTo>
                    <a:pt x="1099" y="489"/>
                    <a:pt x="1056" y="465"/>
                    <a:pt x="1056" y="439"/>
                  </a:cubicBezTo>
                  <a:cubicBezTo>
                    <a:pt x="1056" y="418"/>
                    <a:pt x="1084" y="402"/>
                    <a:pt x="1140" y="398"/>
                  </a:cubicBezTo>
                  <a:lnTo>
                    <a:pt x="1096" y="0"/>
                  </a:lnTo>
                  <a:close/>
                </a:path>
              </a:pathLst>
            </a:custGeom>
            <a:solidFill>
              <a:srgbClr val="317EAF">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860;p42">
              <a:extLst>
                <a:ext uri="{FF2B5EF4-FFF2-40B4-BE49-F238E27FC236}">
                  <a16:creationId xmlns:a16="http://schemas.microsoft.com/office/drawing/2014/main" id="{5AF62411-0AD6-F134-6621-E34380633CBE}"/>
                </a:ext>
              </a:extLst>
            </p:cNvPr>
            <p:cNvSpPr/>
            <p:nvPr/>
          </p:nvSpPr>
          <p:spPr>
            <a:xfrm>
              <a:off x="12595131" y="4363587"/>
              <a:ext cx="233075" cy="331696"/>
            </a:xfrm>
            <a:custGeom>
              <a:avLst/>
              <a:gdLst/>
              <a:ahLst/>
              <a:cxnLst/>
              <a:rect l="l" t="t" r="r" b="b"/>
              <a:pathLst>
                <a:path w="1387" h="1954" extrusionOk="0">
                  <a:moveTo>
                    <a:pt x="1387" y="0"/>
                  </a:moveTo>
                  <a:lnTo>
                    <a:pt x="1387" y="0"/>
                  </a:lnTo>
                  <a:cubicBezTo>
                    <a:pt x="1248" y="125"/>
                    <a:pt x="1029" y="283"/>
                    <a:pt x="729" y="472"/>
                  </a:cubicBezTo>
                  <a:cubicBezTo>
                    <a:pt x="714" y="467"/>
                    <a:pt x="705" y="463"/>
                    <a:pt x="705" y="462"/>
                  </a:cubicBezTo>
                  <a:cubicBezTo>
                    <a:pt x="698" y="455"/>
                    <a:pt x="694" y="441"/>
                    <a:pt x="694" y="419"/>
                  </a:cubicBezTo>
                  <a:cubicBezTo>
                    <a:pt x="694" y="407"/>
                    <a:pt x="791" y="318"/>
                    <a:pt x="984" y="151"/>
                  </a:cubicBezTo>
                  <a:lnTo>
                    <a:pt x="984" y="151"/>
                  </a:lnTo>
                  <a:cubicBezTo>
                    <a:pt x="934" y="188"/>
                    <a:pt x="882" y="228"/>
                    <a:pt x="822" y="274"/>
                  </a:cubicBezTo>
                  <a:cubicBezTo>
                    <a:pt x="540" y="369"/>
                    <a:pt x="277" y="453"/>
                    <a:pt x="32" y="526"/>
                  </a:cubicBezTo>
                  <a:lnTo>
                    <a:pt x="23" y="916"/>
                  </a:lnTo>
                  <a:lnTo>
                    <a:pt x="0" y="933"/>
                  </a:lnTo>
                  <a:lnTo>
                    <a:pt x="0" y="942"/>
                  </a:lnTo>
                  <a:cubicBezTo>
                    <a:pt x="46" y="913"/>
                    <a:pt x="82" y="897"/>
                    <a:pt x="109" y="897"/>
                  </a:cubicBezTo>
                  <a:cubicBezTo>
                    <a:pt x="114" y="897"/>
                    <a:pt x="120" y="898"/>
                    <a:pt x="124" y="900"/>
                  </a:cubicBezTo>
                  <a:cubicBezTo>
                    <a:pt x="82" y="954"/>
                    <a:pt x="42" y="1003"/>
                    <a:pt x="0" y="1049"/>
                  </a:cubicBezTo>
                  <a:cubicBezTo>
                    <a:pt x="2" y="1275"/>
                    <a:pt x="2" y="1415"/>
                    <a:pt x="4" y="1470"/>
                  </a:cubicBezTo>
                  <a:cubicBezTo>
                    <a:pt x="9" y="1633"/>
                    <a:pt x="25" y="1794"/>
                    <a:pt x="47" y="1953"/>
                  </a:cubicBezTo>
                  <a:cubicBezTo>
                    <a:pt x="321" y="1740"/>
                    <a:pt x="538" y="1578"/>
                    <a:pt x="703" y="1470"/>
                  </a:cubicBezTo>
                  <a:cubicBezTo>
                    <a:pt x="912" y="1329"/>
                    <a:pt x="1134" y="1210"/>
                    <a:pt x="1366" y="1110"/>
                  </a:cubicBezTo>
                  <a:cubicBezTo>
                    <a:pt x="1353" y="1093"/>
                    <a:pt x="1353" y="896"/>
                    <a:pt x="1367" y="521"/>
                  </a:cubicBezTo>
                  <a:lnTo>
                    <a:pt x="1367" y="521"/>
                  </a:lnTo>
                  <a:cubicBezTo>
                    <a:pt x="1311" y="556"/>
                    <a:pt x="1250" y="584"/>
                    <a:pt x="1187" y="609"/>
                  </a:cubicBezTo>
                  <a:cubicBezTo>
                    <a:pt x="1182" y="619"/>
                    <a:pt x="1178" y="624"/>
                    <a:pt x="1175" y="624"/>
                  </a:cubicBezTo>
                  <a:cubicBezTo>
                    <a:pt x="1170" y="624"/>
                    <a:pt x="1168" y="613"/>
                    <a:pt x="1168" y="591"/>
                  </a:cubicBezTo>
                  <a:cubicBezTo>
                    <a:pt x="1168" y="588"/>
                    <a:pt x="1203" y="567"/>
                    <a:pt x="1273" y="526"/>
                  </a:cubicBezTo>
                  <a:cubicBezTo>
                    <a:pt x="1306" y="505"/>
                    <a:pt x="1338" y="484"/>
                    <a:pt x="1371" y="462"/>
                  </a:cubicBezTo>
                  <a:lnTo>
                    <a:pt x="1371" y="442"/>
                  </a:lnTo>
                  <a:cubicBezTo>
                    <a:pt x="1378" y="256"/>
                    <a:pt x="1383" y="107"/>
                    <a:pt x="1387" y="0"/>
                  </a:cubicBezTo>
                  <a:close/>
                </a:path>
              </a:pathLst>
            </a:custGeom>
            <a:solidFill>
              <a:srgbClr val="317EAF">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861;p42">
              <a:extLst>
                <a:ext uri="{FF2B5EF4-FFF2-40B4-BE49-F238E27FC236}">
                  <a16:creationId xmlns:a16="http://schemas.microsoft.com/office/drawing/2014/main" id="{14329BD5-80B6-2A6B-3D82-4D55FFCAF097}"/>
                </a:ext>
              </a:extLst>
            </p:cNvPr>
            <p:cNvSpPr/>
            <p:nvPr/>
          </p:nvSpPr>
          <p:spPr>
            <a:xfrm>
              <a:off x="12515479" y="4521959"/>
              <a:ext cx="79820" cy="58734"/>
            </a:xfrm>
            <a:custGeom>
              <a:avLst/>
              <a:gdLst/>
              <a:ahLst/>
              <a:cxnLst/>
              <a:rect l="l" t="t" r="r" b="b"/>
              <a:pathLst>
                <a:path w="475" h="346" extrusionOk="0">
                  <a:moveTo>
                    <a:pt x="474" y="0"/>
                  </a:moveTo>
                  <a:cubicBezTo>
                    <a:pt x="343" y="98"/>
                    <a:pt x="185" y="214"/>
                    <a:pt x="1" y="345"/>
                  </a:cubicBezTo>
                  <a:cubicBezTo>
                    <a:pt x="67" y="312"/>
                    <a:pt x="134" y="277"/>
                    <a:pt x="202" y="244"/>
                  </a:cubicBezTo>
                  <a:cubicBezTo>
                    <a:pt x="295" y="156"/>
                    <a:pt x="362" y="95"/>
                    <a:pt x="402" y="63"/>
                  </a:cubicBezTo>
                  <a:cubicBezTo>
                    <a:pt x="428" y="40"/>
                    <a:pt x="453" y="25"/>
                    <a:pt x="474" y="11"/>
                  </a:cubicBezTo>
                  <a:lnTo>
                    <a:pt x="474" y="0"/>
                  </a:lnTo>
                  <a:close/>
                </a:path>
              </a:pathLst>
            </a:custGeom>
            <a:solidFill>
              <a:srgbClr val="6E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862;p42">
              <a:extLst>
                <a:ext uri="{FF2B5EF4-FFF2-40B4-BE49-F238E27FC236}">
                  <a16:creationId xmlns:a16="http://schemas.microsoft.com/office/drawing/2014/main" id="{6B546FF3-F5A1-5977-5143-4DD8E21AB03C}"/>
                </a:ext>
              </a:extLst>
            </p:cNvPr>
            <p:cNvSpPr/>
            <p:nvPr/>
          </p:nvSpPr>
          <p:spPr>
            <a:xfrm>
              <a:off x="12426585" y="4541819"/>
              <a:ext cx="183670" cy="262437"/>
            </a:xfrm>
            <a:custGeom>
              <a:avLst/>
              <a:gdLst/>
              <a:ahLst/>
              <a:cxnLst/>
              <a:rect l="l" t="t" r="r" b="b"/>
              <a:pathLst>
                <a:path w="1093" h="1546" extrusionOk="0">
                  <a:moveTo>
                    <a:pt x="936" y="434"/>
                  </a:moveTo>
                  <a:cubicBezTo>
                    <a:pt x="940" y="438"/>
                    <a:pt x="944" y="440"/>
                    <a:pt x="947" y="440"/>
                  </a:cubicBezTo>
                  <a:cubicBezTo>
                    <a:pt x="949" y="440"/>
                    <a:pt x="950" y="439"/>
                    <a:pt x="950" y="439"/>
                  </a:cubicBezTo>
                  <a:cubicBezTo>
                    <a:pt x="954" y="439"/>
                    <a:pt x="956" y="449"/>
                    <a:pt x="956" y="472"/>
                  </a:cubicBezTo>
                  <a:cubicBezTo>
                    <a:pt x="956" y="493"/>
                    <a:pt x="921" y="527"/>
                    <a:pt x="850" y="572"/>
                  </a:cubicBezTo>
                  <a:cubicBezTo>
                    <a:pt x="775" y="621"/>
                    <a:pt x="728" y="651"/>
                    <a:pt x="712" y="662"/>
                  </a:cubicBezTo>
                  <a:cubicBezTo>
                    <a:pt x="701" y="660"/>
                    <a:pt x="691" y="656"/>
                    <a:pt x="682" y="653"/>
                  </a:cubicBezTo>
                  <a:cubicBezTo>
                    <a:pt x="672" y="646"/>
                    <a:pt x="668" y="630"/>
                    <a:pt x="668" y="609"/>
                  </a:cubicBezTo>
                  <a:cubicBezTo>
                    <a:pt x="668" y="593"/>
                    <a:pt x="707" y="558"/>
                    <a:pt x="782" y="507"/>
                  </a:cubicBezTo>
                  <a:cubicBezTo>
                    <a:pt x="859" y="456"/>
                    <a:pt x="910" y="434"/>
                    <a:pt x="936" y="434"/>
                  </a:cubicBezTo>
                  <a:close/>
                  <a:moveTo>
                    <a:pt x="1003" y="1"/>
                  </a:moveTo>
                  <a:cubicBezTo>
                    <a:pt x="945" y="65"/>
                    <a:pt x="884" y="127"/>
                    <a:pt x="815" y="183"/>
                  </a:cubicBezTo>
                  <a:cubicBezTo>
                    <a:pt x="652" y="318"/>
                    <a:pt x="444" y="434"/>
                    <a:pt x="191" y="530"/>
                  </a:cubicBezTo>
                  <a:cubicBezTo>
                    <a:pt x="179" y="530"/>
                    <a:pt x="167" y="527"/>
                    <a:pt x="156" y="521"/>
                  </a:cubicBezTo>
                  <a:cubicBezTo>
                    <a:pt x="149" y="516"/>
                    <a:pt x="146" y="509"/>
                    <a:pt x="144" y="502"/>
                  </a:cubicBezTo>
                  <a:lnTo>
                    <a:pt x="5" y="602"/>
                  </a:lnTo>
                  <a:cubicBezTo>
                    <a:pt x="2" y="669"/>
                    <a:pt x="2" y="733"/>
                    <a:pt x="0" y="796"/>
                  </a:cubicBezTo>
                  <a:lnTo>
                    <a:pt x="153" y="777"/>
                  </a:lnTo>
                  <a:lnTo>
                    <a:pt x="153" y="777"/>
                  </a:lnTo>
                  <a:cubicBezTo>
                    <a:pt x="104" y="798"/>
                    <a:pt x="53" y="821"/>
                    <a:pt x="0" y="842"/>
                  </a:cubicBezTo>
                  <a:lnTo>
                    <a:pt x="0" y="1117"/>
                  </a:lnTo>
                  <a:cubicBezTo>
                    <a:pt x="21" y="1098"/>
                    <a:pt x="70" y="1077"/>
                    <a:pt x="146" y="1054"/>
                  </a:cubicBezTo>
                  <a:cubicBezTo>
                    <a:pt x="231" y="1027"/>
                    <a:pt x="293" y="1014"/>
                    <a:pt x="332" y="1014"/>
                  </a:cubicBezTo>
                  <a:cubicBezTo>
                    <a:pt x="341" y="1014"/>
                    <a:pt x="348" y="1014"/>
                    <a:pt x="354" y="1016"/>
                  </a:cubicBezTo>
                  <a:cubicBezTo>
                    <a:pt x="354" y="1017"/>
                    <a:pt x="355" y="1017"/>
                    <a:pt x="356" y="1017"/>
                  </a:cubicBezTo>
                  <a:cubicBezTo>
                    <a:pt x="357" y="1017"/>
                    <a:pt x="359" y="1017"/>
                    <a:pt x="361" y="1016"/>
                  </a:cubicBezTo>
                  <a:cubicBezTo>
                    <a:pt x="367" y="1017"/>
                    <a:pt x="367" y="1030"/>
                    <a:pt x="367" y="1051"/>
                  </a:cubicBezTo>
                  <a:cubicBezTo>
                    <a:pt x="367" y="1096"/>
                    <a:pt x="328" y="1135"/>
                    <a:pt x="247" y="1166"/>
                  </a:cubicBezTo>
                  <a:cubicBezTo>
                    <a:pt x="183" y="1194"/>
                    <a:pt x="112" y="1208"/>
                    <a:pt x="42" y="1210"/>
                  </a:cubicBezTo>
                  <a:cubicBezTo>
                    <a:pt x="27" y="1210"/>
                    <a:pt x="13" y="1205"/>
                    <a:pt x="2" y="1194"/>
                  </a:cubicBezTo>
                  <a:lnTo>
                    <a:pt x="2" y="1194"/>
                  </a:lnTo>
                  <a:cubicBezTo>
                    <a:pt x="5" y="1321"/>
                    <a:pt x="11" y="1438"/>
                    <a:pt x="20" y="1545"/>
                  </a:cubicBezTo>
                  <a:cubicBezTo>
                    <a:pt x="72" y="1521"/>
                    <a:pt x="198" y="1484"/>
                    <a:pt x="398" y="1440"/>
                  </a:cubicBezTo>
                  <a:cubicBezTo>
                    <a:pt x="607" y="1391"/>
                    <a:pt x="766" y="1352"/>
                    <a:pt x="880" y="1321"/>
                  </a:cubicBezTo>
                  <a:lnTo>
                    <a:pt x="1092" y="1226"/>
                  </a:lnTo>
                  <a:lnTo>
                    <a:pt x="1052" y="917"/>
                  </a:lnTo>
                  <a:lnTo>
                    <a:pt x="1052" y="914"/>
                  </a:lnTo>
                  <a:lnTo>
                    <a:pt x="1049" y="905"/>
                  </a:lnTo>
                  <a:cubicBezTo>
                    <a:pt x="1026" y="744"/>
                    <a:pt x="1012" y="583"/>
                    <a:pt x="1005" y="421"/>
                  </a:cubicBezTo>
                  <a:cubicBezTo>
                    <a:pt x="1005" y="367"/>
                    <a:pt x="1005" y="227"/>
                    <a:pt x="1003" y="1"/>
                  </a:cubicBezTo>
                  <a:close/>
                </a:path>
              </a:pathLst>
            </a:custGeom>
            <a:solidFill>
              <a:srgbClr val="317EAF">
                <a:alpha val="35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863;p42">
              <a:extLst>
                <a:ext uri="{FF2B5EF4-FFF2-40B4-BE49-F238E27FC236}">
                  <a16:creationId xmlns:a16="http://schemas.microsoft.com/office/drawing/2014/main" id="{46136FC9-F6DB-015B-7770-0D8C3AFFAC37}"/>
                </a:ext>
              </a:extLst>
            </p:cNvPr>
            <p:cNvSpPr/>
            <p:nvPr/>
          </p:nvSpPr>
          <p:spPr>
            <a:xfrm>
              <a:off x="9994006" y="4643836"/>
              <a:ext cx="2443842" cy="276357"/>
            </a:xfrm>
            <a:custGeom>
              <a:avLst/>
              <a:gdLst/>
              <a:ahLst/>
              <a:cxnLst/>
              <a:rect l="l" t="t" r="r" b="b"/>
              <a:pathLst>
                <a:path w="14543" h="1628" extrusionOk="0">
                  <a:moveTo>
                    <a:pt x="2858" y="711"/>
                  </a:moveTo>
                  <a:cubicBezTo>
                    <a:pt x="2986" y="711"/>
                    <a:pt x="3155" y="715"/>
                    <a:pt x="3365" y="723"/>
                  </a:cubicBezTo>
                  <a:cubicBezTo>
                    <a:pt x="3908" y="744"/>
                    <a:pt x="4231" y="778"/>
                    <a:pt x="4331" y="828"/>
                  </a:cubicBezTo>
                  <a:cubicBezTo>
                    <a:pt x="4236" y="856"/>
                    <a:pt x="4173" y="870"/>
                    <a:pt x="4140" y="870"/>
                  </a:cubicBezTo>
                  <a:lnTo>
                    <a:pt x="4140" y="869"/>
                  </a:lnTo>
                  <a:cubicBezTo>
                    <a:pt x="3730" y="869"/>
                    <a:pt x="3442" y="862"/>
                    <a:pt x="3277" y="846"/>
                  </a:cubicBezTo>
                  <a:cubicBezTo>
                    <a:pt x="2883" y="811"/>
                    <a:pt x="2646" y="790"/>
                    <a:pt x="2567" y="786"/>
                  </a:cubicBezTo>
                  <a:cubicBezTo>
                    <a:pt x="2567" y="785"/>
                    <a:pt x="2566" y="781"/>
                    <a:pt x="2562" y="778"/>
                  </a:cubicBezTo>
                  <a:cubicBezTo>
                    <a:pt x="2557" y="767"/>
                    <a:pt x="2555" y="753"/>
                    <a:pt x="2557" y="742"/>
                  </a:cubicBezTo>
                  <a:cubicBezTo>
                    <a:pt x="2557" y="721"/>
                    <a:pt x="2657" y="711"/>
                    <a:pt x="2858" y="711"/>
                  </a:cubicBezTo>
                  <a:close/>
                  <a:moveTo>
                    <a:pt x="14481" y="1"/>
                  </a:moveTo>
                  <a:lnTo>
                    <a:pt x="14469" y="10"/>
                  </a:lnTo>
                  <a:cubicBezTo>
                    <a:pt x="13607" y="85"/>
                    <a:pt x="12744" y="146"/>
                    <a:pt x="11883" y="195"/>
                  </a:cubicBezTo>
                  <a:cubicBezTo>
                    <a:pt x="11847" y="204"/>
                    <a:pt x="11796" y="217"/>
                    <a:pt x="11727" y="229"/>
                  </a:cubicBezTo>
                  <a:cubicBezTo>
                    <a:pt x="11636" y="245"/>
                    <a:pt x="11584" y="255"/>
                    <a:pt x="11566" y="259"/>
                  </a:cubicBezTo>
                  <a:lnTo>
                    <a:pt x="10411" y="267"/>
                  </a:lnTo>
                  <a:lnTo>
                    <a:pt x="10300" y="267"/>
                  </a:lnTo>
                  <a:cubicBezTo>
                    <a:pt x="10043" y="278"/>
                    <a:pt x="9783" y="287"/>
                    <a:pt x="9524" y="294"/>
                  </a:cubicBezTo>
                  <a:cubicBezTo>
                    <a:pt x="9466" y="297"/>
                    <a:pt x="9408" y="301"/>
                    <a:pt x="9354" y="306"/>
                  </a:cubicBezTo>
                  <a:cubicBezTo>
                    <a:pt x="9138" y="334"/>
                    <a:pt x="9019" y="348"/>
                    <a:pt x="8993" y="350"/>
                  </a:cubicBezTo>
                  <a:lnTo>
                    <a:pt x="8041" y="350"/>
                  </a:lnTo>
                  <a:cubicBezTo>
                    <a:pt x="7979" y="366"/>
                    <a:pt x="7821" y="383"/>
                    <a:pt x="7565" y="404"/>
                  </a:cubicBezTo>
                  <a:lnTo>
                    <a:pt x="6068" y="404"/>
                  </a:lnTo>
                  <a:lnTo>
                    <a:pt x="5986" y="392"/>
                  </a:lnTo>
                  <a:lnTo>
                    <a:pt x="5022" y="385"/>
                  </a:lnTo>
                  <a:cubicBezTo>
                    <a:pt x="4911" y="360"/>
                    <a:pt x="4718" y="347"/>
                    <a:pt x="4441" y="347"/>
                  </a:cubicBezTo>
                  <a:cubicBezTo>
                    <a:pt x="4314" y="347"/>
                    <a:pt x="4168" y="349"/>
                    <a:pt x="4005" y="355"/>
                  </a:cubicBezTo>
                  <a:lnTo>
                    <a:pt x="3989" y="308"/>
                  </a:lnTo>
                  <a:cubicBezTo>
                    <a:pt x="4010" y="292"/>
                    <a:pt x="4031" y="276"/>
                    <a:pt x="4056" y="264"/>
                  </a:cubicBezTo>
                  <a:cubicBezTo>
                    <a:pt x="3116" y="229"/>
                    <a:pt x="2176" y="176"/>
                    <a:pt x="1237" y="110"/>
                  </a:cubicBezTo>
                  <a:cubicBezTo>
                    <a:pt x="1186" y="115"/>
                    <a:pt x="1121" y="122"/>
                    <a:pt x="1042" y="131"/>
                  </a:cubicBezTo>
                  <a:cubicBezTo>
                    <a:pt x="919" y="145"/>
                    <a:pt x="846" y="152"/>
                    <a:pt x="823" y="152"/>
                  </a:cubicBezTo>
                  <a:cubicBezTo>
                    <a:pt x="614" y="152"/>
                    <a:pt x="408" y="138"/>
                    <a:pt x="201" y="110"/>
                  </a:cubicBezTo>
                  <a:cubicBezTo>
                    <a:pt x="134" y="103"/>
                    <a:pt x="67" y="90"/>
                    <a:pt x="1" y="75"/>
                  </a:cubicBezTo>
                  <a:lnTo>
                    <a:pt x="1" y="75"/>
                  </a:lnTo>
                  <a:cubicBezTo>
                    <a:pt x="31" y="260"/>
                    <a:pt x="60" y="446"/>
                    <a:pt x="94" y="632"/>
                  </a:cubicBezTo>
                  <a:cubicBezTo>
                    <a:pt x="111" y="730"/>
                    <a:pt x="125" y="818"/>
                    <a:pt x="136" y="897"/>
                  </a:cubicBezTo>
                  <a:cubicBezTo>
                    <a:pt x="152" y="1007"/>
                    <a:pt x="159" y="1118"/>
                    <a:pt x="157" y="1230"/>
                  </a:cubicBezTo>
                  <a:cubicBezTo>
                    <a:pt x="777" y="1403"/>
                    <a:pt x="1461" y="1505"/>
                    <a:pt x="2206" y="1535"/>
                  </a:cubicBezTo>
                  <a:cubicBezTo>
                    <a:pt x="2557" y="1549"/>
                    <a:pt x="3059" y="1556"/>
                    <a:pt x="3709" y="1556"/>
                  </a:cubicBezTo>
                  <a:cubicBezTo>
                    <a:pt x="3970" y="1556"/>
                    <a:pt x="4256" y="1555"/>
                    <a:pt x="4566" y="1552"/>
                  </a:cubicBezTo>
                  <a:cubicBezTo>
                    <a:pt x="6678" y="1600"/>
                    <a:pt x="8233" y="1626"/>
                    <a:pt x="9227" y="1628"/>
                  </a:cubicBezTo>
                  <a:cubicBezTo>
                    <a:pt x="9717" y="1551"/>
                    <a:pt x="10488" y="1479"/>
                    <a:pt x="11540" y="1414"/>
                  </a:cubicBezTo>
                  <a:cubicBezTo>
                    <a:pt x="12374" y="1361"/>
                    <a:pt x="13375" y="1202"/>
                    <a:pt x="14543" y="935"/>
                  </a:cubicBezTo>
                  <a:cubicBezTo>
                    <a:pt x="14543" y="935"/>
                    <a:pt x="14542" y="935"/>
                    <a:pt x="14540" y="935"/>
                  </a:cubicBezTo>
                  <a:cubicBezTo>
                    <a:pt x="14535" y="935"/>
                    <a:pt x="14520" y="937"/>
                    <a:pt x="14497" y="944"/>
                  </a:cubicBezTo>
                  <a:cubicBezTo>
                    <a:pt x="14489" y="837"/>
                    <a:pt x="14483" y="720"/>
                    <a:pt x="14480" y="593"/>
                  </a:cubicBezTo>
                  <a:cubicBezTo>
                    <a:pt x="14466" y="579"/>
                    <a:pt x="14460" y="560"/>
                    <a:pt x="14462" y="541"/>
                  </a:cubicBezTo>
                  <a:cubicBezTo>
                    <a:pt x="14464" y="530"/>
                    <a:pt x="14469" y="522"/>
                    <a:pt x="14478" y="516"/>
                  </a:cubicBezTo>
                  <a:cubicBezTo>
                    <a:pt x="14476" y="429"/>
                    <a:pt x="14476" y="336"/>
                    <a:pt x="14478" y="241"/>
                  </a:cubicBezTo>
                  <a:lnTo>
                    <a:pt x="14478" y="241"/>
                  </a:lnTo>
                  <a:cubicBezTo>
                    <a:pt x="14205" y="346"/>
                    <a:pt x="13922" y="425"/>
                    <a:pt x="13633" y="472"/>
                  </a:cubicBezTo>
                  <a:cubicBezTo>
                    <a:pt x="13314" y="529"/>
                    <a:pt x="12777" y="586"/>
                    <a:pt x="12025" y="648"/>
                  </a:cubicBezTo>
                  <a:cubicBezTo>
                    <a:pt x="12018" y="630"/>
                    <a:pt x="12013" y="613"/>
                    <a:pt x="12011" y="595"/>
                  </a:cubicBezTo>
                  <a:cubicBezTo>
                    <a:pt x="12565" y="481"/>
                    <a:pt x="13068" y="392"/>
                    <a:pt x="13524" y="323"/>
                  </a:cubicBezTo>
                  <a:cubicBezTo>
                    <a:pt x="13607" y="311"/>
                    <a:pt x="13924" y="269"/>
                    <a:pt x="14478" y="195"/>
                  </a:cubicBezTo>
                  <a:cubicBezTo>
                    <a:pt x="14478" y="132"/>
                    <a:pt x="14480" y="68"/>
                    <a:pt x="14481" y="1"/>
                  </a:cubicBezTo>
                  <a:close/>
                </a:path>
              </a:pathLst>
            </a:custGeom>
            <a:solidFill>
              <a:srgbClr val="317EAF">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64;p42">
              <a:extLst>
                <a:ext uri="{FF2B5EF4-FFF2-40B4-BE49-F238E27FC236}">
                  <a16:creationId xmlns:a16="http://schemas.microsoft.com/office/drawing/2014/main" id="{722F5525-0661-391F-1A4E-33E6BC50D4E3}"/>
                </a:ext>
              </a:extLst>
            </p:cNvPr>
            <p:cNvSpPr/>
            <p:nvPr/>
          </p:nvSpPr>
          <p:spPr>
            <a:xfrm>
              <a:off x="12733430" y="4186882"/>
              <a:ext cx="108387" cy="223225"/>
            </a:xfrm>
            <a:custGeom>
              <a:avLst/>
              <a:gdLst/>
              <a:ahLst/>
              <a:cxnLst/>
              <a:rect l="l" t="t" r="r" b="b"/>
              <a:pathLst>
                <a:path w="645" h="1315" extrusionOk="0">
                  <a:moveTo>
                    <a:pt x="644" y="0"/>
                  </a:moveTo>
                  <a:cubicBezTo>
                    <a:pt x="639" y="2"/>
                    <a:pt x="450" y="144"/>
                    <a:pt x="80" y="424"/>
                  </a:cubicBezTo>
                  <a:lnTo>
                    <a:pt x="1" y="1315"/>
                  </a:lnTo>
                  <a:cubicBezTo>
                    <a:pt x="59" y="1271"/>
                    <a:pt x="111" y="1229"/>
                    <a:pt x="162" y="1192"/>
                  </a:cubicBezTo>
                  <a:cubicBezTo>
                    <a:pt x="206" y="1154"/>
                    <a:pt x="255" y="1112"/>
                    <a:pt x="310" y="1066"/>
                  </a:cubicBezTo>
                  <a:cubicBezTo>
                    <a:pt x="413" y="978"/>
                    <a:pt x="497" y="910"/>
                    <a:pt x="564" y="861"/>
                  </a:cubicBezTo>
                  <a:lnTo>
                    <a:pt x="569" y="822"/>
                  </a:lnTo>
                  <a:lnTo>
                    <a:pt x="644" y="0"/>
                  </a:lnTo>
                  <a:close/>
                </a:path>
              </a:pathLst>
            </a:custGeom>
            <a:solidFill>
              <a:srgbClr val="9FDCF4">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65;p42">
              <a:extLst>
                <a:ext uri="{FF2B5EF4-FFF2-40B4-BE49-F238E27FC236}">
                  <a16:creationId xmlns:a16="http://schemas.microsoft.com/office/drawing/2014/main" id="{10C1C587-78DC-BFEA-81E7-03D61E08A7FA}"/>
                </a:ext>
              </a:extLst>
            </p:cNvPr>
            <p:cNvSpPr/>
            <p:nvPr/>
          </p:nvSpPr>
          <p:spPr>
            <a:xfrm>
              <a:off x="9779584" y="4366642"/>
              <a:ext cx="391035" cy="203363"/>
            </a:xfrm>
            <a:custGeom>
              <a:avLst/>
              <a:gdLst/>
              <a:ahLst/>
              <a:cxnLst/>
              <a:rect l="l" t="t" r="r" b="b"/>
              <a:pathLst>
                <a:path w="2327" h="1198" extrusionOk="0">
                  <a:moveTo>
                    <a:pt x="526" y="267"/>
                  </a:moveTo>
                  <a:cubicBezTo>
                    <a:pt x="569" y="267"/>
                    <a:pt x="621" y="288"/>
                    <a:pt x="682" y="328"/>
                  </a:cubicBezTo>
                  <a:cubicBezTo>
                    <a:pt x="765" y="384"/>
                    <a:pt x="837" y="454"/>
                    <a:pt x="895" y="535"/>
                  </a:cubicBezTo>
                  <a:cubicBezTo>
                    <a:pt x="958" y="621"/>
                    <a:pt x="989" y="684"/>
                    <a:pt x="989" y="728"/>
                  </a:cubicBezTo>
                  <a:cubicBezTo>
                    <a:pt x="989" y="785"/>
                    <a:pt x="977" y="827"/>
                    <a:pt x="954" y="856"/>
                  </a:cubicBezTo>
                  <a:cubicBezTo>
                    <a:pt x="909" y="910"/>
                    <a:pt x="817" y="936"/>
                    <a:pt x="681" y="936"/>
                  </a:cubicBezTo>
                  <a:cubicBezTo>
                    <a:pt x="511" y="936"/>
                    <a:pt x="409" y="884"/>
                    <a:pt x="376" y="778"/>
                  </a:cubicBezTo>
                  <a:cubicBezTo>
                    <a:pt x="374" y="670"/>
                    <a:pt x="374" y="612"/>
                    <a:pt x="374" y="603"/>
                  </a:cubicBezTo>
                  <a:cubicBezTo>
                    <a:pt x="374" y="379"/>
                    <a:pt x="425" y="267"/>
                    <a:pt x="526" y="267"/>
                  </a:cubicBezTo>
                  <a:close/>
                  <a:moveTo>
                    <a:pt x="1" y="0"/>
                  </a:moveTo>
                  <a:lnTo>
                    <a:pt x="85" y="1020"/>
                  </a:lnTo>
                  <a:lnTo>
                    <a:pt x="95" y="1136"/>
                  </a:lnTo>
                  <a:cubicBezTo>
                    <a:pt x="137" y="1140"/>
                    <a:pt x="197" y="1145"/>
                    <a:pt x="278" y="1154"/>
                  </a:cubicBezTo>
                  <a:cubicBezTo>
                    <a:pt x="434" y="1164"/>
                    <a:pt x="569" y="1178"/>
                    <a:pt x="686" y="1197"/>
                  </a:cubicBezTo>
                  <a:lnTo>
                    <a:pt x="1184" y="1197"/>
                  </a:lnTo>
                  <a:lnTo>
                    <a:pt x="1119" y="454"/>
                  </a:lnTo>
                  <a:lnTo>
                    <a:pt x="1664" y="338"/>
                  </a:lnTo>
                  <a:lnTo>
                    <a:pt x="2327" y="202"/>
                  </a:lnTo>
                  <a:lnTo>
                    <a:pt x="2320" y="202"/>
                  </a:lnTo>
                  <a:lnTo>
                    <a:pt x="1"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866;p42">
              <a:extLst>
                <a:ext uri="{FF2B5EF4-FFF2-40B4-BE49-F238E27FC236}">
                  <a16:creationId xmlns:a16="http://schemas.microsoft.com/office/drawing/2014/main" id="{8E0A9051-2A4F-D02C-D03D-0E42823E6953}"/>
                </a:ext>
              </a:extLst>
            </p:cNvPr>
            <p:cNvSpPr/>
            <p:nvPr/>
          </p:nvSpPr>
          <p:spPr>
            <a:xfrm>
              <a:off x="12425072" y="4365284"/>
              <a:ext cx="182494" cy="280261"/>
            </a:xfrm>
            <a:custGeom>
              <a:avLst/>
              <a:gdLst/>
              <a:ahLst/>
              <a:cxnLst/>
              <a:rect l="l" t="t" r="r" b="b"/>
              <a:pathLst>
                <a:path w="1086" h="1651" extrusionOk="0">
                  <a:moveTo>
                    <a:pt x="1082" y="1"/>
                  </a:moveTo>
                  <a:cubicBezTo>
                    <a:pt x="693" y="296"/>
                    <a:pt x="384" y="525"/>
                    <a:pt x="158" y="690"/>
                  </a:cubicBezTo>
                  <a:cubicBezTo>
                    <a:pt x="127" y="715"/>
                    <a:pt x="95" y="739"/>
                    <a:pt x="65" y="760"/>
                  </a:cubicBezTo>
                  <a:lnTo>
                    <a:pt x="0" y="1651"/>
                  </a:lnTo>
                  <a:lnTo>
                    <a:pt x="0" y="1651"/>
                  </a:lnTo>
                  <a:lnTo>
                    <a:pt x="13" y="1642"/>
                  </a:lnTo>
                  <a:lnTo>
                    <a:pt x="153" y="1542"/>
                  </a:lnTo>
                  <a:cubicBezTo>
                    <a:pt x="151" y="1535"/>
                    <a:pt x="151" y="1526"/>
                    <a:pt x="151" y="1517"/>
                  </a:cubicBezTo>
                  <a:cubicBezTo>
                    <a:pt x="151" y="1488"/>
                    <a:pt x="246" y="1423"/>
                    <a:pt x="439" y="1321"/>
                  </a:cubicBezTo>
                  <a:cubicBezTo>
                    <a:pt x="472" y="1304"/>
                    <a:pt x="505" y="1286"/>
                    <a:pt x="539" y="1268"/>
                  </a:cubicBezTo>
                  <a:cubicBezTo>
                    <a:pt x="723" y="1137"/>
                    <a:pt x="881" y="1023"/>
                    <a:pt x="1012" y="923"/>
                  </a:cubicBezTo>
                  <a:lnTo>
                    <a:pt x="1035" y="906"/>
                  </a:lnTo>
                  <a:lnTo>
                    <a:pt x="1044" y="516"/>
                  </a:lnTo>
                  <a:lnTo>
                    <a:pt x="1086" y="1"/>
                  </a:lnTo>
                  <a:close/>
                </a:path>
              </a:pathLst>
            </a:custGeom>
            <a:solidFill>
              <a:srgbClr val="9FDCF4">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67;p42">
              <a:extLst>
                <a:ext uri="{FF2B5EF4-FFF2-40B4-BE49-F238E27FC236}">
                  <a16:creationId xmlns:a16="http://schemas.microsoft.com/office/drawing/2014/main" id="{1F4C163B-0018-190B-A0EC-F8D0C3204208}"/>
                </a:ext>
              </a:extLst>
            </p:cNvPr>
            <p:cNvSpPr/>
            <p:nvPr/>
          </p:nvSpPr>
          <p:spPr>
            <a:xfrm>
              <a:off x="9967287" y="4439463"/>
              <a:ext cx="2468880" cy="254289"/>
            </a:xfrm>
            <a:custGeom>
              <a:avLst/>
              <a:gdLst/>
              <a:ahLst/>
              <a:cxnLst/>
              <a:rect l="l" t="t" r="r" b="b"/>
              <a:pathLst>
                <a:path w="14692" h="1498" extrusionOk="0">
                  <a:moveTo>
                    <a:pt x="1753" y="331"/>
                  </a:moveTo>
                  <a:cubicBezTo>
                    <a:pt x="1842" y="331"/>
                    <a:pt x="1885" y="393"/>
                    <a:pt x="1883" y="516"/>
                  </a:cubicBezTo>
                  <a:cubicBezTo>
                    <a:pt x="1885" y="574"/>
                    <a:pt x="1873" y="632"/>
                    <a:pt x="1850" y="684"/>
                  </a:cubicBezTo>
                  <a:cubicBezTo>
                    <a:pt x="1820" y="754"/>
                    <a:pt x="1769" y="789"/>
                    <a:pt x="1701" y="789"/>
                  </a:cubicBezTo>
                  <a:cubicBezTo>
                    <a:pt x="1627" y="789"/>
                    <a:pt x="1576" y="761"/>
                    <a:pt x="1548" y="709"/>
                  </a:cubicBezTo>
                  <a:cubicBezTo>
                    <a:pt x="1536" y="653"/>
                    <a:pt x="1531" y="623"/>
                    <a:pt x="1531" y="619"/>
                  </a:cubicBezTo>
                  <a:cubicBezTo>
                    <a:pt x="1531" y="451"/>
                    <a:pt x="1589" y="356"/>
                    <a:pt x="1708" y="335"/>
                  </a:cubicBezTo>
                  <a:cubicBezTo>
                    <a:pt x="1724" y="332"/>
                    <a:pt x="1739" y="331"/>
                    <a:pt x="1753" y="331"/>
                  </a:cubicBezTo>
                  <a:close/>
                  <a:moveTo>
                    <a:pt x="12677" y="453"/>
                  </a:moveTo>
                  <a:cubicBezTo>
                    <a:pt x="12760" y="453"/>
                    <a:pt x="12801" y="512"/>
                    <a:pt x="12800" y="628"/>
                  </a:cubicBezTo>
                  <a:cubicBezTo>
                    <a:pt x="12800" y="667"/>
                    <a:pt x="12782" y="719"/>
                    <a:pt x="12745" y="786"/>
                  </a:cubicBezTo>
                  <a:cubicBezTo>
                    <a:pt x="12698" y="868"/>
                    <a:pt x="12645" y="910"/>
                    <a:pt x="12586" y="910"/>
                  </a:cubicBezTo>
                  <a:cubicBezTo>
                    <a:pt x="12519" y="910"/>
                    <a:pt x="12472" y="882"/>
                    <a:pt x="12447" y="828"/>
                  </a:cubicBezTo>
                  <a:cubicBezTo>
                    <a:pt x="12435" y="770"/>
                    <a:pt x="12430" y="740"/>
                    <a:pt x="12430" y="735"/>
                  </a:cubicBezTo>
                  <a:cubicBezTo>
                    <a:pt x="12430" y="584"/>
                    <a:pt x="12493" y="493"/>
                    <a:pt x="12616" y="462"/>
                  </a:cubicBezTo>
                  <a:cubicBezTo>
                    <a:pt x="12638" y="456"/>
                    <a:pt x="12658" y="453"/>
                    <a:pt x="12677" y="453"/>
                  </a:cubicBezTo>
                  <a:close/>
                  <a:moveTo>
                    <a:pt x="5213" y="502"/>
                  </a:moveTo>
                  <a:cubicBezTo>
                    <a:pt x="5242" y="502"/>
                    <a:pt x="5275" y="507"/>
                    <a:pt x="5312" y="516"/>
                  </a:cubicBezTo>
                  <a:cubicBezTo>
                    <a:pt x="5484" y="562"/>
                    <a:pt x="5570" y="637"/>
                    <a:pt x="5570" y="742"/>
                  </a:cubicBezTo>
                  <a:cubicBezTo>
                    <a:pt x="5568" y="777"/>
                    <a:pt x="5556" y="814"/>
                    <a:pt x="5533" y="842"/>
                  </a:cubicBezTo>
                  <a:lnTo>
                    <a:pt x="5535" y="842"/>
                  </a:lnTo>
                  <a:cubicBezTo>
                    <a:pt x="5506" y="884"/>
                    <a:pt x="5459" y="910"/>
                    <a:pt x="5408" y="910"/>
                  </a:cubicBezTo>
                  <a:cubicBezTo>
                    <a:pt x="5407" y="910"/>
                    <a:pt x="5405" y="910"/>
                    <a:pt x="5403" y="910"/>
                  </a:cubicBezTo>
                  <a:cubicBezTo>
                    <a:pt x="5170" y="910"/>
                    <a:pt x="5054" y="835"/>
                    <a:pt x="5054" y="682"/>
                  </a:cubicBezTo>
                  <a:cubicBezTo>
                    <a:pt x="5054" y="563"/>
                    <a:pt x="5107" y="502"/>
                    <a:pt x="5213" y="502"/>
                  </a:cubicBezTo>
                  <a:close/>
                  <a:moveTo>
                    <a:pt x="3641" y="211"/>
                  </a:moveTo>
                  <a:cubicBezTo>
                    <a:pt x="3762" y="223"/>
                    <a:pt x="3973" y="281"/>
                    <a:pt x="4274" y="383"/>
                  </a:cubicBezTo>
                  <a:cubicBezTo>
                    <a:pt x="4646" y="507"/>
                    <a:pt x="4830" y="614"/>
                    <a:pt x="4830" y="704"/>
                  </a:cubicBezTo>
                  <a:cubicBezTo>
                    <a:pt x="4834" y="788"/>
                    <a:pt x="4783" y="865"/>
                    <a:pt x="4704" y="896"/>
                  </a:cubicBezTo>
                  <a:cubicBezTo>
                    <a:pt x="4606" y="942"/>
                    <a:pt x="4429" y="965"/>
                    <a:pt x="4173" y="965"/>
                  </a:cubicBezTo>
                  <a:cubicBezTo>
                    <a:pt x="3485" y="965"/>
                    <a:pt x="2974" y="921"/>
                    <a:pt x="2637" y="837"/>
                  </a:cubicBezTo>
                  <a:cubicBezTo>
                    <a:pt x="2334" y="758"/>
                    <a:pt x="2183" y="649"/>
                    <a:pt x="2183" y="511"/>
                  </a:cubicBezTo>
                  <a:cubicBezTo>
                    <a:pt x="2183" y="411"/>
                    <a:pt x="2242" y="342"/>
                    <a:pt x="2363" y="306"/>
                  </a:cubicBezTo>
                  <a:cubicBezTo>
                    <a:pt x="2437" y="281"/>
                    <a:pt x="2642" y="249"/>
                    <a:pt x="2977" y="211"/>
                  </a:cubicBezTo>
                  <a:close/>
                  <a:moveTo>
                    <a:pt x="11624" y="329"/>
                  </a:moveTo>
                  <a:cubicBezTo>
                    <a:pt x="11807" y="329"/>
                    <a:pt x="11960" y="350"/>
                    <a:pt x="12084" y="395"/>
                  </a:cubicBezTo>
                  <a:cubicBezTo>
                    <a:pt x="12262" y="456"/>
                    <a:pt x="12351" y="553"/>
                    <a:pt x="12351" y="686"/>
                  </a:cubicBezTo>
                  <a:cubicBezTo>
                    <a:pt x="12351" y="763"/>
                    <a:pt x="12326" y="821"/>
                    <a:pt x="12277" y="863"/>
                  </a:cubicBezTo>
                  <a:cubicBezTo>
                    <a:pt x="12193" y="930"/>
                    <a:pt x="12034" y="965"/>
                    <a:pt x="11800" y="965"/>
                  </a:cubicBezTo>
                  <a:cubicBezTo>
                    <a:pt x="11418" y="965"/>
                    <a:pt x="11129" y="935"/>
                    <a:pt x="10933" y="877"/>
                  </a:cubicBezTo>
                  <a:cubicBezTo>
                    <a:pt x="10750" y="826"/>
                    <a:pt x="10659" y="754"/>
                    <a:pt x="10659" y="661"/>
                  </a:cubicBezTo>
                  <a:cubicBezTo>
                    <a:pt x="10659" y="581"/>
                    <a:pt x="10747" y="507"/>
                    <a:pt x="10924" y="442"/>
                  </a:cubicBezTo>
                  <a:cubicBezTo>
                    <a:pt x="11111" y="377"/>
                    <a:pt x="11306" y="341"/>
                    <a:pt x="11504" y="332"/>
                  </a:cubicBezTo>
                  <a:cubicBezTo>
                    <a:pt x="11545" y="330"/>
                    <a:pt x="11585" y="329"/>
                    <a:pt x="11624" y="329"/>
                  </a:cubicBezTo>
                  <a:close/>
                  <a:moveTo>
                    <a:pt x="2813" y="1"/>
                  </a:moveTo>
                  <a:cubicBezTo>
                    <a:pt x="2162" y="1"/>
                    <a:pt x="1224" y="10"/>
                    <a:pt x="0" y="27"/>
                  </a:cubicBezTo>
                  <a:lnTo>
                    <a:pt x="65" y="768"/>
                  </a:lnTo>
                  <a:lnTo>
                    <a:pt x="109" y="1166"/>
                  </a:lnTo>
                  <a:cubicBezTo>
                    <a:pt x="126" y="1165"/>
                    <a:pt x="146" y="1164"/>
                    <a:pt x="168" y="1164"/>
                  </a:cubicBezTo>
                  <a:cubicBezTo>
                    <a:pt x="231" y="1164"/>
                    <a:pt x="314" y="1171"/>
                    <a:pt x="419" y="1184"/>
                  </a:cubicBezTo>
                  <a:cubicBezTo>
                    <a:pt x="1003" y="1256"/>
                    <a:pt x="1350" y="1296"/>
                    <a:pt x="1459" y="1305"/>
                  </a:cubicBezTo>
                  <a:cubicBezTo>
                    <a:pt x="1441" y="1308"/>
                    <a:pt x="1419" y="1312"/>
                    <a:pt x="1394" y="1314"/>
                  </a:cubicBezTo>
                  <a:cubicBezTo>
                    <a:pt x="2334" y="1382"/>
                    <a:pt x="3273" y="1433"/>
                    <a:pt x="4213" y="1470"/>
                  </a:cubicBezTo>
                  <a:cubicBezTo>
                    <a:pt x="4277" y="1439"/>
                    <a:pt x="4346" y="1423"/>
                    <a:pt x="4415" y="1423"/>
                  </a:cubicBezTo>
                  <a:cubicBezTo>
                    <a:pt x="4425" y="1423"/>
                    <a:pt x="4434" y="1423"/>
                    <a:pt x="4444" y="1424"/>
                  </a:cubicBezTo>
                  <a:cubicBezTo>
                    <a:pt x="4518" y="1429"/>
                    <a:pt x="4592" y="1438"/>
                    <a:pt x="4664" y="1450"/>
                  </a:cubicBezTo>
                  <a:cubicBezTo>
                    <a:pt x="4690" y="1450"/>
                    <a:pt x="4772" y="1456"/>
                    <a:pt x="4912" y="1463"/>
                  </a:cubicBezTo>
                  <a:cubicBezTo>
                    <a:pt x="5053" y="1471"/>
                    <a:pt x="5135" y="1475"/>
                    <a:pt x="5160" y="1478"/>
                  </a:cubicBezTo>
                  <a:lnTo>
                    <a:pt x="6119" y="1484"/>
                  </a:lnTo>
                  <a:lnTo>
                    <a:pt x="6198" y="1498"/>
                  </a:lnTo>
                  <a:lnTo>
                    <a:pt x="7733" y="1498"/>
                  </a:lnTo>
                  <a:cubicBezTo>
                    <a:pt x="7788" y="1482"/>
                    <a:pt x="7945" y="1464"/>
                    <a:pt x="8208" y="1442"/>
                  </a:cubicBezTo>
                  <a:lnTo>
                    <a:pt x="9286" y="1442"/>
                  </a:lnTo>
                  <a:cubicBezTo>
                    <a:pt x="9464" y="1421"/>
                    <a:pt x="9581" y="1407"/>
                    <a:pt x="9641" y="1401"/>
                  </a:cubicBezTo>
                  <a:cubicBezTo>
                    <a:pt x="9865" y="1385"/>
                    <a:pt x="10179" y="1375"/>
                    <a:pt x="10586" y="1373"/>
                  </a:cubicBezTo>
                  <a:lnTo>
                    <a:pt x="11744" y="1371"/>
                  </a:lnTo>
                  <a:cubicBezTo>
                    <a:pt x="11759" y="1368"/>
                    <a:pt x="11787" y="1367"/>
                    <a:pt x="11827" y="1367"/>
                  </a:cubicBezTo>
                  <a:cubicBezTo>
                    <a:pt x="11879" y="1367"/>
                    <a:pt x="11952" y="1369"/>
                    <a:pt x="12044" y="1373"/>
                  </a:cubicBezTo>
                  <a:lnTo>
                    <a:pt x="12058" y="1377"/>
                  </a:lnTo>
                  <a:cubicBezTo>
                    <a:pt x="12065" y="1378"/>
                    <a:pt x="12070" y="1382"/>
                    <a:pt x="12072" y="1389"/>
                  </a:cubicBezTo>
                  <a:cubicBezTo>
                    <a:pt x="12063" y="1392"/>
                    <a:pt x="12051" y="1396"/>
                    <a:pt x="12039" y="1399"/>
                  </a:cubicBezTo>
                  <a:cubicBezTo>
                    <a:pt x="12900" y="1350"/>
                    <a:pt x="13762" y="1289"/>
                    <a:pt x="14625" y="1214"/>
                  </a:cubicBezTo>
                  <a:lnTo>
                    <a:pt x="14691" y="323"/>
                  </a:lnTo>
                  <a:lnTo>
                    <a:pt x="11667" y="127"/>
                  </a:lnTo>
                  <a:lnTo>
                    <a:pt x="7556" y="376"/>
                  </a:lnTo>
                  <a:cubicBezTo>
                    <a:pt x="6215" y="248"/>
                    <a:pt x="4930" y="127"/>
                    <a:pt x="3699" y="11"/>
                  </a:cubicBezTo>
                  <a:cubicBezTo>
                    <a:pt x="3516" y="4"/>
                    <a:pt x="3220" y="1"/>
                    <a:pt x="2813" y="1"/>
                  </a:cubicBezTo>
                  <a:close/>
                </a:path>
              </a:pathLst>
            </a:custGeom>
            <a:solidFill>
              <a:srgbClr val="9FDCF4">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68;p42">
              <a:extLst>
                <a:ext uri="{FF2B5EF4-FFF2-40B4-BE49-F238E27FC236}">
                  <a16:creationId xmlns:a16="http://schemas.microsoft.com/office/drawing/2014/main" id="{F7046449-6344-8280-A6A5-52A8F4E6284A}"/>
                </a:ext>
              </a:extLst>
            </p:cNvPr>
            <p:cNvSpPr/>
            <p:nvPr/>
          </p:nvSpPr>
          <p:spPr>
            <a:xfrm>
              <a:off x="11593767" y="4689158"/>
              <a:ext cx="130905" cy="4583"/>
            </a:xfrm>
            <a:custGeom>
              <a:avLst/>
              <a:gdLst/>
              <a:ahLst/>
              <a:cxnLst/>
              <a:rect l="l" t="t" r="r" b="b"/>
              <a:pathLst>
                <a:path w="779" h="27" extrusionOk="0">
                  <a:moveTo>
                    <a:pt x="779" y="0"/>
                  </a:moveTo>
                  <a:cubicBezTo>
                    <a:pt x="486" y="2"/>
                    <a:pt x="226" y="11"/>
                    <a:pt x="0" y="27"/>
                  </a:cubicBezTo>
                  <a:cubicBezTo>
                    <a:pt x="260" y="20"/>
                    <a:pt x="519" y="11"/>
                    <a:pt x="779" y="0"/>
                  </a:cubicBezTo>
                  <a:close/>
                </a:path>
              </a:pathLst>
            </a:custGeom>
            <a:solidFill>
              <a:srgbClr val="9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69;p42">
              <a:extLst>
                <a:ext uri="{FF2B5EF4-FFF2-40B4-BE49-F238E27FC236}">
                  <a16:creationId xmlns:a16="http://schemas.microsoft.com/office/drawing/2014/main" id="{A8223808-39E1-F532-CA05-81CA5E277AF5}"/>
                </a:ext>
              </a:extLst>
            </p:cNvPr>
            <p:cNvSpPr/>
            <p:nvPr/>
          </p:nvSpPr>
          <p:spPr>
            <a:xfrm>
              <a:off x="9967287" y="4421300"/>
              <a:ext cx="2484676" cy="81990"/>
            </a:xfrm>
            <a:custGeom>
              <a:avLst/>
              <a:gdLst/>
              <a:ahLst/>
              <a:cxnLst/>
              <a:rect l="l" t="t" r="r" b="b"/>
              <a:pathLst>
                <a:path w="14786" h="483" extrusionOk="0">
                  <a:moveTo>
                    <a:pt x="2767" y="1"/>
                  </a:moveTo>
                  <a:cubicBezTo>
                    <a:pt x="2220" y="1"/>
                    <a:pt x="1479" y="6"/>
                    <a:pt x="544" y="18"/>
                  </a:cubicBezTo>
                  <a:lnTo>
                    <a:pt x="0" y="134"/>
                  </a:lnTo>
                  <a:cubicBezTo>
                    <a:pt x="1224" y="117"/>
                    <a:pt x="2162" y="108"/>
                    <a:pt x="2814" y="108"/>
                  </a:cubicBezTo>
                  <a:cubicBezTo>
                    <a:pt x="3221" y="108"/>
                    <a:pt x="3517" y="111"/>
                    <a:pt x="3701" y="118"/>
                  </a:cubicBezTo>
                  <a:cubicBezTo>
                    <a:pt x="4930" y="232"/>
                    <a:pt x="6215" y="355"/>
                    <a:pt x="7558" y="483"/>
                  </a:cubicBezTo>
                  <a:lnTo>
                    <a:pt x="11669" y="234"/>
                  </a:lnTo>
                  <a:lnTo>
                    <a:pt x="14693" y="430"/>
                  </a:lnTo>
                  <a:cubicBezTo>
                    <a:pt x="14723" y="407"/>
                    <a:pt x="14754" y="385"/>
                    <a:pt x="14786" y="358"/>
                  </a:cubicBezTo>
                  <a:lnTo>
                    <a:pt x="11667" y="127"/>
                  </a:lnTo>
                  <a:lnTo>
                    <a:pt x="7556" y="376"/>
                  </a:lnTo>
                  <a:cubicBezTo>
                    <a:pt x="6215" y="248"/>
                    <a:pt x="4930" y="127"/>
                    <a:pt x="3699" y="11"/>
                  </a:cubicBezTo>
                  <a:cubicBezTo>
                    <a:pt x="3509" y="4"/>
                    <a:pt x="3198" y="1"/>
                    <a:pt x="2767" y="1"/>
                  </a:cubicBezTo>
                  <a:close/>
                </a:path>
              </a:pathLst>
            </a:custGeom>
            <a:solidFill>
              <a:srgbClr val="EF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70;p42">
              <a:extLst>
                <a:ext uri="{FF2B5EF4-FFF2-40B4-BE49-F238E27FC236}">
                  <a16:creationId xmlns:a16="http://schemas.microsoft.com/office/drawing/2014/main" id="{BA3E12A6-62CF-CC0A-B040-C3C6E4A7DA7E}"/>
                </a:ext>
              </a:extLst>
            </p:cNvPr>
            <p:cNvSpPr/>
            <p:nvPr/>
          </p:nvSpPr>
          <p:spPr>
            <a:xfrm>
              <a:off x="9779584" y="4060422"/>
              <a:ext cx="3062238" cy="424721"/>
            </a:xfrm>
            <a:custGeom>
              <a:avLst/>
              <a:gdLst/>
              <a:ahLst/>
              <a:cxnLst/>
              <a:rect l="l" t="t" r="r" b="b"/>
              <a:pathLst>
                <a:path w="18223" h="2502" extrusionOk="0">
                  <a:moveTo>
                    <a:pt x="11515" y="0"/>
                  </a:moveTo>
                  <a:lnTo>
                    <a:pt x="9094" y="42"/>
                  </a:lnTo>
                  <a:cubicBezTo>
                    <a:pt x="8601" y="30"/>
                    <a:pt x="8149" y="25"/>
                    <a:pt x="7732" y="25"/>
                  </a:cubicBezTo>
                  <a:cubicBezTo>
                    <a:pt x="6124" y="188"/>
                    <a:pt x="4631" y="344"/>
                    <a:pt x="3254" y="489"/>
                  </a:cubicBezTo>
                  <a:cubicBezTo>
                    <a:pt x="2839" y="535"/>
                    <a:pt x="2448" y="577"/>
                    <a:pt x="2085" y="615"/>
                  </a:cubicBezTo>
                  <a:lnTo>
                    <a:pt x="1" y="1806"/>
                  </a:lnTo>
                  <a:lnTo>
                    <a:pt x="2320" y="2007"/>
                  </a:lnTo>
                  <a:lnTo>
                    <a:pt x="2327" y="2007"/>
                  </a:lnTo>
                  <a:lnTo>
                    <a:pt x="1664" y="2142"/>
                  </a:lnTo>
                  <a:cubicBezTo>
                    <a:pt x="2582" y="2132"/>
                    <a:pt x="3313" y="2126"/>
                    <a:pt x="3858" y="2126"/>
                  </a:cubicBezTo>
                  <a:cubicBezTo>
                    <a:pt x="4303" y="2126"/>
                    <a:pt x="4623" y="2130"/>
                    <a:pt x="4818" y="2137"/>
                  </a:cubicBezTo>
                  <a:cubicBezTo>
                    <a:pt x="6047" y="2253"/>
                    <a:pt x="7334" y="2374"/>
                    <a:pt x="8675" y="2502"/>
                  </a:cubicBezTo>
                  <a:lnTo>
                    <a:pt x="12788" y="2253"/>
                  </a:lnTo>
                  <a:lnTo>
                    <a:pt x="15903" y="2484"/>
                  </a:lnTo>
                  <a:cubicBezTo>
                    <a:pt x="16129" y="2321"/>
                    <a:pt x="16436" y="2092"/>
                    <a:pt x="16827" y="1795"/>
                  </a:cubicBezTo>
                  <a:cubicBezTo>
                    <a:pt x="16632" y="1764"/>
                    <a:pt x="16350" y="1720"/>
                    <a:pt x="15984" y="1669"/>
                  </a:cubicBezTo>
                  <a:cubicBezTo>
                    <a:pt x="16143" y="1623"/>
                    <a:pt x="16401" y="1546"/>
                    <a:pt x="16759" y="1439"/>
                  </a:cubicBezTo>
                  <a:cubicBezTo>
                    <a:pt x="17156" y="1320"/>
                    <a:pt x="17458" y="1231"/>
                    <a:pt x="17660" y="1169"/>
                  </a:cubicBezTo>
                  <a:cubicBezTo>
                    <a:pt x="18030" y="889"/>
                    <a:pt x="18217" y="749"/>
                    <a:pt x="18222" y="745"/>
                  </a:cubicBezTo>
                  <a:cubicBezTo>
                    <a:pt x="17300" y="598"/>
                    <a:pt x="16043" y="387"/>
                    <a:pt x="14450" y="112"/>
                  </a:cubicBezTo>
                  <a:cubicBezTo>
                    <a:pt x="14425" y="107"/>
                    <a:pt x="14401" y="102"/>
                    <a:pt x="14376" y="98"/>
                  </a:cubicBezTo>
                  <a:cubicBezTo>
                    <a:pt x="14188" y="89"/>
                    <a:pt x="13724" y="72"/>
                    <a:pt x="12986" y="42"/>
                  </a:cubicBezTo>
                  <a:cubicBezTo>
                    <a:pt x="12314" y="14"/>
                    <a:pt x="11825" y="0"/>
                    <a:pt x="11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71;p42">
              <a:extLst>
                <a:ext uri="{FF2B5EF4-FFF2-40B4-BE49-F238E27FC236}">
                  <a16:creationId xmlns:a16="http://schemas.microsoft.com/office/drawing/2014/main" id="{6338620B-72A5-1503-10A7-A808B3EEF10F}"/>
                </a:ext>
              </a:extLst>
            </p:cNvPr>
            <p:cNvSpPr/>
            <p:nvPr/>
          </p:nvSpPr>
          <p:spPr>
            <a:xfrm>
              <a:off x="12465066" y="4258854"/>
              <a:ext cx="281807" cy="194197"/>
            </a:xfrm>
            <a:custGeom>
              <a:avLst/>
              <a:gdLst/>
              <a:ahLst/>
              <a:cxnLst/>
              <a:rect l="l" t="t" r="r" b="b"/>
              <a:pathLst>
                <a:path w="1677" h="1144" extrusionOk="0">
                  <a:moveTo>
                    <a:pt x="1271" y="263"/>
                  </a:moveTo>
                  <a:cubicBezTo>
                    <a:pt x="1393" y="263"/>
                    <a:pt x="1454" y="382"/>
                    <a:pt x="1454" y="619"/>
                  </a:cubicBezTo>
                  <a:cubicBezTo>
                    <a:pt x="1454" y="658"/>
                    <a:pt x="1428" y="714"/>
                    <a:pt x="1372" y="784"/>
                  </a:cubicBezTo>
                  <a:cubicBezTo>
                    <a:pt x="1305" y="872"/>
                    <a:pt x="1230" y="916"/>
                    <a:pt x="1147" y="916"/>
                  </a:cubicBezTo>
                  <a:cubicBezTo>
                    <a:pt x="1067" y="916"/>
                    <a:pt x="1011" y="852"/>
                    <a:pt x="981" y="726"/>
                  </a:cubicBezTo>
                  <a:cubicBezTo>
                    <a:pt x="967" y="600"/>
                    <a:pt x="960" y="533"/>
                    <a:pt x="960" y="526"/>
                  </a:cubicBezTo>
                  <a:cubicBezTo>
                    <a:pt x="960" y="481"/>
                    <a:pt x="984" y="432"/>
                    <a:pt x="1035" y="379"/>
                  </a:cubicBezTo>
                  <a:cubicBezTo>
                    <a:pt x="1083" y="326"/>
                    <a:pt x="1142" y="290"/>
                    <a:pt x="1209" y="272"/>
                  </a:cubicBezTo>
                  <a:cubicBezTo>
                    <a:pt x="1231" y="266"/>
                    <a:pt x="1252" y="263"/>
                    <a:pt x="1271" y="263"/>
                  </a:cubicBezTo>
                  <a:close/>
                  <a:moveTo>
                    <a:pt x="1677" y="0"/>
                  </a:moveTo>
                  <a:cubicBezTo>
                    <a:pt x="1475" y="62"/>
                    <a:pt x="1174" y="151"/>
                    <a:pt x="776" y="270"/>
                  </a:cubicBezTo>
                  <a:cubicBezTo>
                    <a:pt x="418" y="377"/>
                    <a:pt x="160" y="454"/>
                    <a:pt x="1" y="500"/>
                  </a:cubicBezTo>
                  <a:cubicBezTo>
                    <a:pt x="367" y="551"/>
                    <a:pt x="650" y="595"/>
                    <a:pt x="844" y="626"/>
                  </a:cubicBezTo>
                  <a:cubicBezTo>
                    <a:pt x="845" y="627"/>
                    <a:pt x="845" y="628"/>
                    <a:pt x="846" y="628"/>
                  </a:cubicBezTo>
                  <a:cubicBezTo>
                    <a:pt x="846" y="628"/>
                    <a:pt x="847" y="627"/>
                    <a:pt x="848" y="626"/>
                  </a:cubicBezTo>
                  <a:lnTo>
                    <a:pt x="848" y="626"/>
                  </a:lnTo>
                  <a:lnTo>
                    <a:pt x="806" y="1143"/>
                  </a:lnTo>
                  <a:cubicBezTo>
                    <a:pt x="1051" y="1070"/>
                    <a:pt x="1314" y="986"/>
                    <a:pt x="1598" y="891"/>
                  </a:cubicBezTo>
                  <a:lnTo>
                    <a:pt x="1677"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72;p42">
              <a:extLst>
                <a:ext uri="{FF2B5EF4-FFF2-40B4-BE49-F238E27FC236}">
                  <a16:creationId xmlns:a16="http://schemas.microsoft.com/office/drawing/2014/main" id="{69D1B894-BC50-56AA-6D14-CA85CCBAA21D}"/>
                </a:ext>
              </a:extLst>
            </p:cNvPr>
            <p:cNvSpPr/>
            <p:nvPr/>
          </p:nvSpPr>
          <p:spPr>
            <a:xfrm>
              <a:off x="9842264" y="4411964"/>
              <a:ext cx="103682" cy="113734"/>
            </a:xfrm>
            <a:custGeom>
              <a:avLst/>
              <a:gdLst/>
              <a:ahLst/>
              <a:cxnLst/>
              <a:rect l="l" t="t" r="r" b="b"/>
              <a:pathLst>
                <a:path w="617" h="670" extrusionOk="0">
                  <a:moveTo>
                    <a:pt x="154" y="1"/>
                  </a:moveTo>
                  <a:cubicBezTo>
                    <a:pt x="52" y="1"/>
                    <a:pt x="1" y="113"/>
                    <a:pt x="1" y="336"/>
                  </a:cubicBezTo>
                  <a:cubicBezTo>
                    <a:pt x="1" y="345"/>
                    <a:pt x="1" y="403"/>
                    <a:pt x="3" y="511"/>
                  </a:cubicBezTo>
                  <a:cubicBezTo>
                    <a:pt x="36" y="617"/>
                    <a:pt x="138" y="667"/>
                    <a:pt x="308" y="669"/>
                  </a:cubicBezTo>
                  <a:cubicBezTo>
                    <a:pt x="444" y="669"/>
                    <a:pt x="536" y="643"/>
                    <a:pt x="581" y="589"/>
                  </a:cubicBezTo>
                  <a:cubicBezTo>
                    <a:pt x="606" y="560"/>
                    <a:pt x="616" y="518"/>
                    <a:pt x="616" y="461"/>
                  </a:cubicBezTo>
                  <a:cubicBezTo>
                    <a:pt x="616" y="417"/>
                    <a:pt x="585" y="354"/>
                    <a:pt x="522" y="268"/>
                  </a:cubicBezTo>
                  <a:cubicBezTo>
                    <a:pt x="464" y="187"/>
                    <a:pt x="392" y="117"/>
                    <a:pt x="309" y="61"/>
                  </a:cubicBezTo>
                  <a:cubicBezTo>
                    <a:pt x="249" y="21"/>
                    <a:pt x="197" y="1"/>
                    <a:pt x="154"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73;p42">
              <a:extLst>
                <a:ext uri="{FF2B5EF4-FFF2-40B4-BE49-F238E27FC236}">
                  <a16:creationId xmlns:a16="http://schemas.microsoft.com/office/drawing/2014/main" id="{214C88FF-BAF2-3299-562E-1484EF5C690C}"/>
                </a:ext>
              </a:extLst>
            </p:cNvPr>
            <p:cNvSpPr/>
            <p:nvPr/>
          </p:nvSpPr>
          <p:spPr>
            <a:xfrm>
              <a:off x="12626219" y="4303158"/>
              <a:ext cx="83349" cy="111188"/>
            </a:xfrm>
            <a:custGeom>
              <a:avLst/>
              <a:gdLst/>
              <a:ahLst/>
              <a:cxnLst/>
              <a:rect l="l" t="t" r="r" b="b"/>
              <a:pathLst>
                <a:path w="496" h="655" extrusionOk="0">
                  <a:moveTo>
                    <a:pt x="313" y="0"/>
                  </a:moveTo>
                  <a:cubicBezTo>
                    <a:pt x="293" y="0"/>
                    <a:pt x="272" y="3"/>
                    <a:pt x="250" y="9"/>
                  </a:cubicBezTo>
                  <a:cubicBezTo>
                    <a:pt x="183" y="29"/>
                    <a:pt x="124" y="65"/>
                    <a:pt x="78" y="116"/>
                  </a:cubicBezTo>
                  <a:cubicBezTo>
                    <a:pt x="25" y="171"/>
                    <a:pt x="1" y="220"/>
                    <a:pt x="1" y="265"/>
                  </a:cubicBezTo>
                  <a:cubicBezTo>
                    <a:pt x="1" y="271"/>
                    <a:pt x="8" y="337"/>
                    <a:pt x="22" y="463"/>
                  </a:cubicBezTo>
                  <a:cubicBezTo>
                    <a:pt x="52" y="591"/>
                    <a:pt x="108" y="655"/>
                    <a:pt x="190" y="655"/>
                  </a:cubicBezTo>
                  <a:cubicBezTo>
                    <a:pt x="273" y="655"/>
                    <a:pt x="346" y="611"/>
                    <a:pt x="415" y="523"/>
                  </a:cubicBezTo>
                  <a:cubicBezTo>
                    <a:pt x="469" y="451"/>
                    <a:pt x="495" y="395"/>
                    <a:pt x="495" y="356"/>
                  </a:cubicBezTo>
                  <a:cubicBezTo>
                    <a:pt x="495" y="119"/>
                    <a:pt x="435" y="0"/>
                    <a:pt x="313"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74;p42">
              <a:extLst>
                <a:ext uri="{FF2B5EF4-FFF2-40B4-BE49-F238E27FC236}">
                  <a16:creationId xmlns:a16="http://schemas.microsoft.com/office/drawing/2014/main" id="{5B0751EF-208C-9F66-5194-E4EFE64915E8}"/>
                </a:ext>
              </a:extLst>
            </p:cNvPr>
            <p:cNvSpPr/>
            <p:nvPr/>
          </p:nvSpPr>
          <p:spPr>
            <a:xfrm>
              <a:off x="10224055" y="4495479"/>
              <a:ext cx="59823" cy="78086"/>
            </a:xfrm>
            <a:custGeom>
              <a:avLst/>
              <a:gdLst/>
              <a:ahLst/>
              <a:cxnLst/>
              <a:rect l="l" t="t" r="r" b="b"/>
              <a:pathLst>
                <a:path w="356" h="460" extrusionOk="0">
                  <a:moveTo>
                    <a:pt x="224" y="1"/>
                  </a:moveTo>
                  <a:cubicBezTo>
                    <a:pt x="211" y="1"/>
                    <a:pt x="196" y="2"/>
                    <a:pt x="180" y="5"/>
                  </a:cubicBezTo>
                  <a:cubicBezTo>
                    <a:pt x="61" y="26"/>
                    <a:pt x="1" y="121"/>
                    <a:pt x="1" y="289"/>
                  </a:cubicBezTo>
                  <a:cubicBezTo>
                    <a:pt x="1" y="293"/>
                    <a:pt x="8" y="323"/>
                    <a:pt x="20" y="379"/>
                  </a:cubicBezTo>
                  <a:cubicBezTo>
                    <a:pt x="48" y="431"/>
                    <a:pt x="99" y="459"/>
                    <a:pt x="171" y="459"/>
                  </a:cubicBezTo>
                  <a:cubicBezTo>
                    <a:pt x="241" y="459"/>
                    <a:pt x="292" y="424"/>
                    <a:pt x="322" y="354"/>
                  </a:cubicBezTo>
                  <a:cubicBezTo>
                    <a:pt x="345" y="302"/>
                    <a:pt x="355" y="244"/>
                    <a:pt x="355" y="186"/>
                  </a:cubicBezTo>
                  <a:cubicBezTo>
                    <a:pt x="355" y="63"/>
                    <a:pt x="312" y="1"/>
                    <a:pt x="224"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875;p42">
              <a:extLst>
                <a:ext uri="{FF2B5EF4-FFF2-40B4-BE49-F238E27FC236}">
                  <a16:creationId xmlns:a16="http://schemas.microsoft.com/office/drawing/2014/main" id="{C1831C87-FCCA-A690-DF1E-758EE702433B}"/>
                </a:ext>
              </a:extLst>
            </p:cNvPr>
            <p:cNvSpPr/>
            <p:nvPr/>
          </p:nvSpPr>
          <p:spPr>
            <a:xfrm>
              <a:off x="11758113" y="4495139"/>
              <a:ext cx="284664" cy="107793"/>
            </a:xfrm>
            <a:custGeom>
              <a:avLst/>
              <a:gdLst/>
              <a:ahLst/>
              <a:cxnLst/>
              <a:rect l="l" t="t" r="r" b="b"/>
              <a:pathLst>
                <a:path w="1694" h="635" extrusionOk="0">
                  <a:moveTo>
                    <a:pt x="973" y="0"/>
                  </a:moveTo>
                  <a:cubicBezTo>
                    <a:pt x="933" y="0"/>
                    <a:pt x="891" y="2"/>
                    <a:pt x="847" y="4"/>
                  </a:cubicBezTo>
                  <a:cubicBezTo>
                    <a:pt x="649" y="11"/>
                    <a:pt x="453" y="48"/>
                    <a:pt x="267" y="113"/>
                  </a:cubicBezTo>
                  <a:cubicBezTo>
                    <a:pt x="88" y="179"/>
                    <a:pt x="0" y="251"/>
                    <a:pt x="0" y="332"/>
                  </a:cubicBezTo>
                  <a:cubicBezTo>
                    <a:pt x="0" y="425"/>
                    <a:pt x="92" y="498"/>
                    <a:pt x="274" y="549"/>
                  </a:cubicBezTo>
                  <a:cubicBezTo>
                    <a:pt x="472" y="607"/>
                    <a:pt x="761" y="635"/>
                    <a:pt x="1143" y="635"/>
                  </a:cubicBezTo>
                  <a:cubicBezTo>
                    <a:pt x="1377" y="635"/>
                    <a:pt x="1534" y="602"/>
                    <a:pt x="1619" y="535"/>
                  </a:cubicBezTo>
                  <a:cubicBezTo>
                    <a:pt x="1668" y="493"/>
                    <a:pt x="1694" y="433"/>
                    <a:pt x="1694" y="356"/>
                  </a:cubicBezTo>
                  <a:cubicBezTo>
                    <a:pt x="1694" y="225"/>
                    <a:pt x="1605" y="127"/>
                    <a:pt x="1427" y="65"/>
                  </a:cubicBezTo>
                  <a:cubicBezTo>
                    <a:pt x="1303" y="22"/>
                    <a:pt x="1152" y="0"/>
                    <a:pt x="973"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876;p42">
              <a:extLst>
                <a:ext uri="{FF2B5EF4-FFF2-40B4-BE49-F238E27FC236}">
                  <a16:creationId xmlns:a16="http://schemas.microsoft.com/office/drawing/2014/main" id="{C6CCC2FC-F6EB-D235-550F-A21952DFEF48}"/>
                </a:ext>
              </a:extLst>
            </p:cNvPr>
            <p:cNvSpPr/>
            <p:nvPr/>
          </p:nvSpPr>
          <p:spPr>
            <a:xfrm>
              <a:off x="12055884" y="4516358"/>
              <a:ext cx="62344" cy="77747"/>
            </a:xfrm>
            <a:custGeom>
              <a:avLst/>
              <a:gdLst/>
              <a:ahLst/>
              <a:cxnLst/>
              <a:rect l="l" t="t" r="r" b="b"/>
              <a:pathLst>
                <a:path w="371" h="458" extrusionOk="0">
                  <a:moveTo>
                    <a:pt x="247" y="0"/>
                  </a:moveTo>
                  <a:cubicBezTo>
                    <a:pt x="229" y="0"/>
                    <a:pt x="209" y="3"/>
                    <a:pt x="187" y="9"/>
                  </a:cubicBezTo>
                  <a:cubicBezTo>
                    <a:pt x="64" y="40"/>
                    <a:pt x="1" y="131"/>
                    <a:pt x="1" y="282"/>
                  </a:cubicBezTo>
                  <a:cubicBezTo>
                    <a:pt x="1" y="286"/>
                    <a:pt x="6" y="317"/>
                    <a:pt x="17" y="375"/>
                  </a:cubicBezTo>
                  <a:cubicBezTo>
                    <a:pt x="43" y="429"/>
                    <a:pt x="90" y="457"/>
                    <a:pt x="157" y="457"/>
                  </a:cubicBezTo>
                  <a:cubicBezTo>
                    <a:pt x="215" y="457"/>
                    <a:pt x="269" y="415"/>
                    <a:pt x="316" y="333"/>
                  </a:cubicBezTo>
                  <a:cubicBezTo>
                    <a:pt x="353" y="266"/>
                    <a:pt x="371" y="214"/>
                    <a:pt x="371" y="175"/>
                  </a:cubicBezTo>
                  <a:cubicBezTo>
                    <a:pt x="371" y="59"/>
                    <a:pt x="330" y="0"/>
                    <a:pt x="247"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877;p42">
              <a:extLst>
                <a:ext uri="{FF2B5EF4-FFF2-40B4-BE49-F238E27FC236}">
                  <a16:creationId xmlns:a16="http://schemas.microsoft.com/office/drawing/2014/main" id="{855D158B-DFF9-7087-61F2-E9D3BCB2ADDA}"/>
                </a:ext>
              </a:extLst>
            </p:cNvPr>
            <p:cNvSpPr/>
            <p:nvPr/>
          </p:nvSpPr>
          <p:spPr>
            <a:xfrm>
              <a:off x="10333787" y="4475109"/>
              <a:ext cx="445817" cy="128163"/>
            </a:xfrm>
            <a:custGeom>
              <a:avLst/>
              <a:gdLst/>
              <a:ahLst/>
              <a:cxnLst/>
              <a:rect l="l" t="t" r="r" b="b"/>
              <a:pathLst>
                <a:path w="2653" h="755" extrusionOk="0">
                  <a:moveTo>
                    <a:pt x="794" y="1"/>
                  </a:moveTo>
                  <a:cubicBezTo>
                    <a:pt x="461" y="39"/>
                    <a:pt x="256" y="71"/>
                    <a:pt x="181" y="96"/>
                  </a:cubicBezTo>
                  <a:cubicBezTo>
                    <a:pt x="61" y="132"/>
                    <a:pt x="0" y="201"/>
                    <a:pt x="0" y="301"/>
                  </a:cubicBezTo>
                  <a:cubicBezTo>
                    <a:pt x="0" y="439"/>
                    <a:pt x="153" y="548"/>
                    <a:pt x="456" y="627"/>
                  </a:cubicBezTo>
                  <a:cubicBezTo>
                    <a:pt x="793" y="711"/>
                    <a:pt x="1304" y="755"/>
                    <a:pt x="1992" y="755"/>
                  </a:cubicBezTo>
                  <a:cubicBezTo>
                    <a:pt x="2248" y="755"/>
                    <a:pt x="2425" y="732"/>
                    <a:pt x="2523" y="686"/>
                  </a:cubicBezTo>
                  <a:cubicBezTo>
                    <a:pt x="2602" y="655"/>
                    <a:pt x="2653" y="578"/>
                    <a:pt x="2649" y="494"/>
                  </a:cubicBezTo>
                  <a:cubicBezTo>
                    <a:pt x="2649" y="404"/>
                    <a:pt x="2463" y="297"/>
                    <a:pt x="2093" y="173"/>
                  </a:cubicBezTo>
                  <a:cubicBezTo>
                    <a:pt x="1792" y="71"/>
                    <a:pt x="1581" y="13"/>
                    <a:pt x="1460"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878;p42">
              <a:extLst>
                <a:ext uri="{FF2B5EF4-FFF2-40B4-BE49-F238E27FC236}">
                  <a16:creationId xmlns:a16="http://schemas.microsoft.com/office/drawing/2014/main" id="{C011BA37-6377-7101-D09A-D87788B19F7B}"/>
                </a:ext>
              </a:extLst>
            </p:cNvPr>
            <p:cNvSpPr/>
            <p:nvPr/>
          </p:nvSpPr>
          <p:spPr>
            <a:xfrm>
              <a:off x="10816908" y="4524505"/>
              <a:ext cx="86374" cy="69599"/>
            </a:xfrm>
            <a:custGeom>
              <a:avLst/>
              <a:gdLst/>
              <a:ahLst/>
              <a:cxnLst/>
              <a:rect l="l" t="t" r="r" b="b"/>
              <a:pathLst>
                <a:path w="514" h="410" extrusionOk="0">
                  <a:moveTo>
                    <a:pt x="156" y="0"/>
                  </a:moveTo>
                  <a:cubicBezTo>
                    <a:pt x="53" y="0"/>
                    <a:pt x="0" y="61"/>
                    <a:pt x="0" y="181"/>
                  </a:cubicBezTo>
                  <a:cubicBezTo>
                    <a:pt x="0" y="334"/>
                    <a:pt x="113" y="409"/>
                    <a:pt x="340" y="409"/>
                  </a:cubicBezTo>
                  <a:cubicBezTo>
                    <a:pt x="342" y="409"/>
                    <a:pt x="345" y="409"/>
                    <a:pt x="347" y="409"/>
                  </a:cubicBezTo>
                  <a:cubicBezTo>
                    <a:pt x="349" y="409"/>
                    <a:pt x="351" y="409"/>
                    <a:pt x="352" y="409"/>
                  </a:cubicBezTo>
                  <a:cubicBezTo>
                    <a:pt x="403" y="409"/>
                    <a:pt x="452" y="383"/>
                    <a:pt x="479" y="341"/>
                  </a:cubicBezTo>
                  <a:cubicBezTo>
                    <a:pt x="502" y="313"/>
                    <a:pt x="514" y="276"/>
                    <a:pt x="514" y="241"/>
                  </a:cubicBezTo>
                  <a:cubicBezTo>
                    <a:pt x="514" y="136"/>
                    <a:pt x="428" y="61"/>
                    <a:pt x="256" y="15"/>
                  </a:cubicBezTo>
                  <a:cubicBezTo>
                    <a:pt x="219" y="5"/>
                    <a:pt x="186" y="0"/>
                    <a:pt x="156"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879;p42">
              <a:extLst>
                <a:ext uri="{FF2B5EF4-FFF2-40B4-BE49-F238E27FC236}">
                  <a16:creationId xmlns:a16="http://schemas.microsoft.com/office/drawing/2014/main" id="{284E0CCD-4F84-189C-3580-42FCBD49100C}"/>
                </a:ext>
              </a:extLst>
            </p:cNvPr>
            <p:cNvSpPr/>
            <p:nvPr/>
          </p:nvSpPr>
          <p:spPr>
            <a:xfrm>
              <a:off x="12791236" y="4385824"/>
              <a:ext cx="112084" cy="84027"/>
            </a:xfrm>
            <a:custGeom>
              <a:avLst/>
              <a:gdLst/>
              <a:ahLst/>
              <a:cxnLst/>
              <a:rect l="l" t="t" r="r" b="b"/>
              <a:pathLst>
                <a:path w="667" h="495" extrusionOk="0">
                  <a:moveTo>
                    <a:pt x="647" y="1"/>
                  </a:moveTo>
                  <a:cubicBezTo>
                    <a:pt x="621" y="3"/>
                    <a:pt x="570" y="31"/>
                    <a:pt x="500" y="83"/>
                  </a:cubicBezTo>
                  <a:cubicBezTo>
                    <a:pt x="446" y="125"/>
                    <a:pt x="392" y="169"/>
                    <a:pt x="341" y="215"/>
                  </a:cubicBezTo>
                  <a:cubicBezTo>
                    <a:pt x="299" y="257"/>
                    <a:pt x="253" y="297"/>
                    <a:pt x="204" y="332"/>
                  </a:cubicBezTo>
                  <a:cubicBezTo>
                    <a:pt x="172" y="353"/>
                    <a:pt x="139" y="376"/>
                    <a:pt x="106" y="397"/>
                  </a:cubicBezTo>
                  <a:cubicBezTo>
                    <a:pt x="36" y="436"/>
                    <a:pt x="1" y="459"/>
                    <a:pt x="1" y="462"/>
                  </a:cubicBezTo>
                  <a:cubicBezTo>
                    <a:pt x="1" y="483"/>
                    <a:pt x="3" y="494"/>
                    <a:pt x="8" y="494"/>
                  </a:cubicBezTo>
                  <a:cubicBezTo>
                    <a:pt x="11" y="494"/>
                    <a:pt x="15" y="489"/>
                    <a:pt x="20" y="480"/>
                  </a:cubicBezTo>
                  <a:cubicBezTo>
                    <a:pt x="83" y="457"/>
                    <a:pt x="144" y="427"/>
                    <a:pt x="200" y="392"/>
                  </a:cubicBezTo>
                  <a:cubicBezTo>
                    <a:pt x="255" y="362"/>
                    <a:pt x="316" y="324"/>
                    <a:pt x="388" y="278"/>
                  </a:cubicBezTo>
                  <a:cubicBezTo>
                    <a:pt x="572" y="164"/>
                    <a:pt x="665" y="90"/>
                    <a:pt x="663" y="55"/>
                  </a:cubicBezTo>
                  <a:cubicBezTo>
                    <a:pt x="667" y="41"/>
                    <a:pt x="663" y="26"/>
                    <a:pt x="656" y="13"/>
                  </a:cubicBezTo>
                  <a:cubicBezTo>
                    <a:pt x="651" y="6"/>
                    <a:pt x="647" y="3"/>
                    <a:pt x="647"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80;p42">
              <a:extLst>
                <a:ext uri="{FF2B5EF4-FFF2-40B4-BE49-F238E27FC236}">
                  <a16:creationId xmlns:a16="http://schemas.microsoft.com/office/drawing/2014/main" id="{6F4A855A-EDCD-7AC1-1D59-1FB59BC1625D}"/>
                </a:ext>
              </a:extLst>
            </p:cNvPr>
            <p:cNvSpPr/>
            <p:nvPr/>
          </p:nvSpPr>
          <p:spPr>
            <a:xfrm>
              <a:off x="12840809" y="4490556"/>
              <a:ext cx="44531" cy="30046"/>
            </a:xfrm>
            <a:custGeom>
              <a:avLst/>
              <a:gdLst/>
              <a:ahLst/>
              <a:cxnLst/>
              <a:rect l="l" t="t" r="r" b="b"/>
              <a:pathLst>
                <a:path w="265" h="177" extrusionOk="0">
                  <a:moveTo>
                    <a:pt x="169" y="0"/>
                  </a:moveTo>
                  <a:cubicBezTo>
                    <a:pt x="122" y="0"/>
                    <a:pt x="84" y="9"/>
                    <a:pt x="54" y="26"/>
                  </a:cubicBezTo>
                  <a:cubicBezTo>
                    <a:pt x="21" y="40"/>
                    <a:pt x="0" y="73"/>
                    <a:pt x="0" y="108"/>
                  </a:cubicBezTo>
                  <a:cubicBezTo>
                    <a:pt x="0" y="138"/>
                    <a:pt x="1" y="153"/>
                    <a:pt x="4" y="153"/>
                  </a:cubicBezTo>
                  <a:cubicBezTo>
                    <a:pt x="4" y="153"/>
                    <a:pt x="5" y="153"/>
                    <a:pt x="5" y="152"/>
                  </a:cubicBezTo>
                  <a:lnTo>
                    <a:pt x="68" y="176"/>
                  </a:lnTo>
                  <a:cubicBezTo>
                    <a:pt x="119" y="173"/>
                    <a:pt x="168" y="154"/>
                    <a:pt x="207" y="120"/>
                  </a:cubicBezTo>
                  <a:cubicBezTo>
                    <a:pt x="246" y="87"/>
                    <a:pt x="265" y="61"/>
                    <a:pt x="265" y="43"/>
                  </a:cubicBezTo>
                  <a:cubicBezTo>
                    <a:pt x="265" y="20"/>
                    <a:pt x="263" y="10"/>
                    <a:pt x="260" y="6"/>
                  </a:cubicBezTo>
                  <a:cubicBezTo>
                    <a:pt x="258" y="8"/>
                    <a:pt x="256" y="9"/>
                    <a:pt x="255" y="9"/>
                  </a:cubicBezTo>
                  <a:cubicBezTo>
                    <a:pt x="255" y="9"/>
                    <a:pt x="254" y="9"/>
                    <a:pt x="254" y="8"/>
                  </a:cubicBezTo>
                  <a:cubicBezTo>
                    <a:pt x="224" y="3"/>
                    <a:pt x="195" y="0"/>
                    <a:pt x="16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81;p42">
              <a:extLst>
                <a:ext uri="{FF2B5EF4-FFF2-40B4-BE49-F238E27FC236}">
                  <a16:creationId xmlns:a16="http://schemas.microsoft.com/office/drawing/2014/main" id="{7A91C551-3A95-FF6C-0CF1-74828F1143A6}"/>
                </a:ext>
              </a:extLst>
            </p:cNvPr>
            <p:cNvSpPr/>
            <p:nvPr/>
          </p:nvSpPr>
          <p:spPr>
            <a:xfrm>
              <a:off x="9641789" y="4641969"/>
              <a:ext cx="60999" cy="28349"/>
            </a:xfrm>
            <a:custGeom>
              <a:avLst/>
              <a:gdLst/>
              <a:ahLst/>
              <a:cxnLst/>
              <a:rect l="l" t="t" r="r" b="b"/>
              <a:pathLst>
                <a:path w="363" h="167" extrusionOk="0">
                  <a:moveTo>
                    <a:pt x="63" y="1"/>
                  </a:moveTo>
                  <a:cubicBezTo>
                    <a:pt x="21" y="1"/>
                    <a:pt x="0" y="25"/>
                    <a:pt x="0" y="73"/>
                  </a:cubicBezTo>
                  <a:cubicBezTo>
                    <a:pt x="0" y="94"/>
                    <a:pt x="33" y="114"/>
                    <a:pt x="100" y="136"/>
                  </a:cubicBezTo>
                  <a:cubicBezTo>
                    <a:pt x="149" y="154"/>
                    <a:pt x="200" y="164"/>
                    <a:pt x="251" y="166"/>
                  </a:cubicBezTo>
                  <a:cubicBezTo>
                    <a:pt x="295" y="164"/>
                    <a:pt x="335" y="145"/>
                    <a:pt x="363" y="112"/>
                  </a:cubicBezTo>
                  <a:cubicBezTo>
                    <a:pt x="242" y="59"/>
                    <a:pt x="158" y="24"/>
                    <a:pt x="112" y="8"/>
                  </a:cubicBezTo>
                  <a:cubicBezTo>
                    <a:pt x="94" y="3"/>
                    <a:pt x="77" y="1"/>
                    <a:pt x="63"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82;p42">
              <a:extLst>
                <a:ext uri="{FF2B5EF4-FFF2-40B4-BE49-F238E27FC236}">
                  <a16:creationId xmlns:a16="http://schemas.microsoft.com/office/drawing/2014/main" id="{66C599C7-D044-4121-0B91-EF829524E78F}"/>
                </a:ext>
              </a:extLst>
            </p:cNvPr>
            <p:cNvSpPr/>
            <p:nvPr/>
          </p:nvSpPr>
          <p:spPr>
            <a:xfrm>
              <a:off x="9692034" y="4604625"/>
              <a:ext cx="157288" cy="33271"/>
            </a:xfrm>
            <a:custGeom>
              <a:avLst/>
              <a:gdLst/>
              <a:ahLst/>
              <a:cxnLst/>
              <a:rect l="l" t="t" r="r" b="b"/>
              <a:pathLst>
                <a:path w="936" h="196" extrusionOk="0">
                  <a:moveTo>
                    <a:pt x="8" y="0"/>
                  </a:moveTo>
                  <a:lnTo>
                    <a:pt x="1" y="32"/>
                  </a:lnTo>
                  <a:lnTo>
                    <a:pt x="8" y="53"/>
                  </a:lnTo>
                  <a:cubicBezTo>
                    <a:pt x="10" y="55"/>
                    <a:pt x="73" y="79"/>
                    <a:pt x="195" y="125"/>
                  </a:cubicBezTo>
                  <a:cubicBezTo>
                    <a:pt x="343" y="169"/>
                    <a:pt x="495" y="192"/>
                    <a:pt x="650" y="195"/>
                  </a:cubicBezTo>
                  <a:lnTo>
                    <a:pt x="693" y="195"/>
                  </a:lnTo>
                  <a:cubicBezTo>
                    <a:pt x="774" y="192"/>
                    <a:pt x="856" y="178"/>
                    <a:pt x="935" y="157"/>
                  </a:cubicBezTo>
                  <a:cubicBezTo>
                    <a:pt x="846" y="141"/>
                    <a:pt x="746" y="121"/>
                    <a:pt x="637" y="104"/>
                  </a:cubicBezTo>
                  <a:cubicBezTo>
                    <a:pt x="546" y="88"/>
                    <a:pt x="448" y="71"/>
                    <a:pt x="341" y="53"/>
                  </a:cubicBezTo>
                  <a:cubicBezTo>
                    <a:pt x="127" y="20"/>
                    <a:pt x="17" y="2"/>
                    <a:pt x="8"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83;p42">
              <a:extLst>
                <a:ext uri="{FF2B5EF4-FFF2-40B4-BE49-F238E27FC236}">
                  <a16:creationId xmlns:a16="http://schemas.microsoft.com/office/drawing/2014/main" id="{F351A7BF-A10F-8D9D-5095-86C76877100D}"/>
                </a:ext>
              </a:extLst>
            </p:cNvPr>
            <p:cNvSpPr/>
            <p:nvPr/>
          </p:nvSpPr>
          <p:spPr>
            <a:xfrm>
              <a:off x="9769501" y="4558794"/>
              <a:ext cx="170563" cy="28179"/>
            </a:xfrm>
            <a:custGeom>
              <a:avLst/>
              <a:gdLst/>
              <a:ahLst/>
              <a:cxnLst/>
              <a:rect l="l" t="t" r="r" b="b"/>
              <a:pathLst>
                <a:path w="1015" h="166" extrusionOk="0">
                  <a:moveTo>
                    <a:pt x="98" y="0"/>
                  </a:moveTo>
                  <a:cubicBezTo>
                    <a:pt x="55" y="0"/>
                    <a:pt x="16" y="26"/>
                    <a:pt x="1" y="67"/>
                  </a:cubicBezTo>
                  <a:cubicBezTo>
                    <a:pt x="54" y="85"/>
                    <a:pt x="103" y="100"/>
                    <a:pt x="150" y="114"/>
                  </a:cubicBezTo>
                  <a:cubicBezTo>
                    <a:pt x="180" y="121"/>
                    <a:pt x="208" y="128"/>
                    <a:pt x="238" y="134"/>
                  </a:cubicBezTo>
                  <a:cubicBezTo>
                    <a:pt x="376" y="155"/>
                    <a:pt x="515" y="166"/>
                    <a:pt x="656" y="166"/>
                  </a:cubicBezTo>
                  <a:cubicBezTo>
                    <a:pt x="676" y="166"/>
                    <a:pt x="696" y="166"/>
                    <a:pt x="716" y="165"/>
                  </a:cubicBezTo>
                  <a:cubicBezTo>
                    <a:pt x="737" y="165"/>
                    <a:pt x="788" y="162"/>
                    <a:pt x="869" y="151"/>
                  </a:cubicBezTo>
                  <a:cubicBezTo>
                    <a:pt x="946" y="143"/>
                    <a:pt x="993" y="137"/>
                    <a:pt x="1014" y="134"/>
                  </a:cubicBezTo>
                  <a:cubicBezTo>
                    <a:pt x="991" y="118"/>
                    <a:pt x="932" y="100"/>
                    <a:pt x="830" y="79"/>
                  </a:cubicBezTo>
                  <a:cubicBezTo>
                    <a:pt x="804" y="74"/>
                    <a:pt x="776" y="71"/>
                    <a:pt x="746" y="65"/>
                  </a:cubicBezTo>
                  <a:cubicBezTo>
                    <a:pt x="629" y="46"/>
                    <a:pt x="494" y="32"/>
                    <a:pt x="338" y="22"/>
                  </a:cubicBezTo>
                  <a:cubicBezTo>
                    <a:pt x="257" y="15"/>
                    <a:pt x="197" y="8"/>
                    <a:pt x="155" y="4"/>
                  </a:cubicBezTo>
                  <a:lnTo>
                    <a:pt x="139" y="2"/>
                  </a:lnTo>
                  <a:lnTo>
                    <a:pt x="103" y="1"/>
                  </a:lnTo>
                  <a:cubicBezTo>
                    <a:pt x="101" y="0"/>
                    <a:pt x="100" y="0"/>
                    <a:pt x="98"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884;p42">
              <a:extLst>
                <a:ext uri="{FF2B5EF4-FFF2-40B4-BE49-F238E27FC236}">
                  <a16:creationId xmlns:a16="http://schemas.microsoft.com/office/drawing/2014/main" id="{1C3A68C5-72EE-F08C-413F-46AA1AA1FB64}"/>
                </a:ext>
              </a:extLst>
            </p:cNvPr>
            <p:cNvSpPr/>
            <p:nvPr/>
          </p:nvSpPr>
          <p:spPr>
            <a:xfrm>
              <a:off x="12450447" y="4515848"/>
              <a:ext cx="165690" cy="116111"/>
            </a:xfrm>
            <a:custGeom>
              <a:avLst/>
              <a:gdLst/>
              <a:ahLst/>
              <a:cxnLst/>
              <a:rect l="l" t="t" r="r" b="b"/>
              <a:pathLst>
                <a:path w="986" h="684" extrusionOk="0">
                  <a:moveTo>
                    <a:pt x="970" y="0"/>
                  </a:moveTo>
                  <a:cubicBezTo>
                    <a:pt x="944" y="0"/>
                    <a:pt x="908" y="16"/>
                    <a:pt x="861" y="47"/>
                  </a:cubicBezTo>
                  <a:cubicBezTo>
                    <a:pt x="840" y="61"/>
                    <a:pt x="815" y="76"/>
                    <a:pt x="789" y="99"/>
                  </a:cubicBezTo>
                  <a:cubicBezTo>
                    <a:pt x="749" y="133"/>
                    <a:pt x="682" y="192"/>
                    <a:pt x="589" y="280"/>
                  </a:cubicBezTo>
                  <a:cubicBezTo>
                    <a:pt x="521" y="313"/>
                    <a:pt x="454" y="348"/>
                    <a:pt x="388" y="381"/>
                  </a:cubicBezTo>
                  <a:cubicBezTo>
                    <a:pt x="354" y="399"/>
                    <a:pt x="321" y="417"/>
                    <a:pt x="288" y="434"/>
                  </a:cubicBezTo>
                  <a:cubicBezTo>
                    <a:pt x="97" y="534"/>
                    <a:pt x="0" y="601"/>
                    <a:pt x="0" y="630"/>
                  </a:cubicBezTo>
                  <a:cubicBezTo>
                    <a:pt x="0" y="637"/>
                    <a:pt x="0" y="646"/>
                    <a:pt x="2" y="655"/>
                  </a:cubicBezTo>
                  <a:cubicBezTo>
                    <a:pt x="4" y="662"/>
                    <a:pt x="7" y="669"/>
                    <a:pt x="14" y="674"/>
                  </a:cubicBezTo>
                  <a:cubicBezTo>
                    <a:pt x="25" y="680"/>
                    <a:pt x="37" y="683"/>
                    <a:pt x="49" y="683"/>
                  </a:cubicBezTo>
                  <a:cubicBezTo>
                    <a:pt x="302" y="587"/>
                    <a:pt x="510" y="471"/>
                    <a:pt x="673" y="336"/>
                  </a:cubicBezTo>
                  <a:cubicBezTo>
                    <a:pt x="742" y="280"/>
                    <a:pt x="803" y="218"/>
                    <a:pt x="861" y="154"/>
                  </a:cubicBezTo>
                  <a:cubicBezTo>
                    <a:pt x="903" y="108"/>
                    <a:pt x="943" y="59"/>
                    <a:pt x="985" y="3"/>
                  </a:cubicBezTo>
                  <a:cubicBezTo>
                    <a:pt x="981" y="1"/>
                    <a:pt x="976" y="0"/>
                    <a:pt x="970"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85;p42">
              <a:extLst>
                <a:ext uri="{FF2B5EF4-FFF2-40B4-BE49-F238E27FC236}">
                  <a16:creationId xmlns:a16="http://schemas.microsoft.com/office/drawing/2014/main" id="{7076DC71-EBA0-1D84-A2D4-04F7E5C3361D}"/>
                </a:ext>
              </a:extLst>
            </p:cNvPr>
            <p:cNvSpPr/>
            <p:nvPr/>
          </p:nvSpPr>
          <p:spPr>
            <a:xfrm>
              <a:off x="12538837" y="4614980"/>
              <a:ext cx="48396" cy="38873"/>
            </a:xfrm>
            <a:custGeom>
              <a:avLst/>
              <a:gdLst/>
              <a:ahLst/>
              <a:cxnLst/>
              <a:rect l="l" t="t" r="r" b="b"/>
              <a:pathLst>
                <a:path w="288" h="229" extrusionOk="0">
                  <a:moveTo>
                    <a:pt x="268" y="1"/>
                  </a:moveTo>
                  <a:cubicBezTo>
                    <a:pt x="242" y="1"/>
                    <a:pt x="191" y="25"/>
                    <a:pt x="114" y="76"/>
                  </a:cubicBezTo>
                  <a:cubicBezTo>
                    <a:pt x="39" y="125"/>
                    <a:pt x="0" y="160"/>
                    <a:pt x="0" y="176"/>
                  </a:cubicBezTo>
                  <a:cubicBezTo>
                    <a:pt x="0" y="201"/>
                    <a:pt x="4" y="215"/>
                    <a:pt x="14" y="220"/>
                  </a:cubicBezTo>
                  <a:cubicBezTo>
                    <a:pt x="23" y="225"/>
                    <a:pt x="33" y="229"/>
                    <a:pt x="44" y="229"/>
                  </a:cubicBezTo>
                  <a:cubicBezTo>
                    <a:pt x="60" y="220"/>
                    <a:pt x="107" y="190"/>
                    <a:pt x="182" y="139"/>
                  </a:cubicBezTo>
                  <a:cubicBezTo>
                    <a:pt x="253" y="96"/>
                    <a:pt x="288" y="60"/>
                    <a:pt x="288" y="39"/>
                  </a:cubicBezTo>
                  <a:cubicBezTo>
                    <a:pt x="288" y="17"/>
                    <a:pt x="286" y="8"/>
                    <a:pt x="282" y="8"/>
                  </a:cubicBezTo>
                  <a:cubicBezTo>
                    <a:pt x="282" y="8"/>
                    <a:pt x="281" y="8"/>
                    <a:pt x="280" y="8"/>
                  </a:cubicBezTo>
                  <a:cubicBezTo>
                    <a:pt x="276" y="8"/>
                    <a:pt x="272" y="6"/>
                    <a:pt x="268"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886;p42">
              <a:extLst>
                <a:ext uri="{FF2B5EF4-FFF2-40B4-BE49-F238E27FC236}">
                  <a16:creationId xmlns:a16="http://schemas.microsoft.com/office/drawing/2014/main" id="{09C1C6D8-DFC1-B768-ED3A-6B1B36060794}"/>
                </a:ext>
              </a:extLst>
            </p:cNvPr>
            <p:cNvSpPr/>
            <p:nvPr/>
          </p:nvSpPr>
          <p:spPr>
            <a:xfrm>
              <a:off x="10423354" y="4764695"/>
              <a:ext cx="298443" cy="26991"/>
            </a:xfrm>
            <a:custGeom>
              <a:avLst/>
              <a:gdLst/>
              <a:ahLst/>
              <a:cxnLst/>
              <a:rect l="l" t="t" r="r" b="b"/>
              <a:pathLst>
                <a:path w="1776" h="159" extrusionOk="0">
                  <a:moveTo>
                    <a:pt x="297" y="0"/>
                  </a:moveTo>
                  <a:cubicBezTo>
                    <a:pt x="100" y="0"/>
                    <a:pt x="2" y="10"/>
                    <a:pt x="2" y="30"/>
                  </a:cubicBezTo>
                  <a:cubicBezTo>
                    <a:pt x="0" y="43"/>
                    <a:pt x="2" y="55"/>
                    <a:pt x="7" y="66"/>
                  </a:cubicBezTo>
                  <a:cubicBezTo>
                    <a:pt x="11" y="71"/>
                    <a:pt x="12" y="73"/>
                    <a:pt x="12" y="74"/>
                  </a:cubicBezTo>
                  <a:cubicBezTo>
                    <a:pt x="91" y="80"/>
                    <a:pt x="328" y="99"/>
                    <a:pt x="722" y="134"/>
                  </a:cubicBezTo>
                  <a:cubicBezTo>
                    <a:pt x="887" y="150"/>
                    <a:pt x="1175" y="158"/>
                    <a:pt x="1585" y="158"/>
                  </a:cubicBezTo>
                  <a:cubicBezTo>
                    <a:pt x="1616" y="158"/>
                    <a:pt x="1681" y="144"/>
                    <a:pt x="1776" y="116"/>
                  </a:cubicBezTo>
                  <a:cubicBezTo>
                    <a:pt x="1676" y="67"/>
                    <a:pt x="1353" y="32"/>
                    <a:pt x="810" y="13"/>
                  </a:cubicBezTo>
                  <a:cubicBezTo>
                    <a:pt x="597" y="5"/>
                    <a:pt x="426" y="0"/>
                    <a:pt x="297"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887;p42">
              <a:extLst>
                <a:ext uri="{FF2B5EF4-FFF2-40B4-BE49-F238E27FC236}">
                  <a16:creationId xmlns:a16="http://schemas.microsoft.com/office/drawing/2014/main" id="{A0202609-4D81-81AB-A588-0544E97917EA}"/>
                </a:ext>
              </a:extLst>
            </p:cNvPr>
            <p:cNvSpPr/>
            <p:nvPr/>
          </p:nvSpPr>
          <p:spPr>
            <a:xfrm>
              <a:off x="12012361" y="4673372"/>
              <a:ext cx="440271" cy="80463"/>
            </a:xfrm>
            <a:custGeom>
              <a:avLst/>
              <a:gdLst/>
              <a:ahLst/>
              <a:cxnLst/>
              <a:rect l="l" t="t" r="r" b="b"/>
              <a:pathLst>
                <a:path w="2620" h="474" extrusionOk="0">
                  <a:moveTo>
                    <a:pt x="2620" y="0"/>
                  </a:moveTo>
                  <a:lnTo>
                    <a:pt x="2467" y="21"/>
                  </a:lnTo>
                  <a:cubicBezTo>
                    <a:pt x="1913" y="93"/>
                    <a:pt x="1596" y="137"/>
                    <a:pt x="1513" y="149"/>
                  </a:cubicBezTo>
                  <a:cubicBezTo>
                    <a:pt x="1057" y="218"/>
                    <a:pt x="553" y="307"/>
                    <a:pt x="0" y="421"/>
                  </a:cubicBezTo>
                  <a:cubicBezTo>
                    <a:pt x="2" y="439"/>
                    <a:pt x="6" y="458"/>
                    <a:pt x="14" y="474"/>
                  </a:cubicBezTo>
                  <a:cubicBezTo>
                    <a:pt x="766" y="412"/>
                    <a:pt x="1301" y="355"/>
                    <a:pt x="1620" y="298"/>
                  </a:cubicBezTo>
                  <a:cubicBezTo>
                    <a:pt x="1910" y="251"/>
                    <a:pt x="2194" y="174"/>
                    <a:pt x="2465" y="67"/>
                  </a:cubicBezTo>
                  <a:cubicBezTo>
                    <a:pt x="2518" y="46"/>
                    <a:pt x="2569" y="25"/>
                    <a:pt x="2620"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888;p42">
              <a:extLst>
                <a:ext uri="{FF2B5EF4-FFF2-40B4-BE49-F238E27FC236}">
                  <a16:creationId xmlns:a16="http://schemas.microsoft.com/office/drawing/2014/main" id="{680933BC-C159-62FE-DA26-F031D2256D4A}"/>
                </a:ext>
              </a:extLst>
            </p:cNvPr>
            <p:cNvSpPr/>
            <p:nvPr/>
          </p:nvSpPr>
          <p:spPr>
            <a:xfrm>
              <a:off x="12423896" y="4713771"/>
              <a:ext cx="65032" cy="33611"/>
            </a:xfrm>
            <a:custGeom>
              <a:avLst/>
              <a:gdLst/>
              <a:ahLst/>
              <a:cxnLst/>
              <a:rect l="l" t="t" r="r" b="b"/>
              <a:pathLst>
                <a:path w="387" h="198" extrusionOk="0">
                  <a:moveTo>
                    <a:pt x="351" y="1"/>
                  </a:moveTo>
                  <a:cubicBezTo>
                    <a:pt x="312" y="1"/>
                    <a:pt x="249" y="15"/>
                    <a:pt x="163" y="41"/>
                  </a:cubicBezTo>
                  <a:cubicBezTo>
                    <a:pt x="88" y="64"/>
                    <a:pt x="41" y="85"/>
                    <a:pt x="18" y="104"/>
                  </a:cubicBezTo>
                  <a:cubicBezTo>
                    <a:pt x="9" y="111"/>
                    <a:pt x="4" y="118"/>
                    <a:pt x="2" y="129"/>
                  </a:cubicBezTo>
                  <a:cubicBezTo>
                    <a:pt x="0" y="148"/>
                    <a:pt x="7" y="167"/>
                    <a:pt x="20" y="181"/>
                  </a:cubicBezTo>
                  <a:cubicBezTo>
                    <a:pt x="30" y="192"/>
                    <a:pt x="44" y="197"/>
                    <a:pt x="60" y="197"/>
                  </a:cubicBezTo>
                  <a:cubicBezTo>
                    <a:pt x="130" y="195"/>
                    <a:pt x="200" y="181"/>
                    <a:pt x="265" y="153"/>
                  </a:cubicBezTo>
                  <a:cubicBezTo>
                    <a:pt x="346" y="122"/>
                    <a:pt x="386" y="83"/>
                    <a:pt x="384" y="38"/>
                  </a:cubicBezTo>
                  <a:cubicBezTo>
                    <a:pt x="384" y="15"/>
                    <a:pt x="383" y="4"/>
                    <a:pt x="379" y="3"/>
                  </a:cubicBezTo>
                  <a:cubicBezTo>
                    <a:pt x="377" y="4"/>
                    <a:pt x="375" y="4"/>
                    <a:pt x="374" y="4"/>
                  </a:cubicBezTo>
                  <a:cubicBezTo>
                    <a:pt x="373" y="4"/>
                    <a:pt x="372" y="4"/>
                    <a:pt x="372" y="3"/>
                  </a:cubicBezTo>
                  <a:cubicBezTo>
                    <a:pt x="366" y="1"/>
                    <a:pt x="359" y="1"/>
                    <a:pt x="351"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889;p42">
              <a:extLst>
                <a:ext uri="{FF2B5EF4-FFF2-40B4-BE49-F238E27FC236}">
                  <a16:creationId xmlns:a16="http://schemas.microsoft.com/office/drawing/2014/main" id="{22B560FB-741D-2CB5-D4C9-ACF92AB0CE12}"/>
                </a:ext>
              </a:extLst>
            </p:cNvPr>
            <p:cNvSpPr/>
            <p:nvPr/>
          </p:nvSpPr>
          <p:spPr>
            <a:xfrm>
              <a:off x="12711752" y="4316907"/>
              <a:ext cx="147373" cy="126975"/>
            </a:xfrm>
            <a:custGeom>
              <a:avLst/>
              <a:gdLst/>
              <a:ahLst/>
              <a:cxnLst/>
              <a:rect l="l" t="t" r="r" b="b"/>
              <a:pathLst>
                <a:path w="877" h="748" extrusionOk="0">
                  <a:moveTo>
                    <a:pt x="861" y="0"/>
                  </a:moveTo>
                  <a:cubicBezTo>
                    <a:pt x="836" y="0"/>
                    <a:pt x="781" y="31"/>
                    <a:pt x="698" y="91"/>
                  </a:cubicBezTo>
                  <a:lnTo>
                    <a:pt x="693" y="95"/>
                  </a:lnTo>
                  <a:cubicBezTo>
                    <a:pt x="626" y="144"/>
                    <a:pt x="542" y="212"/>
                    <a:pt x="439" y="300"/>
                  </a:cubicBezTo>
                  <a:cubicBezTo>
                    <a:pt x="384" y="346"/>
                    <a:pt x="335" y="388"/>
                    <a:pt x="291" y="426"/>
                  </a:cubicBezTo>
                  <a:cubicBezTo>
                    <a:pt x="97" y="593"/>
                    <a:pt x="0" y="682"/>
                    <a:pt x="0" y="694"/>
                  </a:cubicBezTo>
                  <a:cubicBezTo>
                    <a:pt x="0" y="717"/>
                    <a:pt x="4" y="730"/>
                    <a:pt x="11" y="737"/>
                  </a:cubicBezTo>
                  <a:cubicBezTo>
                    <a:pt x="11" y="738"/>
                    <a:pt x="20" y="742"/>
                    <a:pt x="35" y="747"/>
                  </a:cubicBezTo>
                  <a:cubicBezTo>
                    <a:pt x="335" y="558"/>
                    <a:pt x="554" y="400"/>
                    <a:pt x="693" y="275"/>
                  </a:cubicBezTo>
                  <a:cubicBezTo>
                    <a:pt x="815" y="165"/>
                    <a:pt x="877" y="79"/>
                    <a:pt x="877" y="18"/>
                  </a:cubicBezTo>
                  <a:cubicBezTo>
                    <a:pt x="877" y="6"/>
                    <a:pt x="871" y="0"/>
                    <a:pt x="861"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890;p42">
              <a:extLst>
                <a:ext uri="{FF2B5EF4-FFF2-40B4-BE49-F238E27FC236}">
                  <a16:creationId xmlns:a16="http://schemas.microsoft.com/office/drawing/2014/main" id="{80820AEC-F0EE-B431-4F0B-D7C3CD1B718C}"/>
                </a:ext>
              </a:extLst>
            </p:cNvPr>
            <p:cNvSpPr/>
            <p:nvPr/>
          </p:nvSpPr>
          <p:spPr>
            <a:xfrm>
              <a:off x="10664326" y="4671335"/>
              <a:ext cx="1331905" cy="41250"/>
            </a:xfrm>
            <a:custGeom>
              <a:avLst/>
              <a:gdLst/>
              <a:ahLst/>
              <a:cxnLst/>
              <a:rect l="l" t="t" r="r" b="b"/>
              <a:pathLst>
                <a:path w="7926" h="243" extrusionOk="0">
                  <a:moveTo>
                    <a:pt x="7669" y="1"/>
                  </a:moveTo>
                  <a:cubicBezTo>
                    <a:pt x="7635" y="1"/>
                    <a:pt x="7611" y="2"/>
                    <a:pt x="7598" y="4"/>
                  </a:cubicBezTo>
                  <a:lnTo>
                    <a:pt x="6439" y="7"/>
                  </a:lnTo>
                  <a:cubicBezTo>
                    <a:pt x="6033" y="9"/>
                    <a:pt x="5719" y="18"/>
                    <a:pt x="5494" y="33"/>
                  </a:cubicBezTo>
                  <a:cubicBezTo>
                    <a:pt x="5435" y="41"/>
                    <a:pt x="5317" y="55"/>
                    <a:pt x="5140" y="76"/>
                  </a:cubicBezTo>
                  <a:lnTo>
                    <a:pt x="4062" y="76"/>
                  </a:lnTo>
                  <a:cubicBezTo>
                    <a:pt x="3799" y="98"/>
                    <a:pt x="3641" y="116"/>
                    <a:pt x="3587" y="132"/>
                  </a:cubicBezTo>
                  <a:lnTo>
                    <a:pt x="2051" y="132"/>
                  </a:lnTo>
                  <a:lnTo>
                    <a:pt x="1972" y="118"/>
                  </a:lnTo>
                  <a:lnTo>
                    <a:pt x="1013" y="112"/>
                  </a:lnTo>
                  <a:cubicBezTo>
                    <a:pt x="989" y="109"/>
                    <a:pt x="908" y="104"/>
                    <a:pt x="766" y="97"/>
                  </a:cubicBezTo>
                  <a:cubicBezTo>
                    <a:pt x="626" y="88"/>
                    <a:pt x="544" y="84"/>
                    <a:pt x="517" y="84"/>
                  </a:cubicBezTo>
                  <a:cubicBezTo>
                    <a:pt x="445" y="72"/>
                    <a:pt x="372" y="63"/>
                    <a:pt x="298" y="58"/>
                  </a:cubicBezTo>
                  <a:cubicBezTo>
                    <a:pt x="288" y="57"/>
                    <a:pt x="278" y="57"/>
                    <a:pt x="268" y="57"/>
                  </a:cubicBezTo>
                  <a:cubicBezTo>
                    <a:pt x="199" y="57"/>
                    <a:pt x="130" y="73"/>
                    <a:pt x="67" y="104"/>
                  </a:cubicBezTo>
                  <a:cubicBezTo>
                    <a:pt x="44" y="116"/>
                    <a:pt x="21" y="130"/>
                    <a:pt x="0" y="147"/>
                  </a:cubicBezTo>
                  <a:lnTo>
                    <a:pt x="16" y="195"/>
                  </a:lnTo>
                  <a:cubicBezTo>
                    <a:pt x="185" y="189"/>
                    <a:pt x="334" y="186"/>
                    <a:pt x="465" y="186"/>
                  </a:cubicBezTo>
                  <a:cubicBezTo>
                    <a:pt x="735" y="186"/>
                    <a:pt x="924" y="199"/>
                    <a:pt x="1033" y="225"/>
                  </a:cubicBezTo>
                  <a:lnTo>
                    <a:pt x="1997" y="230"/>
                  </a:lnTo>
                  <a:lnTo>
                    <a:pt x="2079" y="242"/>
                  </a:lnTo>
                  <a:lnTo>
                    <a:pt x="3575" y="242"/>
                  </a:lnTo>
                  <a:cubicBezTo>
                    <a:pt x="3831" y="223"/>
                    <a:pt x="3988" y="205"/>
                    <a:pt x="4048" y="188"/>
                  </a:cubicBezTo>
                  <a:lnTo>
                    <a:pt x="5002" y="188"/>
                  </a:lnTo>
                  <a:cubicBezTo>
                    <a:pt x="5026" y="186"/>
                    <a:pt x="5147" y="172"/>
                    <a:pt x="5363" y="144"/>
                  </a:cubicBezTo>
                  <a:cubicBezTo>
                    <a:pt x="5417" y="140"/>
                    <a:pt x="5473" y="135"/>
                    <a:pt x="5531" y="132"/>
                  </a:cubicBezTo>
                  <a:cubicBezTo>
                    <a:pt x="5757" y="118"/>
                    <a:pt x="6017" y="109"/>
                    <a:pt x="6310" y="107"/>
                  </a:cubicBezTo>
                  <a:lnTo>
                    <a:pt x="6418" y="107"/>
                  </a:lnTo>
                  <a:lnTo>
                    <a:pt x="7575" y="98"/>
                  </a:lnTo>
                  <a:cubicBezTo>
                    <a:pt x="7591" y="93"/>
                    <a:pt x="7645" y="84"/>
                    <a:pt x="7737" y="69"/>
                  </a:cubicBezTo>
                  <a:cubicBezTo>
                    <a:pt x="7803" y="55"/>
                    <a:pt x="7854" y="44"/>
                    <a:pt x="7891" y="33"/>
                  </a:cubicBezTo>
                  <a:cubicBezTo>
                    <a:pt x="7905" y="30"/>
                    <a:pt x="7915" y="26"/>
                    <a:pt x="7926" y="23"/>
                  </a:cubicBezTo>
                  <a:cubicBezTo>
                    <a:pt x="7924" y="18"/>
                    <a:pt x="7919" y="12"/>
                    <a:pt x="7912" y="11"/>
                  </a:cubicBezTo>
                  <a:lnTo>
                    <a:pt x="7898" y="7"/>
                  </a:lnTo>
                  <a:cubicBezTo>
                    <a:pt x="7798" y="3"/>
                    <a:pt x="7721" y="1"/>
                    <a:pt x="766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891;p42">
              <a:extLst>
                <a:ext uri="{FF2B5EF4-FFF2-40B4-BE49-F238E27FC236}">
                  <a16:creationId xmlns:a16="http://schemas.microsoft.com/office/drawing/2014/main" id="{053B9C1B-5029-2CF6-0408-2D447F805725}"/>
                </a:ext>
              </a:extLst>
            </p:cNvPr>
            <p:cNvSpPr/>
            <p:nvPr/>
          </p:nvSpPr>
          <p:spPr>
            <a:xfrm>
              <a:off x="9971656" y="4636877"/>
              <a:ext cx="241141" cy="32762"/>
            </a:xfrm>
            <a:custGeom>
              <a:avLst/>
              <a:gdLst/>
              <a:ahLst/>
              <a:cxnLst/>
              <a:rect l="l" t="t" r="r" b="b"/>
              <a:pathLst>
                <a:path w="1435" h="193" extrusionOk="0">
                  <a:moveTo>
                    <a:pt x="143" y="1"/>
                  </a:moveTo>
                  <a:cubicBezTo>
                    <a:pt x="121" y="1"/>
                    <a:pt x="102" y="2"/>
                    <a:pt x="85" y="3"/>
                  </a:cubicBezTo>
                  <a:cubicBezTo>
                    <a:pt x="29" y="7"/>
                    <a:pt x="1" y="21"/>
                    <a:pt x="1" y="44"/>
                  </a:cubicBezTo>
                  <a:cubicBezTo>
                    <a:pt x="1" y="70"/>
                    <a:pt x="44" y="94"/>
                    <a:pt x="134" y="116"/>
                  </a:cubicBezTo>
                  <a:cubicBezTo>
                    <a:pt x="200" y="131"/>
                    <a:pt x="267" y="144"/>
                    <a:pt x="334" y="151"/>
                  </a:cubicBezTo>
                  <a:cubicBezTo>
                    <a:pt x="541" y="179"/>
                    <a:pt x="747" y="193"/>
                    <a:pt x="956" y="193"/>
                  </a:cubicBezTo>
                  <a:cubicBezTo>
                    <a:pt x="979" y="193"/>
                    <a:pt x="1052" y="186"/>
                    <a:pt x="1175" y="172"/>
                  </a:cubicBezTo>
                  <a:cubicBezTo>
                    <a:pt x="1254" y="165"/>
                    <a:pt x="1319" y="158"/>
                    <a:pt x="1370" y="151"/>
                  </a:cubicBezTo>
                  <a:cubicBezTo>
                    <a:pt x="1394" y="147"/>
                    <a:pt x="1417" y="144"/>
                    <a:pt x="1435" y="142"/>
                  </a:cubicBezTo>
                  <a:cubicBezTo>
                    <a:pt x="1326" y="133"/>
                    <a:pt x="979" y="93"/>
                    <a:pt x="395" y="21"/>
                  </a:cubicBezTo>
                  <a:cubicBezTo>
                    <a:pt x="290" y="8"/>
                    <a:pt x="207" y="1"/>
                    <a:pt x="143"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2935;p42">
            <a:extLst>
              <a:ext uri="{FF2B5EF4-FFF2-40B4-BE49-F238E27FC236}">
                <a16:creationId xmlns:a16="http://schemas.microsoft.com/office/drawing/2014/main" id="{753CA548-5550-25A9-FE25-1F9E8B4FD28C}"/>
              </a:ext>
            </a:extLst>
          </p:cNvPr>
          <p:cNvGrpSpPr/>
          <p:nvPr/>
        </p:nvGrpSpPr>
        <p:grpSpPr>
          <a:xfrm>
            <a:off x="7181885" y="3153779"/>
            <a:ext cx="1164400" cy="1241288"/>
            <a:chOff x="7314050" y="40571"/>
            <a:chExt cx="1164400" cy="1241288"/>
          </a:xfrm>
        </p:grpSpPr>
        <p:sp>
          <p:nvSpPr>
            <p:cNvPr id="41" name="Google Shape;2936;p42">
              <a:extLst>
                <a:ext uri="{FF2B5EF4-FFF2-40B4-BE49-F238E27FC236}">
                  <a16:creationId xmlns:a16="http://schemas.microsoft.com/office/drawing/2014/main" id="{DC2E1208-02BB-2170-A15E-F3B906A14D97}"/>
                </a:ext>
              </a:extLst>
            </p:cNvPr>
            <p:cNvSpPr/>
            <p:nvPr/>
          </p:nvSpPr>
          <p:spPr>
            <a:xfrm>
              <a:off x="7714512" y="1127837"/>
              <a:ext cx="186287" cy="154022"/>
            </a:xfrm>
            <a:custGeom>
              <a:avLst/>
              <a:gdLst/>
              <a:ahLst/>
              <a:cxnLst/>
              <a:rect l="l" t="t" r="r" b="b"/>
              <a:pathLst>
                <a:path w="1270" h="1050" extrusionOk="0">
                  <a:moveTo>
                    <a:pt x="770" y="1"/>
                  </a:moveTo>
                  <a:lnTo>
                    <a:pt x="770" y="1"/>
                  </a:lnTo>
                  <a:cubicBezTo>
                    <a:pt x="784" y="76"/>
                    <a:pt x="777" y="132"/>
                    <a:pt x="751" y="176"/>
                  </a:cubicBezTo>
                  <a:cubicBezTo>
                    <a:pt x="726" y="213"/>
                    <a:pt x="686" y="237"/>
                    <a:pt x="642" y="246"/>
                  </a:cubicBezTo>
                  <a:cubicBezTo>
                    <a:pt x="418" y="293"/>
                    <a:pt x="132" y="400"/>
                    <a:pt x="43" y="504"/>
                  </a:cubicBezTo>
                  <a:cubicBezTo>
                    <a:pt x="9" y="541"/>
                    <a:pt x="1" y="595"/>
                    <a:pt x="22" y="641"/>
                  </a:cubicBezTo>
                  <a:cubicBezTo>
                    <a:pt x="48" y="701"/>
                    <a:pt x="122" y="739"/>
                    <a:pt x="214" y="739"/>
                  </a:cubicBezTo>
                  <a:cubicBezTo>
                    <a:pt x="219" y="739"/>
                    <a:pt x="223" y="739"/>
                    <a:pt x="227" y="739"/>
                  </a:cubicBezTo>
                  <a:cubicBezTo>
                    <a:pt x="193" y="420"/>
                    <a:pt x="707" y="299"/>
                    <a:pt x="730" y="293"/>
                  </a:cubicBezTo>
                  <a:cubicBezTo>
                    <a:pt x="732" y="293"/>
                    <a:pt x="734" y="293"/>
                    <a:pt x="736" y="293"/>
                  </a:cubicBezTo>
                  <a:cubicBezTo>
                    <a:pt x="766" y="293"/>
                    <a:pt x="775" y="338"/>
                    <a:pt x="742" y="346"/>
                  </a:cubicBezTo>
                  <a:cubicBezTo>
                    <a:pt x="737" y="346"/>
                    <a:pt x="223" y="467"/>
                    <a:pt x="285" y="760"/>
                  </a:cubicBezTo>
                  <a:cubicBezTo>
                    <a:pt x="353" y="842"/>
                    <a:pt x="453" y="891"/>
                    <a:pt x="560" y="897"/>
                  </a:cubicBezTo>
                  <a:cubicBezTo>
                    <a:pt x="583" y="897"/>
                    <a:pt x="605" y="893"/>
                    <a:pt x="626" y="882"/>
                  </a:cubicBezTo>
                  <a:cubicBezTo>
                    <a:pt x="560" y="548"/>
                    <a:pt x="919" y="372"/>
                    <a:pt x="923" y="371"/>
                  </a:cubicBezTo>
                  <a:cubicBezTo>
                    <a:pt x="928" y="368"/>
                    <a:pt x="933" y="366"/>
                    <a:pt x="937" y="366"/>
                  </a:cubicBezTo>
                  <a:cubicBezTo>
                    <a:pt x="963" y="366"/>
                    <a:pt x="977" y="406"/>
                    <a:pt x="946" y="418"/>
                  </a:cubicBezTo>
                  <a:cubicBezTo>
                    <a:pt x="933" y="425"/>
                    <a:pt x="616" y="581"/>
                    <a:pt x="679" y="879"/>
                  </a:cubicBezTo>
                  <a:cubicBezTo>
                    <a:pt x="679" y="879"/>
                    <a:pt x="679" y="881"/>
                    <a:pt x="679" y="881"/>
                  </a:cubicBezTo>
                  <a:cubicBezTo>
                    <a:pt x="733" y="958"/>
                    <a:pt x="928" y="1049"/>
                    <a:pt x="1038" y="1049"/>
                  </a:cubicBezTo>
                  <a:cubicBezTo>
                    <a:pt x="1042" y="1050"/>
                    <a:pt x="1046" y="1050"/>
                    <a:pt x="1049" y="1050"/>
                  </a:cubicBezTo>
                  <a:cubicBezTo>
                    <a:pt x="1066" y="1050"/>
                    <a:pt x="1082" y="1044"/>
                    <a:pt x="1095" y="1035"/>
                  </a:cubicBezTo>
                  <a:lnTo>
                    <a:pt x="1103" y="1005"/>
                  </a:lnTo>
                  <a:cubicBezTo>
                    <a:pt x="1095" y="821"/>
                    <a:pt x="1151" y="702"/>
                    <a:pt x="1194" y="606"/>
                  </a:cubicBezTo>
                  <a:cubicBezTo>
                    <a:pt x="1240" y="511"/>
                    <a:pt x="1270" y="446"/>
                    <a:pt x="1219" y="362"/>
                  </a:cubicBezTo>
                  <a:cubicBezTo>
                    <a:pt x="1165" y="267"/>
                    <a:pt x="1140" y="160"/>
                    <a:pt x="1149" y="52"/>
                  </a:cubicBezTo>
                  <a:lnTo>
                    <a:pt x="7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37;p42">
              <a:extLst>
                <a:ext uri="{FF2B5EF4-FFF2-40B4-BE49-F238E27FC236}">
                  <a16:creationId xmlns:a16="http://schemas.microsoft.com/office/drawing/2014/main" id="{76A51621-ED0F-EE9D-136F-6EE626487E38}"/>
                </a:ext>
              </a:extLst>
            </p:cNvPr>
            <p:cNvSpPr/>
            <p:nvPr/>
          </p:nvSpPr>
          <p:spPr>
            <a:xfrm>
              <a:off x="7927499" y="1127544"/>
              <a:ext cx="186287" cy="154022"/>
            </a:xfrm>
            <a:custGeom>
              <a:avLst/>
              <a:gdLst/>
              <a:ahLst/>
              <a:cxnLst/>
              <a:rect l="l" t="t" r="r" b="b"/>
              <a:pathLst>
                <a:path w="1270" h="1050" extrusionOk="0">
                  <a:moveTo>
                    <a:pt x="498" y="1"/>
                  </a:moveTo>
                  <a:lnTo>
                    <a:pt x="119" y="54"/>
                  </a:lnTo>
                  <a:cubicBezTo>
                    <a:pt x="128" y="160"/>
                    <a:pt x="105" y="267"/>
                    <a:pt x="51" y="362"/>
                  </a:cubicBezTo>
                  <a:cubicBezTo>
                    <a:pt x="0" y="446"/>
                    <a:pt x="30" y="509"/>
                    <a:pt x="76" y="606"/>
                  </a:cubicBezTo>
                  <a:cubicBezTo>
                    <a:pt x="119" y="702"/>
                    <a:pt x="175" y="821"/>
                    <a:pt x="167" y="1005"/>
                  </a:cubicBezTo>
                  <a:lnTo>
                    <a:pt x="174" y="1034"/>
                  </a:lnTo>
                  <a:cubicBezTo>
                    <a:pt x="189" y="1044"/>
                    <a:pt x="206" y="1050"/>
                    <a:pt x="224" y="1050"/>
                  </a:cubicBezTo>
                  <a:cubicBezTo>
                    <a:pt x="226" y="1050"/>
                    <a:pt x="229" y="1050"/>
                    <a:pt x="232" y="1049"/>
                  </a:cubicBezTo>
                  <a:cubicBezTo>
                    <a:pt x="342" y="1049"/>
                    <a:pt x="538" y="958"/>
                    <a:pt x="591" y="881"/>
                  </a:cubicBezTo>
                  <a:lnTo>
                    <a:pt x="591" y="877"/>
                  </a:lnTo>
                  <a:cubicBezTo>
                    <a:pt x="654" y="581"/>
                    <a:pt x="337" y="425"/>
                    <a:pt x="323" y="418"/>
                  </a:cubicBezTo>
                  <a:cubicBezTo>
                    <a:pt x="310" y="411"/>
                    <a:pt x="303" y="395"/>
                    <a:pt x="310" y="383"/>
                  </a:cubicBezTo>
                  <a:cubicBezTo>
                    <a:pt x="315" y="373"/>
                    <a:pt x="325" y="368"/>
                    <a:pt x="334" y="368"/>
                  </a:cubicBezTo>
                  <a:cubicBezTo>
                    <a:pt x="338" y="368"/>
                    <a:pt x="342" y="369"/>
                    <a:pt x="346" y="371"/>
                  </a:cubicBezTo>
                  <a:cubicBezTo>
                    <a:pt x="349" y="371"/>
                    <a:pt x="710" y="548"/>
                    <a:pt x="644" y="883"/>
                  </a:cubicBezTo>
                  <a:cubicBezTo>
                    <a:pt x="661" y="892"/>
                    <a:pt x="680" y="895"/>
                    <a:pt x="699" y="895"/>
                  </a:cubicBezTo>
                  <a:cubicBezTo>
                    <a:pt x="703" y="895"/>
                    <a:pt x="706" y="895"/>
                    <a:pt x="710" y="895"/>
                  </a:cubicBezTo>
                  <a:cubicBezTo>
                    <a:pt x="817" y="892"/>
                    <a:pt x="917" y="842"/>
                    <a:pt x="985" y="760"/>
                  </a:cubicBezTo>
                  <a:cubicBezTo>
                    <a:pt x="1047" y="467"/>
                    <a:pt x="533" y="346"/>
                    <a:pt x="528" y="346"/>
                  </a:cubicBezTo>
                  <a:cubicBezTo>
                    <a:pt x="495" y="338"/>
                    <a:pt x="503" y="293"/>
                    <a:pt x="531" y="293"/>
                  </a:cubicBezTo>
                  <a:cubicBezTo>
                    <a:pt x="533" y="293"/>
                    <a:pt x="536" y="293"/>
                    <a:pt x="538" y="294"/>
                  </a:cubicBezTo>
                  <a:cubicBezTo>
                    <a:pt x="561" y="299"/>
                    <a:pt x="1077" y="418"/>
                    <a:pt x="1043" y="739"/>
                  </a:cubicBezTo>
                  <a:cubicBezTo>
                    <a:pt x="1047" y="739"/>
                    <a:pt x="1051" y="739"/>
                    <a:pt x="1056" y="739"/>
                  </a:cubicBezTo>
                  <a:cubicBezTo>
                    <a:pt x="1148" y="739"/>
                    <a:pt x="1220" y="701"/>
                    <a:pt x="1248" y="639"/>
                  </a:cubicBezTo>
                  <a:cubicBezTo>
                    <a:pt x="1269" y="593"/>
                    <a:pt x="1261" y="541"/>
                    <a:pt x="1227" y="504"/>
                  </a:cubicBezTo>
                  <a:cubicBezTo>
                    <a:pt x="1136" y="402"/>
                    <a:pt x="849" y="295"/>
                    <a:pt x="626" y="246"/>
                  </a:cubicBezTo>
                  <a:cubicBezTo>
                    <a:pt x="580" y="239"/>
                    <a:pt x="540" y="215"/>
                    <a:pt x="516" y="176"/>
                  </a:cubicBezTo>
                  <a:cubicBezTo>
                    <a:pt x="489" y="134"/>
                    <a:pt x="484" y="78"/>
                    <a:pt x="4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38;p42">
              <a:extLst>
                <a:ext uri="{FF2B5EF4-FFF2-40B4-BE49-F238E27FC236}">
                  <a16:creationId xmlns:a16="http://schemas.microsoft.com/office/drawing/2014/main" id="{23F7A9B1-2EC2-98F2-0739-7DC63812C5C3}"/>
                </a:ext>
              </a:extLst>
            </p:cNvPr>
            <p:cNvSpPr/>
            <p:nvPr/>
          </p:nvSpPr>
          <p:spPr>
            <a:xfrm>
              <a:off x="7314050" y="518525"/>
              <a:ext cx="377400" cy="145750"/>
            </a:xfrm>
            <a:custGeom>
              <a:avLst/>
              <a:gdLst/>
              <a:ahLst/>
              <a:cxnLst/>
              <a:rect l="l" t="t" r="r" b="b"/>
              <a:pathLst>
                <a:path w="15096" h="5830" extrusionOk="0">
                  <a:moveTo>
                    <a:pt x="14548" y="3167"/>
                  </a:moveTo>
                  <a:lnTo>
                    <a:pt x="10428" y="4643"/>
                  </a:lnTo>
                  <a:lnTo>
                    <a:pt x="6833" y="5096"/>
                  </a:lnTo>
                  <a:lnTo>
                    <a:pt x="3830" y="5297"/>
                  </a:lnTo>
                  <a:lnTo>
                    <a:pt x="1597" y="5507"/>
                  </a:lnTo>
                  <a:lnTo>
                    <a:pt x="534" y="5698"/>
                  </a:lnTo>
                  <a:lnTo>
                    <a:pt x="0" y="5830"/>
                  </a:lnTo>
                  <a:lnTo>
                    <a:pt x="176" y="5341"/>
                  </a:lnTo>
                  <a:lnTo>
                    <a:pt x="951" y="4762"/>
                  </a:lnTo>
                  <a:lnTo>
                    <a:pt x="2356" y="4024"/>
                  </a:lnTo>
                  <a:lnTo>
                    <a:pt x="4056" y="3356"/>
                  </a:lnTo>
                  <a:lnTo>
                    <a:pt x="11667" y="1452"/>
                  </a:lnTo>
                  <a:lnTo>
                    <a:pt x="15096" y="0"/>
                  </a:lnTo>
                  <a:close/>
                </a:path>
              </a:pathLst>
            </a:custGeom>
            <a:solidFill>
              <a:schemeClr val="dk1"/>
            </a:solidFill>
            <a:ln>
              <a:noFill/>
            </a:ln>
          </p:spPr>
          <p:txBody>
            <a:bodyPr/>
            <a:lstStyle/>
            <a:p>
              <a:endParaRPr lang="en-US"/>
            </a:p>
          </p:txBody>
        </p:sp>
        <p:sp>
          <p:nvSpPr>
            <p:cNvPr id="44" name="Google Shape;2939;p42">
              <a:extLst>
                <a:ext uri="{FF2B5EF4-FFF2-40B4-BE49-F238E27FC236}">
                  <a16:creationId xmlns:a16="http://schemas.microsoft.com/office/drawing/2014/main" id="{ACAE42CC-20BC-3DCA-E6D9-43F2F6E9772E}"/>
                </a:ext>
              </a:extLst>
            </p:cNvPr>
            <p:cNvSpPr/>
            <p:nvPr/>
          </p:nvSpPr>
          <p:spPr>
            <a:xfrm>
              <a:off x="8064700" y="604250"/>
              <a:ext cx="65475" cy="77975"/>
            </a:xfrm>
            <a:custGeom>
              <a:avLst/>
              <a:gdLst/>
              <a:ahLst/>
              <a:cxnLst/>
              <a:rect l="l" t="t" r="r" b="b"/>
              <a:pathLst>
                <a:path w="2619" h="3119" extrusionOk="0">
                  <a:moveTo>
                    <a:pt x="0" y="333"/>
                  </a:moveTo>
                  <a:lnTo>
                    <a:pt x="2619" y="3119"/>
                  </a:lnTo>
                  <a:lnTo>
                    <a:pt x="2095" y="262"/>
                  </a:lnTo>
                  <a:lnTo>
                    <a:pt x="810" y="0"/>
                  </a:lnTo>
                  <a:close/>
                </a:path>
              </a:pathLst>
            </a:custGeom>
            <a:solidFill>
              <a:schemeClr val="lt1"/>
            </a:solidFill>
            <a:ln>
              <a:noFill/>
            </a:ln>
          </p:spPr>
          <p:txBody>
            <a:bodyPr/>
            <a:lstStyle/>
            <a:p>
              <a:endParaRPr lang="en-US"/>
            </a:p>
          </p:txBody>
        </p:sp>
        <p:sp>
          <p:nvSpPr>
            <p:cNvPr id="45" name="Google Shape;2940;p42">
              <a:extLst>
                <a:ext uri="{FF2B5EF4-FFF2-40B4-BE49-F238E27FC236}">
                  <a16:creationId xmlns:a16="http://schemas.microsoft.com/office/drawing/2014/main" id="{44C06A19-FF5F-8B31-F17F-4B72F3E90E17}"/>
                </a:ext>
              </a:extLst>
            </p:cNvPr>
            <p:cNvSpPr/>
            <p:nvPr/>
          </p:nvSpPr>
          <p:spPr>
            <a:xfrm>
              <a:off x="8117675" y="566150"/>
              <a:ext cx="360775" cy="125600"/>
            </a:xfrm>
            <a:custGeom>
              <a:avLst/>
              <a:gdLst/>
              <a:ahLst/>
              <a:cxnLst/>
              <a:rect l="l" t="t" r="r" b="b"/>
              <a:pathLst>
                <a:path w="14431" h="5024" extrusionOk="0">
                  <a:moveTo>
                    <a:pt x="2882" y="1952"/>
                  </a:moveTo>
                  <a:lnTo>
                    <a:pt x="5310" y="2881"/>
                  </a:lnTo>
                  <a:lnTo>
                    <a:pt x="7835" y="3619"/>
                  </a:lnTo>
                  <a:lnTo>
                    <a:pt x="10621" y="4238"/>
                  </a:lnTo>
                  <a:lnTo>
                    <a:pt x="12835" y="4596"/>
                  </a:lnTo>
                  <a:lnTo>
                    <a:pt x="13883" y="4857"/>
                  </a:lnTo>
                  <a:lnTo>
                    <a:pt x="14407" y="5024"/>
                  </a:lnTo>
                  <a:lnTo>
                    <a:pt x="14431" y="4738"/>
                  </a:lnTo>
                  <a:lnTo>
                    <a:pt x="13645" y="4024"/>
                  </a:lnTo>
                  <a:lnTo>
                    <a:pt x="12740" y="3429"/>
                  </a:lnTo>
                  <a:lnTo>
                    <a:pt x="10525" y="2286"/>
                  </a:lnTo>
                  <a:lnTo>
                    <a:pt x="3024" y="71"/>
                  </a:lnTo>
                  <a:lnTo>
                    <a:pt x="0" y="0"/>
                  </a:lnTo>
                  <a:close/>
                </a:path>
              </a:pathLst>
            </a:custGeom>
            <a:solidFill>
              <a:schemeClr val="dk1"/>
            </a:solidFill>
            <a:ln>
              <a:noFill/>
            </a:ln>
          </p:spPr>
          <p:txBody>
            <a:bodyPr/>
            <a:lstStyle/>
            <a:p>
              <a:endParaRPr lang="en-US"/>
            </a:p>
          </p:txBody>
        </p:sp>
        <p:sp>
          <p:nvSpPr>
            <p:cNvPr id="46" name="Google Shape;2941;p42">
              <a:extLst>
                <a:ext uri="{FF2B5EF4-FFF2-40B4-BE49-F238E27FC236}">
                  <a16:creationId xmlns:a16="http://schemas.microsoft.com/office/drawing/2014/main" id="{BFD0BE1D-D154-8E3E-2826-4F76936722E0}"/>
                </a:ext>
              </a:extLst>
            </p:cNvPr>
            <p:cNvSpPr/>
            <p:nvPr/>
          </p:nvSpPr>
          <p:spPr>
            <a:xfrm>
              <a:off x="7904818" y="130679"/>
              <a:ext cx="59050" cy="59377"/>
            </a:xfrm>
            <a:custGeom>
              <a:avLst/>
              <a:gdLst/>
              <a:ahLst/>
              <a:cxnLst/>
              <a:rect l="l" t="t" r="r" b="b"/>
              <a:pathLst>
                <a:path w="527" h="530" extrusionOk="0">
                  <a:moveTo>
                    <a:pt x="0" y="0"/>
                  </a:moveTo>
                  <a:cubicBezTo>
                    <a:pt x="107" y="244"/>
                    <a:pt x="277" y="423"/>
                    <a:pt x="521" y="530"/>
                  </a:cubicBezTo>
                  <a:cubicBezTo>
                    <a:pt x="525" y="519"/>
                    <a:pt x="526" y="514"/>
                    <a:pt x="526" y="512"/>
                  </a:cubicBezTo>
                  <a:cubicBezTo>
                    <a:pt x="423" y="365"/>
                    <a:pt x="351" y="191"/>
                    <a:pt x="169" y="111"/>
                  </a:cubicBezTo>
                  <a:cubicBezTo>
                    <a:pt x="109" y="85"/>
                    <a:pt x="57" y="37"/>
                    <a:pt x="0" y="0"/>
                  </a:cubicBezTo>
                  <a:close/>
                </a:path>
              </a:pathLst>
            </a:custGeom>
            <a:gradFill>
              <a:gsLst>
                <a:gs pos="0">
                  <a:srgbClr val="424242"/>
                </a:gs>
                <a:gs pos="100000">
                  <a:srgbClr val="01010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42;p42">
              <a:extLst>
                <a:ext uri="{FF2B5EF4-FFF2-40B4-BE49-F238E27FC236}">
                  <a16:creationId xmlns:a16="http://schemas.microsoft.com/office/drawing/2014/main" id="{309E08E9-F4D5-DA28-0E6D-5D947F4106B4}"/>
                </a:ext>
              </a:extLst>
            </p:cNvPr>
            <p:cNvSpPr/>
            <p:nvPr/>
          </p:nvSpPr>
          <p:spPr>
            <a:xfrm>
              <a:off x="7655225" y="311975"/>
              <a:ext cx="822341" cy="670505"/>
            </a:xfrm>
            <a:custGeom>
              <a:avLst/>
              <a:gdLst/>
              <a:ahLst/>
              <a:cxnLst/>
              <a:rect l="l" t="t" r="r" b="b"/>
              <a:pathLst>
                <a:path w="12030" h="9674" extrusionOk="0">
                  <a:moveTo>
                    <a:pt x="4230" y="0"/>
                  </a:moveTo>
                  <a:cubicBezTo>
                    <a:pt x="4216" y="0"/>
                    <a:pt x="4202" y="2"/>
                    <a:pt x="4189" y="6"/>
                  </a:cubicBezTo>
                  <a:cubicBezTo>
                    <a:pt x="4096" y="31"/>
                    <a:pt x="4005" y="61"/>
                    <a:pt x="3916" y="94"/>
                  </a:cubicBezTo>
                  <a:cubicBezTo>
                    <a:pt x="3509" y="241"/>
                    <a:pt x="3099" y="366"/>
                    <a:pt x="2666" y="411"/>
                  </a:cubicBezTo>
                  <a:cubicBezTo>
                    <a:pt x="2531" y="425"/>
                    <a:pt x="2396" y="433"/>
                    <a:pt x="2261" y="433"/>
                  </a:cubicBezTo>
                  <a:cubicBezTo>
                    <a:pt x="1958" y="433"/>
                    <a:pt x="1655" y="397"/>
                    <a:pt x="1360" y="326"/>
                  </a:cubicBezTo>
                  <a:cubicBezTo>
                    <a:pt x="1191" y="283"/>
                    <a:pt x="1027" y="233"/>
                    <a:pt x="863" y="175"/>
                  </a:cubicBezTo>
                  <a:cubicBezTo>
                    <a:pt x="862" y="182"/>
                    <a:pt x="860" y="189"/>
                    <a:pt x="860" y="196"/>
                  </a:cubicBezTo>
                  <a:cubicBezTo>
                    <a:pt x="860" y="667"/>
                    <a:pt x="828" y="1139"/>
                    <a:pt x="762" y="1605"/>
                  </a:cubicBezTo>
                  <a:cubicBezTo>
                    <a:pt x="711" y="1993"/>
                    <a:pt x="643" y="2377"/>
                    <a:pt x="571" y="2761"/>
                  </a:cubicBezTo>
                  <a:cubicBezTo>
                    <a:pt x="499" y="3139"/>
                    <a:pt x="425" y="3516"/>
                    <a:pt x="353" y="3893"/>
                  </a:cubicBezTo>
                  <a:cubicBezTo>
                    <a:pt x="297" y="4191"/>
                    <a:pt x="246" y="4489"/>
                    <a:pt x="204" y="4787"/>
                  </a:cubicBezTo>
                  <a:cubicBezTo>
                    <a:pt x="176" y="4978"/>
                    <a:pt x="145" y="5168"/>
                    <a:pt x="122" y="5359"/>
                  </a:cubicBezTo>
                  <a:cubicBezTo>
                    <a:pt x="99" y="5541"/>
                    <a:pt x="87" y="5722"/>
                    <a:pt x="68" y="5904"/>
                  </a:cubicBezTo>
                  <a:cubicBezTo>
                    <a:pt x="34" y="6216"/>
                    <a:pt x="18" y="6528"/>
                    <a:pt x="11" y="6842"/>
                  </a:cubicBezTo>
                  <a:cubicBezTo>
                    <a:pt x="1" y="7194"/>
                    <a:pt x="10" y="7547"/>
                    <a:pt x="36" y="7899"/>
                  </a:cubicBezTo>
                  <a:cubicBezTo>
                    <a:pt x="45" y="8069"/>
                    <a:pt x="64" y="8237"/>
                    <a:pt x="92" y="8406"/>
                  </a:cubicBezTo>
                  <a:cubicBezTo>
                    <a:pt x="157" y="8423"/>
                    <a:pt x="199" y="8477"/>
                    <a:pt x="248" y="8516"/>
                  </a:cubicBezTo>
                  <a:cubicBezTo>
                    <a:pt x="634" y="8816"/>
                    <a:pt x="1055" y="9065"/>
                    <a:pt x="1503" y="9258"/>
                  </a:cubicBezTo>
                  <a:cubicBezTo>
                    <a:pt x="1840" y="9401"/>
                    <a:pt x="2191" y="9510"/>
                    <a:pt x="2550" y="9582"/>
                  </a:cubicBezTo>
                  <a:cubicBezTo>
                    <a:pt x="2759" y="9622"/>
                    <a:pt x="2969" y="9649"/>
                    <a:pt x="3181" y="9663"/>
                  </a:cubicBezTo>
                  <a:cubicBezTo>
                    <a:pt x="3279" y="9670"/>
                    <a:pt x="3377" y="9671"/>
                    <a:pt x="3476" y="9673"/>
                  </a:cubicBezTo>
                  <a:cubicBezTo>
                    <a:pt x="3506" y="9674"/>
                    <a:pt x="3537" y="9674"/>
                    <a:pt x="3568" y="9674"/>
                  </a:cubicBezTo>
                  <a:cubicBezTo>
                    <a:pt x="4019" y="9674"/>
                    <a:pt x="4470" y="9614"/>
                    <a:pt x="4904" y="9493"/>
                  </a:cubicBezTo>
                  <a:cubicBezTo>
                    <a:pt x="5527" y="9319"/>
                    <a:pt x="6112" y="9038"/>
                    <a:pt x="6635" y="8660"/>
                  </a:cubicBezTo>
                  <a:cubicBezTo>
                    <a:pt x="6805" y="8541"/>
                    <a:pt x="6968" y="8411"/>
                    <a:pt x="7122" y="8271"/>
                  </a:cubicBezTo>
                  <a:cubicBezTo>
                    <a:pt x="7138" y="8260"/>
                    <a:pt x="7154" y="8251"/>
                    <a:pt x="7169" y="8243"/>
                  </a:cubicBezTo>
                  <a:cubicBezTo>
                    <a:pt x="7203" y="8043"/>
                    <a:pt x="7208" y="7839"/>
                    <a:pt x="7213" y="7638"/>
                  </a:cubicBezTo>
                  <a:cubicBezTo>
                    <a:pt x="7226" y="7187"/>
                    <a:pt x="7201" y="6737"/>
                    <a:pt x="7145" y="6288"/>
                  </a:cubicBezTo>
                  <a:cubicBezTo>
                    <a:pt x="7083" y="5793"/>
                    <a:pt x="6973" y="5310"/>
                    <a:pt x="6845" y="4829"/>
                  </a:cubicBezTo>
                  <a:cubicBezTo>
                    <a:pt x="6842" y="4803"/>
                    <a:pt x="6826" y="4780"/>
                    <a:pt x="6803" y="4770"/>
                  </a:cubicBezTo>
                  <a:cubicBezTo>
                    <a:pt x="6696" y="4722"/>
                    <a:pt x="6594" y="4661"/>
                    <a:pt x="6503" y="4586"/>
                  </a:cubicBezTo>
                  <a:cubicBezTo>
                    <a:pt x="6480" y="4568"/>
                    <a:pt x="6472" y="4547"/>
                    <a:pt x="6480" y="4533"/>
                  </a:cubicBezTo>
                  <a:cubicBezTo>
                    <a:pt x="6486" y="4524"/>
                    <a:pt x="6493" y="4520"/>
                    <a:pt x="6500" y="4520"/>
                  </a:cubicBezTo>
                  <a:cubicBezTo>
                    <a:pt x="6513" y="4520"/>
                    <a:pt x="6526" y="4530"/>
                    <a:pt x="6537" y="4540"/>
                  </a:cubicBezTo>
                  <a:cubicBezTo>
                    <a:pt x="6624" y="4612"/>
                    <a:pt x="6721" y="4673"/>
                    <a:pt x="6822" y="4721"/>
                  </a:cubicBezTo>
                  <a:cubicBezTo>
                    <a:pt x="7224" y="4922"/>
                    <a:pt x="7652" y="5050"/>
                    <a:pt x="8085" y="5164"/>
                  </a:cubicBezTo>
                  <a:cubicBezTo>
                    <a:pt x="8865" y="5369"/>
                    <a:pt x="9661" y="5518"/>
                    <a:pt x="10462" y="5609"/>
                  </a:cubicBezTo>
                  <a:cubicBezTo>
                    <a:pt x="10768" y="5645"/>
                    <a:pt x="11076" y="5674"/>
                    <a:pt x="11384" y="5674"/>
                  </a:cubicBezTo>
                  <a:cubicBezTo>
                    <a:pt x="11469" y="5674"/>
                    <a:pt x="11555" y="5672"/>
                    <a:pt x="11640" y="5667"/>
                  </a:cubicBezTo>
                  <a:cubicBezTo>
                    <a:pt x="11747" y="5662"/>
                    <a:pt x="11855" y="5650"/>
                    <a:pt x="11957" y="5606"/>
                  </a:cubicBezTo>
                  <a:cubicBezTo>
                    <a:pt x="11992" y="5588"/>
                    <a:pt x="12027" y="5564"/>
                    <a:pt x="12027" y="5522"/>
                  </a:cubicBezTo>
                  <a:cubicBezTo>
                    <a:pt x="12029" y="5480"/>
                    <a:pt x="12001" y="5452"/>
                    <a:pt x="11964" y="5431"/>
                  </a:cubicBezTo>
                  <a:cubicBezTo>
                    <a:pt x="11931" y="5411"/>
                    <a:pt x="11896" y="5396"/>
                    <a:pt x="11859" y="5383"/>
                  </a:cubicBezTo>
                  <a:cubicBezTo>
                    <a:pt x="11614" y="5306"/>
                    <a:pt x="11359" y="5276"/>
                    <a:pt x="11107" y="5239"/>
                  </a:cubicBezTo>
                  <a:cubicBezTo>
                    <a:pt x="10541" y="5157"/>
                    <a:pt x="9976" y="5061"/>
                    <a:pt x="9422" y="4917"/>
                  </a:cubicBezTo>
                  <a:cubicBezTo>
                    <a:pt x="8355" y="4640"/>
                    <a:pt x="7357" y="4207"/>
                    <a:pt x="6449" y="3578"/>
                  </a:cubicBezTo>
                  <a:cubicBezTo>
                    <a:pt x="6405" y="3549"/>
                    <a:pt x="6372" y="3509"/>
                    <a:pt x="6352" y="3462"/>
                  </a:cubicBezTo>
                  <a:cubicBezTo>
                    <a:pt x="6272" y="3262"/>
                    <a:pt x="6182" y="3066"/>
                    <a:pt x="6084" y="2875"/>
                  </a:cubicBezTo>
                  <a:cubicBezTo>
                    <a:pt x="5977" y="2664"/>
                    <a:pt x="5876" y="2452"/>
                    <a:pt x="5763" y="2245"/>
                  </a:cubicBezTo>
                  <a:cubicBezTo>
                    <a:pt x="5658" y="2045"/>
                    <a:pt x="5543" y="1851"/>
                    <a:pt x="5430" y="1653"/>
                  </a:cubicBezTo>
                  <a:cubicBezTo>
                    <a:pt x="5183" y="1209"/>
                    <a:pt x="4908" y="780"/>
                    <a:pt x="4608" y="369"/>
                  </a:cubicBezTo>
                  <a:cubicBezTo>
                    <a:pt x="4527" y="254"/>
                    <a:pt x="4436" y="145"/>
                    <a:pt x="4335" y="45"/>
                  </a:cubicBezTo>
                  <a:cubicBezTo>
                    <a:pt x="4307" y="16"/>
                    <a:pt x="4269" y="0"/>
                    <a:pt x="4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43;p42">
              <a:extLst>
                <a:ext uri="{FF2B5EF4-FFF2-40B4-BE49-F238E27FC236}">
                  <a16:creationId xmlns:a16="http://schemas.microsoft.com/office/drawing/2014/main" id="{A0C1E2FA-008E-6449-69FD-5C3A45D00F34}"/>
                </a:ext>
              </a:extLst>
            </p:cNvPr>
            <p:cNvSpPr/>
            <p:nvPr/>
          </p:nvSpPr>
          <p:spPr>
            <a:xfrm>
              <a:off x="7661517" y="884737"/>
              <a:ext cx="483971" cy="253606"/>
            </a:xfrm>
            <a:custGeom>
              <a:avLst/>
              <a:gdLst/>
              <a:ahLst/>
              <a:cxnLst/>
              <a:rect l="l" t="t" r="r" b="b"/>
              <a:pathLst>
                <a:path w="7080" h="3710" extrusionOk="0">
                  <a:moveTo>
                    <a:pt x="7079" y="0"/>
                  </a:moveTo>
                  <a:cubicBezTo>
                    <a:pt x="7062" y="7"/>
                    <a:pt x="7046" y="16"/>
                    <a:pt x="7032" y="27"/>
                  </a:cubicBezTo>
                  <a:cubicBezTo>
                    <a:pt x="6878" y="167"/>
                    <a:pt x="6713" y="297"/>
                    <a:pt x="6543" y="418"/>
                  </a:cubicBezTo>
                  <a:cubicBezTo>
                    <a:pt x="6020" y="794"/>
                    <a:pt x="5435" y="1075"/>
                    <a:pt x="4814" y="1249"/>
                  </a:cubicBezTo>
                  <a:cubicBezTo>
                    <a:pt x="4382" y="1369"/>
                    <a:pt x="3938" y="1430"/>
                    <a:pt x="3490" y="1430"/>
                  </a:cubicBezTo>
                  <a:cubicBezTo>
                    <a:pt x="3455" y="1430"/>
                    <a:pt x="3419" y="1430"/>
                    <a:pt x="3384" y="1429"/>
                  </a:cubicBezTo>
                  <a:cubicBezTo>
                    <a:pt x="3287" y="1427"/>
                    <a:pt x="3189" y="1426"/>
                    <a:pt x="3089" y="1420"/>
                  </a:cubicBezTo>
                  <a:cubicBezTo>
                    <a:pt x="2879" y="1406"/>
                    <a:pt x="2667" y="1378"/>
                    <a:pt x="2460" y="1338"/>
                  </a:cubicBezTo>
                  <a:cubicBezTo>
                    <a:pt x="2100" y="1268"/>
                    <a:pt x="1748" y="1159"/>
                    <a:pt x="1413" y="1014"/>
                  </a:cubicBezTo>
                  <a:cubicBezTo>
                    <a:pt x="964" y="821"/>
                    <a:pt x="542" y="572"/>
                    <a:pt x="158" y="272"/>
                  </a:cubicBezTo>
                  <a:cubicBezTo>
                    <a:pt x="107" y="233"/>
                    <a:pt x="65" y="179"/>
                    <a:pt x="0" y="162"/>
                  </a:cubicBezTo>
                  <a:lnTo>
                    <a:pt x="0" y="162"/>
                  </a:lnTo>
                  <a:cubicBezTo>
                    <a:pt x="56" y="649"/>
                    <a:pt x="170" y="1128"/>
                    <a:pt x="337" y="1589"/>
                  </a:cubicBezTo>
                  <a:cubicBezTo>
                    <a:pt x="575" y="2244"/>
                    <a:pt x="929" y="2828"/>
                    <a:pt x="1424" y="3324"/>
                  </a:cubicBezTo>
                  <a:cubicBezTo>
                    <a:pt x="1634" y="3535"/>
                    <a:pt x="1883" y="3661"/>
                    <a:pt x="2181" y="3687"/>
                  </a:cubicBezTo>
                  <a:cubicBezTo>
                    <a:pt x="2362" y="3702"/>
                    <a:pt x="2542" y="3708"/>
                    <a:pt x="2723" y="3708"/>
                  </a:cubicBezTo>
                  <a:cubicBezTo>
                    <a:pt x="2780" y="3708"/>
                    <a:pt x="2837" y="3708"/>
                    <a:pt x="2894" y="3706"/>
                  </a:cubicBezTo>
                  <a:cubicBezTo>
                    <a:pt x="2901" y="3706"/>
                    <a:pt x="2907" y="3707"/>
                    <a:pt x="2913" y="3707"/>
                  </a:cubicBezTo>
                  <a:cubicBezTo>
                    <a:pt x="3003" y="3707"/>
                    <a:pt x="3093" y="3694"/>
                    <a:pt x="3180" y="3671"/>
                  </a:cubicBezTo>
                  <a:cubicBezTo>
                    <a:pt x="3292" y="3638"/>
                    <a:pt x="3335" y="3589"/>
                    <a:pt x="3345" y="3473"/>
                  </a:cubicBezTo>
                  <a:cubicBezTo>
                    <a:pt x="3345" y="3435"/>
                    <a:pt x="3356" y="3396"/>
                    <a:pt x="3373" y="3361"/>
                  </a:cubicBezTo>
                  <a:cubicBezTo>
                    <a:pt x="3418" y="3288"/>
                    <a:pt x="3531" y="3238"/>
                    <a:pt x="3639" y="3238"/>
                  </a:cubicBezTo>
                  <a:cubicBezTo>
                    <a:pt x="3665" y="3238"/>
                    <a:pt x="3690" y="3241"/>
                    <a:pt x="3715" y="3247"/>
                  </a:cubicBezTo>
                  <a:cubicBezTo>
                    <a:pt x="3829" y="3277"/>
                    <a:pt x="3866" y="3329"/>
                    <a:pt x="3873" y="3473"/>
                  </a:cubicBezTo>
                  <a:cubicBezTo>
                    <a:pt x="3881" y="3633"/>
                    <a:pt x="3932" y="3684"/>
                    <a:pt x="4088" y="3698"/>
                  </a:cubicBezTo>
                  <a:cubicBezTo>
                    <a:pt x="4182" y="3706"/>
                    <a:pt x="4275" y="3710"/>
                    <a:pt x="4368" y="3710"/>
                  </a:cubicBezTo>
                  <a:cubicBezTo>
                    <a:pt x="4416" y="3710"/>
                    <a:pt x="4464" y="3709"/>
                    <a:pt x="4513" y="3706"/>
                  </a:cubicBezTo>
                  <a:cubicBezTo>
                    <a:pt x="4805" y="3699"/>
                    <a:pt x="5093" y="3671"/>
                    <a:pt x="5372" y="3573"/>
                  </a:cubicBezTo>
                  <a:cubicBezTo>
                    <a:pt x="5571" y="3503"/>
                    <a:pt x="5757" y="3410"/>
                    <a:pt x="5892" y="3240"/>
                  </a:cubicBezTo>
                  <a:cubicBezTo>
                    <a:pt x="6061" y="3024"/>
                    <a:pt x="6210" y="2793"/>
                    <a:pt x="6338" y="2549"/>
                  </a:cubicBezTo>
                  <a:cubicBezTo>
                    <a:pt x="6644" y="1976"/>
                    <a:pt x="6848" y="1364"/>
                    <a:pt x="6974" y="728"/>
                  </a:cubicBezTo>
                  <a:cubicBezTo>
                    <a:pt x="7027" y="488"/>
                    <a:pt x="7062" y="244"/>
                    <a:pt x="70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44;p42">
              <a:extLst>
                <a:ext uri="{FF2B5EF4-FFF2-40B4-BE49-F238E27FC236}">
                  <a16:creationId xmlns:a16="http://schemas.microsoft.com/office/drawing/2014/main" id="{325450FA-68A4-6797-4A67-EF5C81BB53A9}"/>
                </a:ext>
              </a:extLst>
            </p:cNvPr>
            <p:cNvSpPr/>
            <p:nvPr/>
          </p:nvSpPr>
          <p:spPr>
            <a:xfrm>
              <a:off x="7675051" y="115282"/>
              <a:ext cx="208547" cy="159362"/>
            </a:xfrm>
            <a:custGeom>
              <a:avLst/>
              <a:gdLst/>
              <a:ahLst/>
              <a:cxnLst/>
              <a:rect l="l" t="t" r="r" b="b"/>
              <a:pathLst>
                <a:path w="2878" h="2199" extrusionOk="0">
                  <a:moveTo>
                    <a:pt x="819" y="665"/>
                  </a:moveTo>
                  <a:cubicBezTo>
                    <a:pt x="1008" y="665"/>
                    <a:pt x="1161" y="820"/>
                    <a:pt x="1156" y="1008"/>
                  </a:cubicBezTo>
                  <a:cubicBezTo>
                    <a:pt x="1156" y="1205"/>
                    <a:pt x="1012" y="1348"/>
                    <a:pt x="814" y="1348"/>
                  </a:cubicBezTo>
                  <a:cubicBezTo>
                    <a:pt x="813" y="1348"/>
                    <a:pt x="812" y="1348"/>
                    <a:pt x="811" y="1348"/>
                  </a:cubicBezTo>
                  <a:cubicBezTo>
                    <a:pt x="624" y="1348"/>
                    <a:pt x="474" y="1197"/>
                    <a:pt x="474" y="1010"/>
                  </a:cubicBezTo>
                  <a:cubicBezTo>
                    <a:pt x="472" y="821"/>
                    <a:pt x="626" y="665"/>
                    <a:pt x="815" y="665"/>
                  </a:cubicBezTo>
                  <a:cubicBezTo>
                    <a:pt x="817" y="665"/>
                    <a:pt x="818" y="665"/>
                    <a:pt x="819" y="665"/>
                  </a:cubicBezTo>
                  <a:close/>
                  <a:moveTo>
                    <a:pt x="1505" y="0"/>
                  </a:moveTo>
                  <a:cubicBezTo>
                    <a:pt x="1486" y="0"/>
                    <a:pt x="1467" y="1"/>
                    <a:pt x="1448" y="2"/>
                  </a:cubicBezTo>
                  <a:cubicBezTo>
                    <a:pt x="1187" y="16"/>
                    <a:pt x="952" y="111"/>
                    <a:pt x="728" y="239"/>
                  </a:cubicBezTo>
                  <a:cubicBezTo>
                    <a:pt x="507" y="363"/>
                    <a:pt x="312" y="523"/>
                    <a:pt x="188" y="745"/>
                  </a:cubicBezTo>
                  <a:cubicBezTo>
                    <a:pt x="0" y="1078"/>
                    <a:pt x="14" y="1408"/>
                    <a:pt x="328" y="1673"/>
                  </a:cubicBezTo>
                  <a:cubicBezTo>
                    <a:pt x="728" y="2009"/>
                    <a:pt x="1199" y="2160"/>
                    <a:pt x="1673" y="2199"/>
                  </a:cubicBezTo>
                  <a:cubicBezTo>
                    <a:pt x="1966" y="2192"/>
                    <a:pt x="2204" y="2139"/>
                    <a:pt x="2425" y="2013"/>
                  </a:cubicBezTo>
                  <a:cubicBezTo>
                    <a:pt x="2684" y="1862"/>
                    <a:pt x="2877" y="1597"/>
                    <a:pt x="2821" y="1259"/>
                  </a:cubicBezTo>
                  <a:cubicBezTo>
                    <a:pt x="2733" y="751"/>
                    <a:pt x="2472" y="367"/>
                    <a:pt x="2009" y="128"/>
                  </a:cubicBezTo>
                  <a:cubicBezTo>
                    <a:pt x="1854" y="44"/>
                    <a:pt x="1681" y="0"/>
                    <a:pt x="15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45;p42">
              <a:extLst>
                <a:ext uri="{FF2B5EF4-FFF2-40B4-BE49-F238E27FC236}">
                  <a16:creationId xmlns:a16="http://schemas.microsoft.com/office/drawing/2014/main" id="{EAE7343C-916C-9A10-D0F8-D3321F819171}"/>
                </a:ext>
              </a:extLst>
            </p:cNvPr>
            <p:cNvSpPr/>
            <p:nvPr/>
          </p:nvSpPr>
          <p:spPr>
            <a:xfrm>
              <a:off x="7314050" y="596550"/>
              <a:ext cx="364704" cy="87000"/>
            </a:xfrm>
            <a:custGeom>
              <a:avLst/>
              <a:gdLst/>
              <a:ahLst/>
              <a:cxnLst/>
              <a:rect l="l" t="t" r="r" b="b"/>
              <a:pathLst>
                <a:path w="5268" h="1273" extrusionOk="0">
                  <a:moveTo>
                    <a:pt x="5267" y="0"/>
                  </a:moveTo>
                  <a:cubicBezTo>
                    <a:pt x="5127" y="49"/>
                    <a:pt x="4999" y="95"/>
                    <a:pt x="4869" y="140"/>
                  </a:cubicBezTo>
                  <a:cubicBezTo>
                    <a:pt x="3844" y="486"/>
                    <a:pt x="2783" y="649"/>
                    <a:pt x="1707" y="729"/>
                  </a:cubicBezTo>
                  <a:cubicBezTo>
                    <a:pt x="1277" y="761"/>
                    <a:pt x="848" y="773"/>
                    <a:pt x="420" y="817"/>
                  </a:cubicBezTo>
                  <a:cubicBezTo>
                    <a:pt x="313" y="826"/>
                    <a:pt x="208" y="845"/>
                    <a:pt x="108" y="880"/>
                  </a:cubicBezTo>
                  <a:cubicBezTo>
                    <a:pt x="59" y="898"/>
                    <a:pt x="6" y="924"/>
                    <a:pt x="4" y="980"/>
                  </a:cubicBezTo>
                  <a:cubicBezTo>
                    <a:pt x="1" y="1038"/>
                    <a:pt x="52" y="1062"/>
                    <a:pt x="95" y="1085"/>
                  </a:cubicBezTo>
                  <a:cubicBezTo>
                    <a:pt x="188" y="1127"/>
                    <a:pt x="287" y="1157"/>
                    <a:pt x="388" y="1173"/>
                  </a:cubicBezTo>
                  <a:cubicBezTo>
                    <a:pt x="798" y="1252"/>
                    <a:pt x="1214" y="1262"/>
                    <a:pt x="1631" y="1271"/>
                  </a:cubicBezTo>
                  <a:cubicBezTo>
                    <a:pt x="1692" y="1272"/>
                    <a:pt x="1753" y="1273"/>
                    <a:pt x="1814" y="1273"/>
                  </a:cubicBezTo>
                  <a:cubicBezTo>
                    <a:pt x="2088" y="1273"/>
                    <a:pt x="2364" y="1261"/>
                    <a:pt x="2639" y="1248"/>
                  </a:cubicBezTo>
                  <a:cubicBezTo>
                    <a:pt x="2907" y="1236"/>
                    <a:pt x="3174" y="1218"/>
                    <a:pt x="3442" y="1194"/>
                  </a:cubicBezTo>
                  <a:cubicBezTo>
                    <a:pt x="3731" y="1168"/>
                    <a:pt x="4021" y="1133"/>
                    <a:pt x="4306" y="1087"/>
                  </a:cubicBezTo>
                  <a:cubicBezTo>
                    <a:pt x="4568" y="1047"/>
                    <a:pt x="4825" y="992"/>
                    <a:pt x="5081" y="926"/>
                  </a:cubicBezTo>
                  <a:cubicBezTo>
                    <a:pt x="5106" y="922"/>
                    <a:pt x="5127" y="899"/>
                    <a:pt x="5127" y="873"/>
                  </a:cubicBezTo>
                  <a:cubicBezTo>
                    <a:pt x="5141" y="754"/>
                    <a:pt x="5162" y="635"/>
                    <a:pt x="5181" y="516"/>
                  </a:cubicBezTo>
                  <a:cubicBezTo>
                    <a:pt x="5209" y="345"/>
                    <a:pt x="5237" y="177"/>
                    <a:pt x="52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46;p42">
              <a:extLst>
                <a:ext uri="{FF2B5EF4-FFF2-40B4-BE49-F238E27FC236}">
                  <a16:creationId xmlns:a16="http://schemas.microsoft.com/office/drawing/2014/main" id="{E0C22043-C814-CAFF-BF55-C89A7A192928}"/>
                </a:ext>
              </a:extLst>
            </p:cNvPr>
            <p:cNvSpPr/>
            <p:nvPr/>
          </p:nvSpPr>
          <p:spPr>
            <a:xfrm>
              <a:off x="7702805" y="99161"/>
              <a:ext cx="721377" cy="559096"/>
            </a:xfrm>
            <a:custGeom>
              <a:avLst/>
              <a:gdLst/>
              <a:ahLst/>
              <a:cxnLst/>
              <a:rect l="l" t="t" r="r" b="b"/>
              <a:pathLst>
                <a:path w="10553" h="8179" extrusionOk="0">
                  <a:moveTo>
                    <a:pt x="1353" y="1"/>
                  </a:moveTo>
                  <a:cubicBezTo>
                    <a:pt x="1098" y="1"/>
                    <a:pt x="856" y="71"/>
                    <a:pt x="630" y="194"/>
                  </a:cubicBezTo>
                  <a:cubicBezTo>
                    <a:pt x="467" y="281"/>
                    <a:pt x="323" y="392"/>
                    <a:pt x="224" y="551"/>
                  </a:cubicBezTo>
                  <a:lnTo>
                    <a:pt x="227" y="555"/>
                  </a:lnTo>
                  <a:cubicBezTo>
                    <a:pt x="243" y="549"/>
                    <a:pt x="257" y="542"/>
                    <a:pt x="271" y="534"/>
                  </a:cubicBezTo>
                  <a:cubicBezTo>
                    <a:pt x="430" y="434"/>
                    <a:pt x="604" y="355"/>
                    <a:pt x="785" y="302"/>
                  </a:cubicBezTo>
                  <a:cubicBezTo>
                    <a:pt x="903" y="268"/>
                    <a:pt x="1021" y="245"/>
                    <a:pt x="1140" y="245"/>
                  </a:cubicBezTo>
                  <a:cubicBezTo>
                    <a:pt x="1192" y="245"/>
                    <a:pt x="1243" y="250"/>
                    <a:pt x="1295" y="258"/>
                  </a:cubicBezTo>
                  <a:cubicBezTo>
                    <a:pt x="1587" y="311"/>
                    <a:pt x="1857" y="453"/>
                    <a:pt x="2064" y="663"/>
                  </a:cubicBezTo>
                  <a:cubicBezTo>
                    <a:pt x="2301" y="897"/>
                    <a:pt x="2438" y="1184"/>
                    <a:pt x="2503" y="1507"/>
                  </a:cubicBezTo>
                  <a:cubicBezTo>
                    <a:pt x="2557" y="1791"/>
                    <a:pt x="2476" y="2033"/>
                    <a:pt x="2264" y="2224"/>
                  </a:cubicBezTo>
                  <a:cubicBezTo>
                    <a:pt x="2007" y="2457"/>
                    <a:pt x="1700" y="2547"/>
                    <a:pt x="1370" y="2547"/>
                  </a:cubicBezTo>
                  <a:cubicBezTo>
                    <a:pt x="1318" y="2547"/>
                    <a:pt x="1265" y="2545"/>
                    <a:pt x="1212" y="2541"/>
                  </a:cubicBezTo>
                  <a:cubicBezTo>
                    <a:pt x="965" y="2522"/>
                    <a:pt x="728" y="2448"/>
                    <a:pt x="497" y="2353"/>
                  </a:cubicBezTo>
                  <a:cubicBezTo>
                    <a:pt x="464" y="2340"/>
                    <a:pt x="428" y="2307"/>
                    <a:pt x="396" y="2307"/>
                  </a:cubicBezTo>
                  <a:cubicBezTo>
                    <a:pt x="391" y="2307"/>
                    <a:pt x="386" y="2308"/>
                    <a:pt x="381" y="2310"/>
                  </a:cubicBezTo>
                  <a:cubicBezTo>
                    <a:pt x="346" y="2324"/>
                    <a:pt x="350" y="2385"/>
                    <a:pt x="332" y="2423"/>
                  </a:cubicBezTo>
                  <a:cubicBezTo>
                    <a:pt x="299" y="2508"/>
                    <a:pt x="232" y="2554"/>
                    <a:pt x="153" y="2554"/>
                  </a:cubicBezTo>
                  <a:cubicBezTo>
                    <a:pt x="129" y="2554"/>
                    <a:pt x="104" y="2550"/>
                    <a:pt x="78" y="2541"/>
                  </a:cubicBezTo>
                  <a:lnTo>
                    <a:pt x="1" y="2515"/>
                  </a:lnTo>
                  <a:lnTo>
                    <a:pt x="1" y="2515"/>
                  </a:lnTo>
                  <a:cubicBezTo>
                    <a:pt x="64" y="2783"/>
                    <a:pt x="127" y="3042"/>
                    <a:pt x="152" y="3311"/>
                  </a:cubicBezTo>
                  <a:cubicBezTo>
                    <a:pt x="153" y="3344"/>
                    <a:pt x="176" y="3372"/>
                    <a:pt x="208" y="3382"/>
                  </a:cubicBezTo>
                  <a:cubicBezTo>
                    <a:pt x="629" y="3537"/>
                    <a:pt x="1070" y="3619"/>
                    <a:pt x="1516" y="3630"/>
                  </a:cubicBezTo>
                  <a:cubicBezTo>
                    <a:pt x="1526" y="3630"/>
                    <a:pt x="1537" y="3630"/>
                    <a:pt x="1548" y="3630"/>
                  </a:cubicBezTo>
                  <a:cubicBezTo>
                    <a:pt x="1755" y="3630"/>
                    <a:pt x="1961" y="3614"/>
                    <a:pt x="2164" y="3579"/>
                  </a:cubicBezTo>
                  <a:cubicBezTo>
                    <a:pt x="2447" y="3533"/>
                    <a:pt x="2723" y="3461"/>
                    <a:pt x="2993" y="3363"/>
                  </a:cubicBezTo>
                  <a:cubicBezTo>
                    <a:pt x="3148" y="3311"/>
                    <a:pt x="3300" y="3249"/>
                    <a:pt x="3460" y="3209"/>
                  </a:cubicBezTo>
                  <a:cubicBezTo>
                    <a:pt x="3487" y="3202"/>
                    <a:pt x="3513" y="3197"/>
                    <a:pt x="3540" y="3197"/>
                  </a:cubicBezTo>
                  <a:cubicBezTo>
                    <a:pt x="3585" y="3197"/>
                    <a:pt x="3628" y="3211"/>
                    <a:pt x="3667" y="3247"/>
                  </a:cubicBezTo>
                  <a:cubicBezTo>
                    <a:pt x="3735" y="3312"/>
                    <a:pt x="3798" y="3382"/>
                    <a:pt x="3856" y="3456"/>
                  </a:cubicBezTo>
                  <a:cubicBezTo>
                    <a:pt x="4065" y="3716"/>
                    <a:pt x="4243" y="3994"/>
                    <a:pt x="4422" y="4275"/>
                  </a:cubicBezTo>
                  <a:cubicBezTo>
                    <a:pt x="4610" y="4566"/>
                    <a:pt x="4783" y="4866"/>
                    <a:pt x="4953" y="5167"/>
                  </a:cubicBezTo>
                  <a:cubicBezTo>
                    <a:pt x="5115" y="5455"/>
                    <a:pt x="5266" y="5749"/>
                    <a:pt x="5413" y="6044"/>
                  </a:cubicBezTo>
                  <a:cubicBezTo>
                    <a:pt x="5500" y="6235"/>
                    <a:pt x="5590" y="6426"/>
                    <a:pt x="5679" y="6617"/>
                  </a:cubicBezTo>
                  <a:cubicBezTo>
                    <a:pt x="5713" y="6689"/>
                    <a:pt x="5741" y="6757"/>
                    <a:pt x="5814" y="6806"/>
                  </a:cubicBezTo>
                  <a:cubicBezTo>
                    <a:pt x="6082" y="6982"/>
                    <a:pt x="6352" y="7152"/>
                    <a:pt x="6635" y="7301"/>
                  </a:cubicBezTo>
                  <a:cubicBezTo>
                    <a:pt x="6801" y="7388"/>
                    <a:pt x="6970" y="7476"/>
                    <a:pt x="7143" y="7550"/>
                  </a:cubicBezTo>
                  <a:cubicBezTo>
                    <a:pt x="7156" y="7555"/>
                    <a:pt x="7167" y="7559"/>
                    <a:pt x="7177" y="7559"/>
                  </a:cubicBezTo>
                  <a:cubicBezTo>
                    <a:pt x="7196" y="7559"/>
                    <a:pt x="7209" y="7545"/>
                    <a:pt x="7210" y="7513"/>
                  </a:cubicBezTo>
                  <a:cubicBezTo>
                    <a:pt x="7213" y="7430"/>
                    <a:pt x="7220" y="7346"/>
                    <a:pt x="7222" y="7262"/>
                  </a:cubicBezTo>
                  <a:cubicBezTo>
                    <a:pt x="7223" y="7192"/>
                    <a:pt x="7242" y="7157"/>
                    <a:pt x="7285" y="7157"/>
                  </a:cubicBezTo>
                  <a:cubicBezTo>
                    <a:pt x="7303" y="7157"/>
                    <a:pt x="7325" y="7163"/>
                    <a:pt x="7352" y="7176"/>
                  </a:cubicBezTo>
                  <a:cubicBezTo>
                    <a:pt x="7506" y="7252"/>
                    <a:pt x="7662" y="7322"/>
                    <a:pt x="7820" y="7392"/>
                  </a:cubicBezTo>
                  <a:cubicBezTo>
                    <a:pt x="8144" y="7534"/>
                    <a:pt x="8474" y="7665"/>
                    <a:pt x="8807" y="7781"/>
                  </a:cubicBezTo>
                  <a:cubicBezTo>
                    <a:pt x="9261" y="7939"/>
                    <a:pt x="9718" y="8086"/>
                    <a:pt x="10195" y="8158"/>
                  </a:cubicBezTo>
                  <a:cubicBezTo>
                    <a:pt x="10255" y="8167"/>
                    <a:pt x="10314" y="8178"/>
                    <a:pt x="10374" y="8178"/>
                  </a:cubicBezTo>
                  <a:cubicBezTo>
                    <a:pt x="10410" y="8178"/>
                    <a:pt x="10445" y="8174"/>
                    <a:pt x="10481" y="8163"/>
                  </a:cubicBezTo>
                  <a:cubicBezTo>
                    <a:pt x="10539" y="8147"/>
                    <a:pt x="10553" y="8118"/>
                    <a:pt x="10523" y="8063"/>
                  </a:cubicBezTo>
                  <a:cubicBezTo>
                    <a:pt x="10493" y="8009"/>
                    <a:pt x="10446" y="7976"/>
                    <a:pt x="10397" y="7942"/>
                  </a:cubicBezTo>
                  <a:cubicBezTo>
                    <a:pt x="10015" y="7681"/>
                    <a:pt x="9590" y="7507"/>
                    <a:pt x="9166" y="7330"/>
                  </a:cubicBezTo>
                  <a:cubicBezTo>
                    <a:pt x="8809" y="7181"/>
                    <a:pt x="8444" y="7045"/>
                    <a:pt x="8083" y="6903"/>
                  </a:cubicBezTo>
                  <a:cubicBezTo>
                    <a:pt x="7681" y="6745"/>
                    <a:pt x="7290" y="6566"/>
                    <a:pt x="6903" y="6380"/>
                  </a:cubicBezTo>
                  <a:cubicBezTo>
                    <a:pt x="6777" y="6314"/>
                    <a:pt x="6649" y="6252"/>
                    <a:pt x="6524" y="6182"/>
                  </a:cubicBezTo>
                  <a:cubicBezTo>
                    <a:pt x="6337" y="6079"/>
                    <a:pt x="6151" y="5972"/>
                    <a:pt x="5965" y="5867"/>
                  </a:cubicBezTo>
                  <a:cubicBezTo>
                    <a:pt x="5928" y="5844"/>
                    <a:pt x="5893" y="5819"/>
                    <a:pt x="5855" y="5800"/>
                  </a:cubicBezTo>
                  <a:cubicBezTo>
                    <a:pt x="5797" y="5775"/>
                    <a:pt x="5763" y="5716"/>
                    <a:pt x="5770" y="5653"/>
                  </a:cubicBezTo>
                  <a:cubicBezTo>
                    <a:pt x="5727" y="5625"/>
                    <a:pt x="5692" y="5583"/>
                    <a:pt x="5672" y="5534"/>
                  </a:cubicBezTo>
                  <a:cubicBezTo>
                    <a:pt x="5602" y="5335"/>
                    <a:pt x="5521" y="5141"/>
                    <a:pt x="5443" y="4944"/>
                  </a:cubicBezTo>
                  <a:cubicBezTo>
                    <a:pt x="5201" y="4341"/>
                    <a:pt x="4931" y="3752"/>
                    <a:pt x="4669" y="3158"/>
                  </a:cubicBezTo>
                  <a:cubicBezTo>
                    <a:pt x="4499" y="2772"/>
                    <a:pt x="4349" y="2378"/>
                    <a:pt x="4168" y="1997"/>
                  </a:cubicBezTo>
                  <a:cubicBezTo>
                    <a:pt x="4058" y="1766"/>
                    <a:pt x="3940" y="1536"/>
                    <a:pt x="3814" y="1314"/>
                  </a:cubicBezTo>
                  <a:cubicBezTo>
                    <a:pt x="3805" y="1293"/>
                    <a:pt x="3786" y="1279"/>
                    <a:pt x="3763" y="1277"/>
                  </a:cubicBezTo>
                  <a:cubicBezTo>
                    <a:pt x="3710" y="1272"/>
                    <a:pt x="3658" y="1265"/>
                    <a:pt x="3605" y="1252"/>
                  </a:cubicBezTo>
                  <a:cubicBezTo>
                    <a:pt x="3169" y="1165"/>
                    <a:pt x="2794" y="970"/>
                    <a:pt x="2513" y="614"/>
                  </a:cubicBezTo>
                  <a:cubicBezTo>
                    <a:pt x="2459" y="548"/>
                    <a:pt x="2415" y="474"/>
                    <a:pt x="2357" y="411"/>
                  </a:cubicBezTo>
                  <a:cubicBezTo>
                    <a:pt x="2087" y="118"/>
                    <a:pt x="1738" y="2"/>
                    <a:pt x="1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47;p42">
              <a:extLst>
                <a:ext uri="{FF2B5EF4-FFF2-40B4-BE49-F238E27FC236}">
                  <a16:creationId xmlns:a16="http://schemas.microsoft.com/office/drawing/2014/main" id="{ACB9F1E0-2649-9111-4881-61F7A88BC8EE}"/>
                </a:ext>
              </a:extLst>
            </p:cNvPr>
            <p:cNvSpPr/>
            <p:nvPr/>
          </p:nvSpPr>
          <p:spPr>
            <a:xfrm>
              <a:off x="7728220" y="40571"/>
              <a:ext cx="267078" cy="151623"/>
            </a:xfrm>
            <a:custGeom>
              <a:avLst/>
              <a:gdLst/>
              <a:ahLst/>
              <a:cxnLst/>
              <a:rect l="l" t="t" r="r" b="b"/>
              <a:pathLst>
                <a:path w="3824" h="2171" extrusionOk="0">
                  <a:moveTo>
                    <a:pt x="1918" y="0"/>
                  </a:moveTo>
                  <a:cubicBezTo>
                    <a:pt x="1857" y="0"/>
                    <a:pt x="1798" y="7"/>
                    <a:pt x="1739" y="20"/>
                  </a:cubicBezTo>
                  <a:cubicBezTo>
                    <a:pt x="1471" y="76"/>
                    <a:pt x="1269" y="233"/>
                    <a:pt x="1096" y="435"/>
                  </a:cubicBezTo>
                  <a:cubicBezTo>
                    <a:pt x="1029" y="514"/>
                    <a:pt x="966" y="595"/>
                    <a:pt x="878" y="652"/>
                  </a:cubicBezTo>
                  <a:cubicBezTo>
                    <a:pt x="862" y="663"/>
                    <a:pt x="844" y="680"/>
                    <a:pt x="825" y="680"/>
                  </a:cubicBezTo>
                  <a:cubicBezTo>
                    <a:pt x="817" y="680"/>
                    <a:pt x="809" y="677"/>
                    <a:pt x="801" y="670"/>
                  </a:cubicBezTo>
                  <a:cubicBezTo>
                    <a:pt x="780" y="651"/>
                    <a:pt x="794" y="621"/>
                    <a:pt x="801" y="596"/>
                  </a:cubicBezTo>
                  <a:cubicBezTo>
                    <a:pt x="854" y="430"/>
                    <a:pt x="959" y="300"/>
                    <a:pt x="1087" y="188"/>
                  </a:cubicBezTo>
                  <a:cubicBezTo>
                    <a:pt x="1113" y="163"/>
                    <a:pt x="1143" y="141"/>
                    <a:pt x="1173" y="118"/>
                  </a:cubicBezTo>
                  <a:lnTo>
                    <a:pt x="1173" y="118"/>
                  </a:lnTo>
                  <a:cubicBezTo>
                    <a:pt x="898" y="153"/>
                    <a:pt x="642" y="281"/>
                    <a:pt x="447" y="479"/>
                  </a:cubicBezTo>
                  <a:cubicBezTo>
                    <a:pt x="249" y="677"/>
                    <a:pt x="111" y="914"/>
                    <a:pt x="0" y="1173"/>
                  </a:cubicBezTo>
                  <a:cubicBezTo>
                    <a:pt x="5" y="1173"/>
                    <a:pt x="11" y="1173"/>
                    <a:pt x="16" y="1171"/>
                  </a:cubicBezTo>
                  <a:cubicBezTo>
                    <a:pt x="30" y="1163"/>
                    <a:pt x="44" y="1156"/>
                    <a:pt x="58" y="1147"/>
                  </a:cubicBezTo>
                  <a:cubicBezTo>
                    <a:pt x="331" y="975"/>
                    <a:pt x="621" y="877"/>
                    <a:pt x="931" y="877"/>
                  </a:cubicBezTo>
                  <a:cubicBezTo>
                    <a:pt x="1020" y="877"/>
                    <a:pt x="1110" y="885"/>
                    <a:pt x="1201" y="901"/>
                  </a:cubicBezTo>
                  <a:cubicBezTo>
                    <a:pt x="1501" y="954"/>
                    <a:pt x="1766" y="1082"/>
                    <a:pt x="1971" y="1312"/>
                  </a:cubicBezTo>
                  <a:cubicBezTo>
                    <a:pt x="2062" y="1412"/>
                    <a:pt x="2132" y="1529"/>
                    <a:pt x="2227" y="1627"/>
                  </a:cubicBezTo>
                  <a:cubicBezTo>
                    <a:pt x="2511" y="1918"/>
                    <a:pt x="2860" y="2079"/>
                    <a:pt x="3257" y="2143"/>
                  </a:cubicBezTo>
                  <a:cubicBezTo>
                    <a:pt x="3350" y="2161"/>
                    <a:pt x="3444" y="2170"/>
                    <a:pt x="3538" y="2170"/>
                  </a:cubicBezTo>
                  <a:cubicBezTo>
                    <a:pt x="3559" y="2170"/>
                    <a:pt x="3581" y="2170"/>
                    <a:pt x="3603" y="2169"/>
                  </a:cubicBezTo>
                  <a:cubicBezTo>
                    <a:pt x="3599" y="2164"/>
                    <a:pt x="3599" y="2160"/>
                    <a:pt x="3598" y="2160"/>
                  </a:cubicBezTo>
                  <a:cubicBezTo>
                    <a:pt x="3135" y="2081"/>
                    <a:pt x="2789" y="1848"/>
                    <a:pt x="2595" y="1412"/>
                  </a:cubicBezTo>
                  <a:cubicBezTo>
                    <a:pt x="2588" y="1396"/>
                    <a:pt x="2572" y="1376"/>
                    <a:pt x="2590" y="1362"/>
                  </a:cubicBezTo>
                  <a:cubicBezTo>
                    <a:pt x="2596" y="1356"/>
                    <a:pt x="2602" y="1354"/>
                    <a:pt x="2609" y="1354"/>
                  </a:cubicBezTo>
                  <a:cubicBezTo>
                    <a:pt x="2619" y="1354"/>
                    <a:pt x="2630" y="1360"/>
                    <a:pt x="2640" y="1366"/>
                  </a:cubicBezTo>
                  <a:cubicBezTo>
                    <a:pt x="2675" y="1389"/>
                    <a:pt x="2714" y="1408"/>
                    <a:pt x="2749" y="1433"/>
                  </a:cubicBezTo>
                  <a:cubicBezTo>
                    <a:pt x="2838" y="1490"/>
                    <a:pt x="2921" y="1559"/>
                    <a:pt x="3021" y="1601"/>
                  </a:cubicBezTo>
                  <a:cubicBezTo>
                    <a:pt x="3194" y="1674"/>
                    <a:pt x="3373" y="1695"/>
                    <a:pt x="3555" y="1695"/>
                  </a:cubicBezTo>
                  <a:cubicBezTo>
                    <a:pt x="3644" y="1695"/>
                    <a:pt x="3734" y="1690"/>
                    <a:pt x="3824" y="1683"/>
                  </a:cubicBezTo>
                  <a:cubicBezTo>
                    <a:pt x="3505" y="1571"/>
                    <a:pt x="3266" y="1347"/>
                    <a:pt x="3031" y="1117"/>
                  </a:cubicBezTo>
                  <a:cubicBezTo>
                    <a:pt x="2821" y="912"/>
                    <a:pt x="2579" y="766"/>
                    <a:pt x="2284" y="719"/>
                  </a:cubicBezTo>
                  <a:cubicBezTo>
                    <a:pt x="2260" y="714"/>
                    <a:pt x="2218" y="726"/>
                    <a:pt x="2220" y="682"/>
                  </a:cubicBezTo>
                  <a:cubicBezTo>
                    <a:pt x="2220" y="644"/>
                    <a:pt x="2260" y="644"/>
                    <a:pt x="2288" y="631"/>
                  </a:cubicBezTo>
                  <a:cubicBezTo>
                    <a:pt x="2299" y="630"/>
                    <a:pt x="2307" y="628"/>
                    <a:pt x="2318" y="628"/>
                  </a:cubicBezTo>
                  <a:cubicBezTo>
                    <a:pt x="2348" y="624"/>
                    <a:pt x="2378" y="623"/>
                    <a:pt x="2408" y="623"/>
                  </a:cubicBezTo>
                  <a:cubicBezTo>
                    <a:pt x="2505" y="623"/>
                    <a:pt x="2601" y="640"/>
                    <a:pt x="2695" y="661"/>
                  </a:cubicBezTo>
                  <a:cubicBezTo>
                    <a:pt x="2930" y="712"/>
                    <a:pt x="3151" y="816"/>
                    <a:pt x="3340" y="965"/>
                  </a:cubicBezTo>
                  <a:lnTo>
                    <a:pt x="3347" y="958"/>
                  </a:lnTo>
                  <a:cubicBezTo>
                    <a:pt x="3147" y="589"/>
                    <a:pt x="2856" y="430"/>
                    <a:pt x="2510" y="430"/>
                  </a:cubicBezTo>
                  <a:cubicBezTo>
                    <a:pt x="2462" y="430"/>
                    <a:pt x="2413" y="433"/>
                    <a:pt x="2363" y="439"/>
                  </a:cubicBezTo>
                  <a:cubicBezTo>
                    <a:pt x="2220" y="454"/>
                    <a:pt x="2083" y="495"/>
                    <a:pt x="1943" y="524"/>
                  </a:cubicBezTo>
                  <a:cubicBezTo>
                    <a:pt x="1922" y="529"/>
                    <a:pt x="1898" y="537"/>
                    <a:pt x="1878" y="537"/>
                  </a:cubicBezTo>
                  <a:cubicBezTo>
                    <a:pt x="1863" y="537"/>
                    <a:pt x="1850" y="532"/>
                    <a:pt x="1843" y="517"/>
                  </a:cubicBezTo>
                  <a:cubicBezTo>
                    <a:pt x="1825" y="484"/>
                    <a:pt x="1871" y="461"/>
                    <a:pt x="1897" y="440"/>
                  </a:cubicBezTo>
                  <a:cubicBezTo>
                    <a:pt x="2078" y="294"/>
                    <a:pt x="2284" y="250"/>
                    <a:pt x="2501" y="250"/>
                  </a:cubicBezTo>
                  <a:cubicBezTo>
                    <a:pt x="2543" y="250"/>
                    <a:pt x="2585" y="252"/>
                    <a:pt x="2628" y="255"/>
                  </a:cubicBezTo>
                  <a:cubicBezTo>
                    <a:pt x="2658" y="256"/>
                    <a:pt x="2688" y="260"/>
                    <a:pt x="2714" y="262"/>
                  </a:cubicBezTo>
                  <a:cubicBezTo>
                    <a:pt x="2733" y="263"/>
                    <a:pt x="2751" y="271"/>
                    <a:pt x="2772" y="271"/>
                  </a:cubicBezTo>
                  <a:cubicBezTo>
                    <a:pt x="2780" y="271"/>
                    <a:pt x="2789" y="270"/>
                    <a:pt x="2798" y="267"/>
                  </a:cubicBezTo>
                  <a:cubicBezTo>
                    <a:pt x="2784" y="258"/>
                    <a:pt x="2777" y="253"/>
                    <a:pt x="2768" y="248"/>
                  </a:cubicBezTo>
                  <a:cubicBezTo>
                    <a:pt x="2612" y="171"/>
                    <a:pt x="2455" y="135"/>
                    <a:pt x="2298" y="135"/>
                  </a:cubicBezTo>
                  <a:cubicBezTo>
                    <a:pt x="2138" y="135"/>
                    <a:pt x="1978" y="172"/>
                    <a:pt x="1818" y="242"/>
                  </a:cubicBezTo>
                  <a:cubicBezTo>
                    <a:pt x="1699" y="293"/>
                    <a:pt x="1594" y="374"/>
                    <a:pt x="1515" y="477"/>
                  </a:cubicBezTo>
                  <a:cubicBezTo>
                    <a:pt x="1505" y="490"/>
                    <a:pt x="1495" y="507"/>
                    <a:pt x="1479" y="507"/>
                  </a:cubicBezTo>
                  <a:cubicBezTo>
                    <a:pt x="1475" y="507"/>
                    <a:pt x="1471" y="506"/>
                    <a:pt x="1466" y="503"/>
                  </a:cubicBezTo>
                  <a:cubicBezTo>
                    <a:pt x="1441" y="489"/>
                    <a:pt x="1448" y="467"/>
                    <a:pt x="1454" y="444"/>
                  </a:cubicBezTo>
                  <a:cubicBezTo>
                    <a:pt x="1462" y="409"/>
                    <a:pt x="1478" y="377"/>
                    <a:pt x="1497" y="349"/>
                  </a:cubicBezTo>
                  <a:cubicBezTo>
                    <a:pt x="1583" y="218"/>
                    <a:pt x="1702" y="127"/>
                    <a:pt x="1837" y="53"/>
                  </a:cubicBezTo>
                  <a:cubicBezTo>
                    <a:pt x="1871" y="34"/>
                    <a:pt x="1904" y="18"/>
                    <a:pt x="1939" y="0"/>
                  </a:cubicBezTo>
                  <a:cubicBezTo>
                    <a:pt x="1932" y="0"/>
                    <a:pt x="1925" y="0"/>
                    <a:pt x="19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48;p42">
              <a:extLst>
                <a:ext uri="{FF2B5EF4-FFF2-40B4-BE49-F238E27FC236}">
                  <a16:creationId xmlns:a16="http://schemas.microsoft.com/office/drawing/2014/main" id="{91F4D67D-4523-BA17-5A4F-867324B47635}"/>
                </a:ext>
              </a:extLst>
            </p:cNvPr>
            <p:cNvSpPr/>
            <p:nvPr/>
          </p:nvSpPr>
          <p:spPr>
            <a:xfrm>
              <a:off x="7372292" y="521753"/>
              <a:ext cx="315880" cy="110261"/>
            </a:xfrm>
            <a:custGeom>
              <a:avLst/>
              <a:gdLst/>
              <a:ahLst/>
              <a:cxnLst/>
              <a:rect l="l" t="t" r="r" b="b"/>
              <a:pathLst>
                <a:path w="4621" h="1613" extrusionOk="0">
                  <a:moveTo>
                    <a:pt x="4620" y="0"/>
                  </a:moveTo>
                  <a:lnTo>
                    <a:pt x="4620" y="0"/>
                  </a:lnTo>
                  <a:cubicBezTo>
                    <a:pt x="4534" y="11"/>
                    <a:pt x="4464" y="58"/>
                    <a:pt x="4385" y="86"/>
                  </a:cubicBezTo>
                  <a:cubicBezTo>
                    <a:pt x="4189" y="156"/>
                    <a:pt x="3993" y="230"/>
                    <a:pt x="3796" y="300"/>
                  </a:cubicBezTo>
                  <a:cubicBezTo>
                    <a:pt x="3782" y="303"/>
                    <a:pt x="3768" y="307"/>
                    <a:pt x="3754" y="309"/>
                  </a:cubicBezTo>
                  <a:lnTo>
                    <a:pt x="3582" y="370"/>
                  </a:lnTo>
                  <a:cubicBezTo>
                    <a:pt x="3404" y="423"/>
                    <a:pt x="3227" y="477"/>
                    <a:pt x="3048" y="528"/>
                  </a:cubicBezTo>
                  <a:cubicBezTo>
                    <a:pt x="2730" y="619"/>
                    <a:pt x="2410" y="700"/>
                    <a:pt x="2089" y="777"/>
                  </a:cubicBezTo>
                  <a:cubicBezTo>
                    <a:pt x="1509" y="917"/>
                    <a:pt x="926" y="1056"/>
                    <a:pt x="374" y="1283"/>
                  </a:cubicBezTo>
                  <a:cubicBezTo>
                    <a:pt x="264" y="1327"/>
                    <a:pt x="152" y="1371"/>
                    <a:pt x="64" y="1455"/>
                  </a:cubicBezTo>
                  <a:cubicBezTo>
                    <a:pt x="1" y="1517"/>
                    <a:pt x="15" y="1567"/>
                    <a:pt x="103" y="1588"/>
                  </a:cubicBezTo>
                  <a:cubicBezTo>
                    <a:pt x="166" y="1604"/>
                    <a:pt x="230" y="1613"/>
                    <a:pt x="295" y="1613"/>
                  </a:cubicBezTo>
                  <a:cubicBezTo>
                    <a:pt x="502" y="1610"/>
                    <a:pt x="707" y="1594"/>
                    <a:pt x="912" y="1567"/>
                  </a:cubicBezTo>
                  <a:cubicBezTo>
                    <a:pt x="1116" y="1543"/>
                    <a:pt x="1319" y="1510"/>
                    <a:pt x="1521" y="1473"/>
                  </a:cubicBezTo>
                  <a:cubicBezTo>
                    <a:pt x="1889" y="1406"/>
                    <a:pt x="2252" y="1317"/>
                    <a:pt x="2611" y="1220"/>
                  </a:cubicBezTo>
                  <a:cubicBezTo>
                    <a:pt x="2911" y="1140"/>
                    <a:pt x="3209" y="1050"/>
                    <a:pt x="3502" y="947"/>
                  </a:cubicBezTo>
                  <a:cubicBezTo>
                    <a:pt x="3521" y="940"/>
                    <a:pt x="3537" y="936"/>
                    <a:pt x="3550" y="936"/>
                  </a:cubicBezTo>
                  <a:cubicBezTo>
                    <a:pt x="3580" y="936"/>
                    <a:pt x="3591" y="958"/>
                    <a:pt x="3581" y="1008"/>
                  </a:cubicBezTo>
                  <a:cubicBezTo>
                    <a:pt x="3565" y="1087"/>
                    <a:pt x="3572" y="1164"/>
                    <a:pt x="3570" y="1241"/>
                  </a:cubicBezTo>
                  <a:cubicBezTo>
                    <a:pt x="3569" y="1289"/>
                    <a:pt x="3572" y="1306"/>
                    <a:pt x="3594" y="1306"/>
                  </a:cubicBezTo>
                  <a:cubicBezTo>
                    <a:pt x="3605" y="1306"/>
                    <a:pt x="3621" y="1302"/>
                    <a:pt x="3644" y="1296"/>
                  </a:cubicBezTo>
                  <a:cubicBezTo>
                    <a:pt x="3868" y="1229"/>
                    <a:pt x="4087" y="1152"/>
                    <a:pt x="4308" y="1077"/>
                  </a:cubicBezTo>
                  <a:cubicBezTo>
                    <a:pt x="4396" y="1047"/>
                    <a:pt x="4454" y="1010"/>
                    <a:pt x="4447" y="908"/>
                  </a:cubicBezTo>
                  <a:cubicBezTo>
                    <a:pt x="4448" y="885"/>
                    <a:pt x="4454" y="864"/>
                    <a:pt x="4461" y="843"/>
                  </a:cubicBezTo>
                  <a:cubicBezTo>
                    <a:pt x="4480" y="730"/>
                    <a:pt x="4499" y="618"/>
                    <a:pt x="4518" y="507"/>
                  </a:cubicBezTo>
                  <a:lnTo>
                    <a:pt x="4518" y="507"/>
                  </a:lnTo>
                  <a:cubicBezTo>
                    <a:pt x="4518" y="507"/>
                    <a:pt x="4519" y="507"/>
                    <a:pt x="4519" y="507"/>
                  </a:cubicBezTo>
                  <a:cubicBezTo>
                    <a:pt x="4559" y="339"/>
                    <a:pt x="4592" y="170"/>
                    <a:pt x="4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49;p42">
              <a:extLst>
                <a:ext uri="{FF2B5EF4-FFF2-40B4-BE49-F238E27FC236}">
                  <a16:creationId xmlns:a16="http://schemas.microsoft.com/office/drawing/2014/main" id="{CBCDDD33-9681-47AD-B774-C2A59B1F0A37}"/>
                </a:ext>
              </a:extLst>
            </p:cNvPr>
            <p:cNvSpPr/>
            <p:nvPr/>
          </p:nvSpPr>
          <p:spPr>
            <a:xfrm>
              <a:off x="7607150" y="211925"/>
              <a:ext cx="126949" cy="66100"/>
            </a:xfrm>
            <a:custGeom>
              <a:avLst/>
              <a:gdLst/>
              <a:ahLst/>
              <a:cxnLst/>
              <a:rect l="l" t="t" r="r" b="b"/>
              <a:pathLst>
                <a:path w="1504" h="768" extrusionOk="0">
                  <a:moveTo>
                    <a:pt x="560" y="1"/>
                  </a:moveTo>
                  <a:cubicBezTo>
                    <a:pt x="371" y="1"/>
                    <a:pt x="188" y="55"/>
                    <a:pt x="1" y="97"/>
                  </a:cubicBezTo>
                  <a:cubicBezTo>
                    <a:pt x="46" y="104"/>
                    <a:pt x="94" y="111"/>
                    <a:pt x="139" y="122"/>
                  </a:cubicBezTo>
                  <a:cubicBezTo>
                    <a:pt x="406" y="182"/>
                    <a:pt x="630" y="322"/>
                    <a:pt x="849" y="474"/>
                  </a:cubicBezTo>
                  <a:cubicBezTo>
                    <a:pt x="963" y="553"/>
                    <a:pt x="1074" y="639"/>
                    <a:pt x="1191" y="716"/>
                  </a:cubicBezTo>
                  <a:cubicBezTo>
                    <a:pt x="1244" y="751"/>
                    <a:pt x="1289" y="768"/>
                    <a:pt x="1329" y="768"/>
                  </a:cubicBezTo>
                  <a:cubicBezTo>
                    <a:pt x="1400" y="768"/>
                    <a:pt x="1451" y="712"/>
                    <a:pt x="1484" y="602"/>
                  </a:cubicBezTo>
                  <a:cubicBezTo>
                    <a:pt x="1486" y="597"/>
                    <a:pt x="1487" y="590"/>
                    <a:pt x="1489" y="585"/>
                  </a:cubicBezTo>
                  <a:cubicBezTo>
                    <a:pt x="1503" y="548"/>
                    <a:pt x="1493" y="527"/>
                    <a:pt x="1456" y="508"/>
                  </a:cubicBezTo>
                  <a:cubicBezTo>
                    <a:pt x="1312" y="432"/>
                    <a:pt x="1179" y="339"/>
                    <a:pt x="1058" y="232"/>
                  </a:cubicBezTo>
                  <a:cubicBezTo>
                    <a:pt x="953" y="141"/>
                    <a:pt x="821" y="89"/>
                    <a:pt x="702" y="17"/>
                  </a:cubicBezTo>
                  <a:cubicBezTo>
                    <a:pt x="685" y="8"/>
                    <a:pt x="664" y="5"/>
                    <a:pt x="642" y="5"/>
                  </a:cubicBezTo>
                  <a:cubicBezTo>
                    <a:pt x="615" y="2"/>
                    <a:pt x="587" y="1"/>
                    <a:pt x="5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50;p42">
              <a:extLst>
                <a:ext uri="{FF2B5EF4-FFF2-40B4-BE49-F238E27FC236}">
                  <a16:creationId xmlns:a16="http://schemas.microsoft.com/office/drawing/2014/main" id="{82912932-B07C-69F9-6CB1-708C4493EF92}"/>
                </a:ext>
              </a:extLst>
            </p:cNvPr>
            <p:cNvSpPr/>
            <p:nvPr/>
          </p:nvSpPr>
          <p:spPr>
            <a:xfrm>
              <a:off x="7701985" y="148653"/>
              <a:ext cx="1504" cy="1436"/>
            </a:xfrm>
            <a:custGeom>
              <a:avLst/>
              <a:gdLst/>
              <a:ahLst/>
              <a:cxnLst/>
              <a:rect l="l" t="t" r="r" b="b"/>
              <a:pathLst>
                <a:path w="22" h="21" extrusionOk="0">
                  <a:moveTo>
                    <a:pt x="15" y="0"/>
                  </a:moveTo>
                  <a:cubicBezTo>
                    <a:pt x="9" y="0"/>
                    <a:pt x="4" y="5"/>
                    <a:pt x="1" y="11"/>
                  </a:cubicBezTo>
                  <a:lnTo>
                    <a:pt x="11" y="20"/>
                  </a:lnTo>
                  <a:cubicBezTo>
                    <a:pt x="15" y="15"/>
                    <a:pt x="18" y="10"/>
                    <a:pt x="22" y="2"/>
                  </a:cubicBezTo>
                  <a:cubicBezTo>
                    <a:pt x="19" y="1"/>
                    <a:pt x="17" y="0"/>
                    <a:pt x="15" y="0"/>
                  </a:cubicBezTo>
                  <a:close/>
                </a:path>
              </a:pathLst>
            </a:custGeom>
            <a:solidFill>
              <a:srgbClr val="F69E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51;p42">
              <a:extLst>
                <a:ext uri="{FF2B5EF4-FFF2-40B4-BE49-F238E27FC236}">
                  <a16:creationId xmlns:a16="http://schemas.microsoft.com/office/drawing/2014/main" id="{93C348C9-E04F-7ACE-8B7F-E4E79570F326}"/>
                </a:ext>
              </a:extLst>
            </p:cNvPr>
            <p:cNvSpPr/>
            <p:nvPr/>
          </p:nvSpPr>
          <p:spPr>
            <a:xfrm>
              <a:off x="7686057" y="224189"/>
              <a:ext cx="752" cy="889"/>
            </a:xfrm>
            <a:custGeom>
              <a:avLst/>
              <a:gdLst/>
              <a:ahLst/>
              <a:cxnLst/>
              <a:rect l="l" t="t" r="r" b="b"/>
              <a:pathLst>
                <a:path w="11" h="13" extrusionOk="0">
                  <a:moveTo>
                    <a:pt x="7" y="0"/>
                  </a:moveTo>
                  <a:lnTo>
                    <a:pt x="0" y="7"/>
                  </a:lnTo>
                  <a:lnTo>
                    <a:pt x="11" y="12"/>
                  </a:lnTo>
                  <a:lnTo>
                    <a:pt x="7" y="0"/>
                  </a:lnTo>
                  <a:close/>
                </a:path>
              </a:pathLst>
            </a:custGeom>
            <a:solidFill>
              <a:srgbClr val="F69E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52;p42">
              <a:extLst>
                <a:ext uri="{FF2B5EF4-FFF2-40B4-BE49-F238E27FC236}">
                  <a16:creationId xmlns:a16="http://schemas.microsoft.com/office/drawing/2014/main" id="{EB17C59F-E2CF-DC74-EBC1-0E2363D0BE4F}"/>
                </a:ext>
              </a:extLst>
            </p:cNvPr>
            <p:cNvSpPr/>
            <p:nvPr/>
          </p:nvSpPr>
          <p:spPr>
            <a:xfrm>
              <a:off x="7717707" y="136827"/>
              <a:ext cx="684" cy="547"/>
            </a:xfrm>
            <a:custGeom>
              <a:avLst/>
              <a:gdLst/>
              <a:ahLst/>
              <a:cxnLst/>
              <a:rect l="l" t="t" r="r" b="b"/>
              <a:pathLst>
                <a:path w="10" h="8" extrusionOk="0">
                  <a:moveTo>
                    <a:pt x="6" y="0"/>
                  </a:moveTo>
                  <a:lnTo>
                    <a:pt x="0" y="7"/>
                  </a:lnTo>
                  <a:lnTo>
                    <a:pt x="9" y="4"/>
                  </a:lnTo>
                  <a:lnTo>
                    <a:pt x="6" y="0"/>
                  </a:lnTo>
                  <a:close/>
                </a:path>
              </a:pathLst>
            </a:custGeom>
            <a:solidFill>
              <a:srgbClr val="4B5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53;p42">
              <a:extLst>
                <a:ext uri="{FF2B5EF4-FFF2-40B4-BE49-F238E27FC236}">
                  <a16:creationId xmlns:a16="http://schemas.microsoft.com/office/drawing/2014/main" id="{6B59BF8A-3EF2-4776-CAF9-1FB6899AB74D}"/>
                </a:ext>
              </a:extLst>
            </p:cNvPr>
            <p:cNvSpPr/>
            <p:nvPr/>
          </p:nvSpPr>
          <p:spPr>
            <a:xfrm>
              <a:off x="7960585" y="101212"/>
              <a:ext cx="957" cy="1025"/>
            </a:xfrm>
            <a:custGeom>
              <a:avLst/>
              <a:gdLst/>
              <a:ahLst/>
              <a:cxnLst/>
              <a:rect l="l" t="t" r="r" b="b"/>
              <a:pathLst>
                <a:path w="14" h="15" extrusionOk="0">
                  <a:moveTo>
                    <a:pt x="6" y="1"/>
                  </a:moveTo>
                  <a:lnTo>
                    <a:pt x="1" y="6"/>
                  </a:lnTo>
                  <a:cubicBezTo>
                    <a:pt x="2" y="11"/>
                    <a:pt x="3" y="15"/>
                    <a:pt x="7" y="15"/>
                  </a:cubicBezTo>
                  <a:cubicBezTo>
                    <a:pt x="8" y="15"/>
                    <a:pt x="9" y="14"/>
                    <a:pt x="11" y="13"/>
                  </a:cubicBezTo>
                  <a:cubicBezTo>
                    <a:pt x="13" y="13"/>
                    <a:pt x="8" y="6"/>
                    <a:pt x="6" y="1"/>
                  </a:cubicBezTo>
                  <a:close/>
                </a:path>
              </a:pathLst>
            </a:custGeom>
            <a:solidFill>
              <a:srgbClr val="F69E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2954;p42">
              <a:extLst>
                <a:ext uri="{FF2B5EF4-FFF2-40B4-BE49-F238E27FC236}">
                  <a16:creationId xmlns:a16="http://schemas.microsoft.com/office/drawing/2014/main" id="{37215298-D6CC-ADDB-F69E-47D7054E54D3}"/>
                </a:ext>
              </a:extLst>
            </p:cNvPr>
            <p:cNvGrpSpPr/>
            <p:nvPr/>
          </p:nvGrpSpPr>
          <p:grpSpPr>
            <a:xfrm>
              <a:off x="7707855" y="159372"/>
              <a:ext cx="64529" cy="55301"/>
              <a:chOff x="6688530" y="2567647"/>
              <a:chExt cx="64529" cy="55301"/>
            </a:xfrm>
          </p:grpSpPr>
          <p:sp>
            <p:nvSpPr>
              <p:cNvPr id="62" name="Google Shape;2955;p42">
                <a:extLst>
                  <a:ext uri="{FF2B5EF4-FFF2-40B4-BE49-F238E27FC236}">
                    <a16:creationId xmlns:a16="http://schemas.microsoft.com/office/drawing/2014/main" id="{F615C18C-6292-6E9E-64A5-BC954CD5A093}"/>
                  </a:ext>
                </a:extLst>
              </p:cNvPr>
              <p:cNvSpPr/>
              <p:nvPr/>
            </p:nvSpPr>
            <p:spPr>
              <a:xfrm>
                <a:off x="6688530" y="2567647"/>
                <a:ext cx="64529" cy="55301"/>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956;p42">
                <a:extLst>
                  <a:ext uri="{FF2B5EF4-FFF2-40B4-BE49-F238E27FC236}">
                    <a16:creationId xmlns:a16="http://schemas.microsoft.com/office/drawing/2014/main" id="{940145E0-AD75-B656-0115-7B9B5EE5BE4F}"/>
                  </a:ext>
                </a:extLst>
              </p:cNvPr>
              <p:cNvSpPr/>
              <p:nvPr/>
            </p:nvSpPr>
            <p:spPr>
              <a:xfrm>
                <a:off x="6697553" y="2579063"/>
                <a:ext cx="34179"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2957;p42">
                <a:extLst>
                  <a:ext uri="{FF2B5EF4-FFF2-40B4-BE49-F238E27FC236}">
                    <a16:creationId xmlns:a16="http://schemas.microsoft.com/office/drawing/2014/main" id="{1710A3C0-2099-223B-DBD2-E78A10FD57E1}"/>
                  </a:ext>
                </a:extLst>
              </p:cNvPr>
              <p:cNvSpPr/>
              <p:nvPr/>
            </p:nvSpPr>
            <p:spPr>
              <a:xfrm>
                <a:off x="6711567" y="2577833"/>
                <a:ext cx="16953"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2958;p42">
                <a:extLst>
                  <a:ext uri="{FF2B5EF4-FFF2-40B4-BE49-F238E27FC236}">
                    <a16:creationId xmlns:a16="http://schemas.microsoft.com/office/drawing/2014/main" id="{8D72D49B-2FC8-9915-CC07-57DEC86BE2F8}"/>
                  </a:ext>
                </a:extLst>
              </p:cNvPr>
              <p:cNvSpPr/>
              <p:nvPr/>
            </p:nvSpPr>
            <p:spPr>
              <a:xfrm>
                <a:off x="6699672" y="2598135"/>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2959;p42">
              <a:extLst>
                <a:ext uri="{FF2B5EF4-FFF2-40B4-BE49-F238E27FC236}">
                  <a16:creationId xmlns:a16="http://schemas.microsoft.com/office/drawing/2014/main" id="{085BB182-6416-F828-FEA0-17291A8072A4}"/>
                </a:ext>
              </a:extLst>
            </p:cNvPr>
            <p:cNvSpPr/>
            <p:nvPr/>
          </p:nvSpPr>
          <p:spPr>
            <a:xfrm rot="-185241">
              <a:off x="7601317" y="149400"/>
              <a:ext cx="108091" cy="83399"/>
            </a:xfrm>
            <a:custGeom>
              <a:avLst/>
              <a:gdLst/>
              <a:ahLst/>
              <a:cxnLst/>
              <a:rect l="l" t="t" r="r" b="b"/>
              <a:pathLst>
                <a:path w="1487" h="1102" extrusionOk="0">
                  <a:moveTo>
                    <a:pt x="1475" y="0"/>
                  </a:moveTo>
                  <a:cubicBezTo>
                    <a:pt x="1315" y="70"/>
                    <a:pt x="1157" y="141"/>
                    <a:pt x="1000" y="211"/>
                  </a:cubicBezTo>
                  <a:cubicBezTo>
                    <a:pt x="761" y="318"/>
                    <a:pt x="524" y="423"/>
                    <a:pt x="311" y="574"/>
                  </a:cubicBezTo>
                  <a:cubicBezTo>
                    <a:pt x="207" y="645"/>
                    <a:pt x="114" y="728"/>
                    <a:pt x="53" y="842"/>
                  </a:cubicBezTo>
                  <a:cubicBezTo>
                    <a:pt x="0" y="942"/>
                    <a:pt x="30" y="1022"/>
                    <a:pt x="132" y="1057"/>
                  </a:cubicBezTo>
                  <a:cubicBezTo>
                    <a:pt x="151" y="1062"/>
                    <a:pt x="171" y="1064"/>
                    <a:pt x="192" y="1064"/>
                  </a:cubicBezTo>
                  <a:cubicBezTo>
                    <a:pt x="212" y="1064"/>
                    <a:pt x="233" y="1062"/>
                    <a:pt x="253" y="1057"/>
                  </a:cubicBezTo>
                  <a:cubicBezTo>
                    <a:pt x="421" y="1028"/>
                    <a:pt x="591" y="994"/>
                    <a:pt x="759" y="971"/>
                  </a:cubicBezTo>
                  <a:cubicBezTo>
                    <a:pt x="802" y="965"/>
                    <a:pt x="844" y="961"/>
                    <a:pt x="885" y="961"/>
                  </a:cubicBezTo>
                  <a:cubicBezTo>
                    <a:pt x="984" y="961"/>
                    <a:pt x="1078" y="984"/>
                    <a:pt x="1161" y="1057"/>
                  </a:cubicBezTo>
                  <a:cubicBezTo>
                    <a:pt x="1184" y="1078"/>
                    <a:pt x="1212" y="1094"/>
                    <a:pt x="1241" y="1101"/>
                  </a:cubicBezTo>
                  <a:lnTo>
                    <a:pt x="1248" y="1094"/>
                  </a:lnTo>
                  <a:cubicBezTo>
                    <a:pt x="1099" y="859"/>
                    <a:pt x="1115" y="617"/>
                    <a:pt x="1220" y="374"/>
                  </a:cubicBezTo>
                  <a:cubicBezTo>
                    <a:pt x="1282" y="232"/>
                    <a:pt x="1378" y="116"/>
                    <a:pt x="1487" y="9"/>
                  </a:cubicBezTo>
                  <a:lnTo>
                    <a:pt x="147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60;p42">
              <a:extLst>
                <a:ext uri="{FF2B5EF4-FFF2-40B4-BE49-F238E27FC236}">
                  <a16:creationId xmlns:a16="http://schemas.microsoft.com/office/drawing/2014/main" id="{E60C2774-9D92-046C-6BBD-1B7B4EE87CFA}"/>
                </a:ext>
              </a:extLst>
            </p:cNvPr>
            <p:cNvSpPr/>
            <p:nvPr/>
          </p:nvSpPr>
          <p:spPr>
            <a:xfrm>
              <a:off x="8089100" y="470900"/>
              <a:ext cx="17875" cy="25000"/>
            </a:xfrm>
            <a:custGeom>
              <a:avLst/>
              <a:gdLst/>
              <a:ahLst/>
              <a:cxnLst/>
              <a:rect l="l" t="t" r="r" b="b"/>
              <a:pathLst>
                <a:path w="715" h="1000" extrusionOk="0">
                  <a:moveTo>
                    <a:pt x="0" y="0"/>
                  </a:moveTo>
                  <a:lnTo>
                    <a:pt x="286" y="833"/>
                  </a:lnTo>
                  <a:lnTo>
                    <a:pt x="715" y="1000"/>
                  </a:lnTo>
                  <a:lnTo>
                    <a:pt x="691" y="405"/>
                  </a:lnTo>
                  <a:close/>
                </a:path>
              </a:pathLst>
            </a:custGeom>
            <a:solidFill>
              <a:schemeClr val="accent1"/>
            </a:solidFill>
            <a:ln>
              <a:noFill/>
            </a:ln>
          </p:spPr>
          <p:txBody>
            <a:bodyPr/>
            <a:lstStyle/>
            <a:p>
              <a:endParaRPr lang="en-US"/>
            </a:p>
          </p:txBody>
        </p:sp>
      </p:grpSp>
      <p:sp>
        <p:nvSpPr>
          <p:cNvPr id="1403" name="TextBox 1402">
            <a:extLst>
              <a:ext uri="{FF2B5EF4-FFF2-40B4-BE49-F238E27FC236}">
                <a16:creationId xmlns:a16="http://schemas.microsoft.com/office/drawing/2014/main" id="{8F484F03-A715-80A7-C47D-52642E2ABA87}"/>
              </a:ext>
            </a:extLst>
          </p:cNvPr>
          <p:cNvSpPr txBox="1"/>
          <p:nvPr/>
        </p:nvSpPr>
        <p:spPr>
          <a:xfrm>
            <a:off x="1244689" y="2637754"/>
            <a:ext cx="6010835" cy="1384995"/>
          </a:xfrm>
          <a:prstGeom prst="rect">
            <a:avLst/>
          </a:prstGeom>
          <a:noFill/>
        </p:spPr>
        <p:txBody>
          <a:bodyPr wrap="square" rtlCol="0">
            <a:spAutoFit/>
          </a:bodyPr>
          <a:lstStyle/>
          <a:p>
            <a:r>
              <a:rPr lang="en-US" sz="1400" i="1" dirty="0"/>
              <a:t>While it’s helpful if the candidate’s name and address on the </a:t>
            </a:r>
            <a:br>
              <a:rPr lang="en-US" sz="1400" i="1" dirty="0"/>
            </a:br>
            <a:r>
              <a:rPr lang="en-US" sz="1400" i="1" dirty="0"/>
              <a:t>CAN-4, CAN-19 &amp; CAN-21 corresponds with their Indiana voter registration record, it does not need to do so. Instead, the CAN-2 and CAN-20, respectively, establishes this information for purposes of communication after candidate filing and the candidate’s ballot name.</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49"/>
        <p:cNvGrpSpPr/>
        <p:nvPr/>
      </p:nvGrpSpPr>
      <p:grpSpPr>
        <a:xfrm>
          <a:off x="0" y="0"/>
          <a:ext cx="0" cy="0"/>
          <a:chOff x="0" y="0"/>
          <a:chExt cx="0" cy="0"/>
        </a:xfrm>
      </p:grpSpPr>
      <p:grpSp>
        <p:nvGrpSpPr>
          <p:cNvPr id="1349" name="Google Shape;1349;p30"/>
          <p:cNvGrpSpPr/>
          <p:nvPr/>
        </p:nvGrpSpPr>
        <p:grpSpPr>
          <a:xfrm>
            <a:off x="-1863031" y="2427689"/>
            <a:ext cx="3553156" cy="2914309"/>
            <a:chOff x="-16105" y="4501294"/>
            <a:chExt cx="784638" cy="643548"/>
          </a:xfrm>
        </p:grpSpPr>
        <p:sp>
          <p:nvSpPr>
            <p:cNvPr id="1350" name="Google Shape;1350;p30"/>
            <p:cNvSpPr/>
            <p:nvPr/>
          </p:nvSpPr>
          <p:spPr>
            <a:xfrm>
              <a:off x="-16105" y="5058384"/>
              <a:ext cx="216373" cy="86443"/>
            </a:xfrm>
            <a:custGeom>
              <a:avLst/>
              <a:gdLst/>
              <a:ahLst/>
              <a:cxnLst/>
              <a:rect l="l" t="t" r="r" b="b"/>
              <a:pathLst>
                <a:path w="1603" h="634" extrusionOk="0">
                  <a:moveTo>
                    <a:pt x="1144" y="1"/>
                  </a:moveTo>
                  <a:lnTo>
                    <a:pt x="1" y="634"/>
                  </a:lnTo>
                  <a:lnTo>
                    <a:pt x="1603" y="634"/>
                  </a:lnTo>
                  <a:lnTo>
                    <a:pt x="11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0"/>
            <p:cNvSpPr/>
            <p:nvPr/>
          </p:nvSpPr>
          <p:spPr>
            <a:xfrm>
              <a:off x="287330" y="4501294"/>
              <a:ext cx="259971" cy="643548"/>
            </a:xfrm>
            <a:custGeom>
              <a:avLst/>
              <a:gdLst/>
              <a:ahLst/>
              <a:cxnLst/>
              <a:rect l="l" t="t" r="r" b="b"/>
              <a:pathLst>
                <a:path w="1926" h="4720" extrusionOk="0">
                  <a:moveTo>
                    <a:pt x="584" y="0"/>
                  </a:moveTo>
                  <a:lnTo>
                    <a:pt x="794" y="921"/>
                  </a:lnTo>
                  <a:lnTo>
                    <a:pt x="547" y="1888"/>
                  </a:lnTo>
                  <a:lnTo>
                    <a:pt x="672" y="2360"/>
                  </a:lnTo>
                  <a:lnTo>
                    <a:pt x="0" y="3503"/>
                  </a:lnTo>
                  <a:lnTo>
                    <a:pt x="658" y="4720"/>
                  </a:lnTo>
                  <a:lnTo>
                    <a:pt x="1213" y="3794"/>
                  </a:lnTo>
                  <a:lnTo>
                    <a:pt x="1282" y="1690"/>
                  </a:lnTo>
                  <a:lnTo>
                    <a:pt x="1594" y="2609"/>
                  </a:lnTo>
                  <a:lnTo>
                    <a:pt x="1764" y="2125"/>
                  </a:lnTo>
                  <a:lnTo>
                    <a:pt x="1925" y="2609"/>
                  </a:lnTo>
                  <a:lnTo>
                    <a:pt x="1904" y="2477"/>
                  </a:lnTo>
                  <a:lnTo>
                    <a:pt x="1539" y="921"/>
                  </a:lnTo>
                  <a:lnTo>
                    <a:pt x="1092" y="921"/>
                  </a:lnTo>
                  <a:lnTo>
                    <a:pt x="1627" y="696"/>
                  </a:lnTo>
                  <a:lnTo>
                    <a:pt x="5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0"/>
            <p:cNvSpPr/>
            <p:nvPr/>
          </p:nvSpPr>
          <p:spPr>
            <a:xfrm>
              <a:off x="451465" y="4856872"/>
              <a:ext cx="151178" cy="287961"/>
            </a:xfrm>
            <a:custGeom>
              <a:avLst/>
              <a:gdLst/>
              <a:ahLst/>
              <a:cxnLst/>
              <a:rect l="l" t="t" r="r" b="b"/>
              <a:pathLst>
                <a:path w="1120" h="2112" extrusionOk="0">
                  <a:moveTo>
                    <a:pt x="709" y="1"/>
                  </a:moveTo>
                  <a:lnTo>
                    <a:pt x="1" y="1491"/>
                  </a:lnTo>
                  <a:lnTo>
                    <a:pt x="548" y="1515"/>
                  </a:lnTo>
                  <a:lnTo>
                    <a:pt x="746" y="2112"/>
                  </a:lnTo>
                  <a:lnTo>
                    <a:pt x="1119" y="1366"/>
                  </a:lnTo>
                  <a:lnTo>
                    <a:pt x="1061" y="928"/>
                  </a:lnTo>
                  <a:lnTo>
                    <a:pt x="7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0"/>
            <p:cNvSpPr/>
            <p:nvPr/>
          </p:nvSpPr>
          <p:spPr>
            <a:xfrm>
              <a:off x="552025" y="5029480"/>
              <a:ext cx="216508" cy="115348"/>
            </a:xfrm>
            <a:custGeom>
              <a:avLst/>
              <a:gdLst/>
              <a:ahLst/>
              <a:cxnLst/>
              <a:rect l="l" t="t" r="r" b="b"/>
              <a:pathLst>
                <a:path w="1604" h="846" extrusionOk="0">
                  <a:moveTo>
                    <a:pt x="634" y="1"/>
                  </a:moveTo>
                  <a:lnTo>
                    <a:pt x="1" y="846"/>
                  </a:lnTo>
                  <a:lnTo>
                    <a:pt x="1603" y="846"/>
                  </a:lnTo>
                  <a:lnTo>
                    <a:pt x="6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0"/>
            <p:cNvSpPr/>
            <p:nvPr/>
          </p:nvSpPr>
          <p:spPr>
            <a:xfrm>
              <a:off x="168278" y="4501294"/>
              <a:ext cx="226361" cy="643548"/>
            </a:xfrm>
            <a:custGeom>
              <a:avLst/>
              <a:gdLst/>
              <a:ahLst/>
              <a:cxnLst/>
              <a:rect l="l" t="t" r="r" b="b"/>
              <a:pathLst>
                <a:path w="1677" h="4720" extrusionOk="0">
                  <a:moveTo>
                    <a:pt x="1466" y="0"/>
                  </a:moveTo>
                  <a:lnTo>
                    <a:pt x="0" y="2230"/>
                  </a:lnTo>
                  <a:lnTo>
                    <a:pt x="162" y="3974"/>
                  </a:lnTo>
                  <a:lnTo>
                    <a:pt x="1031" y="4720"/>
                  </a:lnTo>
                  <a:lnTo>
                    <a:pt x="1540" y="4720"/>
                  </a:lnTo>
                  <a:lnTo>
                    <a:pt x="882" y="3503"/>
                  </a:lnTo>
                  <a:lnTo>
                    <a:pt x="1229" y="2360"/>
                  </a:lnTo>
                  <a:lnTo>
                    <a:pt x="1031" y="1888"/>
                  </a:lnTo>
                  <a:lnTo>
                    <a:pt x="1676" y="921"/>
                  </a:lnTo>
                  <a:lnTo>
                    <a:pt x="1466"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0"/>
            <p:cNvSpPr/>
            <p:nvPr/>
          </p:nvSpPr>
          <p:spPr>
            <a:xfrm>
              <a:off x="287330" y="4626728"/>
              <a:ext cx="107309" cy="352179"/>
            </a:xfrm>
            <a:custGeom>
              <a:avLst/>
              <a:gdLst/>
              <a:ahLst/>
              <a:cxnLst/>
              <a:rect l="l" t="t" r="r" b="b"/>
              <a:pathLst>
                <a:path w="795" h="2583" extrusionOk="0">
                  <a:moveTo>
                    <a:pt x="794" y="1"/>
                  </a:moveTo>
                  <a:lnTo>
                    <a:pt x="149" y="968"/>
                  </a:lnTo>
                  <a:lnTo>
                    <a:pt x="347" y="1440"/>
                  </a:lnTo>
                  <a:lnTo>
                    <a:pt x="0" y="2583"/>
                  </a:lnTo>
                  <a:lnTo>
                    <a:pt x="672" y="1440"/>
                  </a:lnTo>
                  <a:lnTo>
                    <a:pt x="547" y="968"/>
                  </a:lnTo>
                  <a:lnTo>
                    <a:pt x="7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0"/>
            <p:cNvSpPr/>
            <p:nvPr/>
          </p:nvSpPr>
          <p:spPr>
            <a:xfrm>
              <a:off x="138177" y="4805335"/>
              <a:ext cx="169400" cy="339499"/>
            </a:xfrm>
            <a:custGeom>
              <a:avLst/>
              <a:gdLst/>
              <a:ahLst/>
              <a:cxnLst/>
              <a:rect l="l" t="t" r="r" b="b"/>
              <a:pathLst>
                <a:path w="1255" h="2490" extrusionOk="0">
                  <a:moveTo>
                    <a:pt x="223" y="0"/>
                  </a:moveTo>
                  <a:lnTo>
                    <a:pt x="1" y="1857"/>
                  </a:lnTo>
                  <a:lnTo>
                    <a:pt x="460" y="2490"/>
                  </a:lnTo>
                  <a:lnTo>
                    <a:pt x="1254" y="2490"/>
                  </a:lnTo>
                  <a:lnTo>
                    <a:pt x="385" y="1744"/>
                  </a:lnTo>
                  <a:lnTo>
                    <a:pt x="2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0"/>
            <p:cNvSpPr/>
            <p:nvPr/>
          </p:nvSpPr>
          <p:spPr>
            <a:xfrm>
              <a:off x="434728" y="4596188"/>
              <a:ext cx="109604" cy="242967"/>
            </a:xfrm>
            <a:custGeom>
              <a:avLst/>
              <a:gdLst/>
              <a:ahLst/>
              <a:cxnLst/>
              <a:rect l="l" t="t" r="r" b="b"/>
              <a:pathLst>
                <a:path w="812" h="1782" extrusionOk="0">
                  <a:moveTo>
                    <a:pt x="535" y="0"/>
                  </a:moveTo>
                  <a:lnTo>
                    <a:pt x="0" y="225"/>
                  </a:lnTo>
                  <a:lnTo>
                    <a:pt x="447" y="225"/>
                  </a:lnTo>
                  <a:lnTo>
                    <a:pt x="812" y="1781"/>
                  </a:lnTo>
                  <a:lnTo>
                    <a:pt x="535" y="0"/>
                  </a:ln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0"/>
            <p:cNvSpPr/>
            <p:nvPr/>
          </p:nvSpPr>
          <p:spPr>
            <a:xfrm>
              <a:off x="547166" y="4856872"/>
              <a:ext cx="90437" cy="287961"/>
            </a:xfrm>
            <a:custGeom>
              <a:avLst/>
              <a:gdLst/>
              <a:ahLst/>
              <a:cxnLst/>
              <a:rect l="l" t="t" r="r" b="b"/>
              <a:pathLst>
                <a:path w="670" h="2112" extrusionOk="0">
                  <a:moveTo>
                    <a:pt x="0" y="1"/>
                  </a:moveTo>
                  <a:lnTo>
                    <a:pt x="352" y="928"/>
                  </a:lnTo>
                  <a:lnTo>
                    <a:pt x="410" y="1366"/>
                  </a:lnTo>
                  <a:lnTo>
                    <a:pt x="37" y="2112"/>
                  </a:lnTo>
                  <a:lnTo>
                    <a:pt x="670" y="1267"/>
                  </a:lnTo>
                  <a:lnTo>
                    <a:pt x="0" y="1"/>
                  </a:ln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0"/>
            <p:cNvSpPr/>
            <p:nvPr/>
          </p:nvSpPr>
          <p:spPr>
            <a:xfrm>
              <a:off x="376012" y="4856872"/>
              <a:ext cx="176149" cy="287961"/>
            </a:xfrm>
            <a:custGeom>
              <a:avLst/>
              <a:gdLst/>
              <a:ahLst/>
              <a:cxnLst/>
              <a:rect l="l" t="t" r="r" b="b"/>
              <a:pathLst>
                <a:path w="1305" h="2112" extrusionOk="0">
                  <a:moveTo>
                    <a:pt x="1268" y="1"/>
                  </a:moveTo>
                  <a:lnTo>
                    <a:pt x="556" y="1186"/>
                  </a:lnTo>
                  <a:lnTo>
                    <a:pt x="1" y="2112"/>
                  </a:lnTo>
                  <a:lnTo>
                    <a:pt x="1305" y="2112"/>
                  </a:lnTo>
                  <a:lnTo>
                    <a:pt x="1107" y="1515"/>
                  </a:lnTo>
                  <a:lnTo>
                    <a:pt x="560" y="1491"/>
                  </a:lnTo>
                  <a:lnTo>
                    <a:pt x="1268" y="1"/>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0"/>
            <p:cNvSpPr/>
            <p:nvPr/>
          </p:nvSpPr>
          <p:spPr>
            <a:xfrm>
              <a:off x="451060" y="4731711"/>
              <a:ext cx="96241" cy="286870"/>
            </a:xfrm>
            <a:custGeom>
              <a:avLst/>
              <a:gdLst/>
              <a:ahLst/>
              <a:cxnLst/>
              <a:rect l="l" t="t" r="r" b="b"/>
              <a:pathLst>
                <a:path w="713" h="2104" extrusionOk="0">
                  <a:moveTo>
                    <a:pt x="69" y="0"/>
                  </a:moveTo>
                  <a:lnTo>
                    <a:pt x="0" y="2104"/>
                  </a:lnTo>
                  <a:lnTo>
                    <a:pt x="712" y="919"/>
                  </a:lnTo>
                  <a:lnTo>
                    <a:pt x="551" y="435"/>
                  </a:lnTo>
                  <a:lnTo>
                    <a:pt x="381" y="919"/>
                  </a:lnTo>
                  <a:lnTo>
                    <a:pt x="69" y="0"/>
                  </a:ln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1" name="Google Shape;1361;p30"/>
          <p:cNvSpPr txBox="1">
            <a:spLocks noGrp="1"/>
          </p:cNvSpPr>
          <p:nvPr>
            <p:ph type="subTitle" idx="1"/>
          </p:nvPr>
        </p:nvSpPr>
        <p:spPr>
          <a:xfrm>
            <a:off x="453689" y="1993493"/>
            <a:ext cx="8005397" cy="3136795"/>
          </a:xfrm>
          <a:prstGeom prst="rect">
            <a:avLst/>
          </a:prstGeom>
        </p:spPr>
        <p:txBody>
          <a:bodyPr spcFirstLastPara="1" wrap="square" lIns="91425" tIns="91425" rIns="91425" bIns="91425" anchor="b" anchorCtr="0">
            <a:noAutofit/>
          </a:bodyPr>
          <a:lstStyle/>
          <a:p>
            <a:pPr marL="139700" indent="0"/>
            <a:r>
              <a:rPr lang="en-US" altLang="en-US" dirty="0">
                <a:solidFill>
                  <a:schemeClr val="accent5"/>
                </a:solidFill>
              </a:rPr>
              <a:t>CAN-19 &amp; CAN-21</a:t>
            </a:r>
          </a:p>
          <a:p>
            <a:pPr marL="425450" indent="-285750">
              <a:buFont typeface="Arial" panose="020B0604020202020204" pitchFamily="34" charset="0"/>
              <a:buChar char="•"/>
            </a:pPr>
            <a:r>
              <a:rPr lang="en-US" altLang="en-US" dirty="0"/>
              <a:t>Minor Party Candidates</a:t>
            </a:r>
          </a:p>
          <a:p>
            <a:pPr marL="425450" indent="-285750">
              <a:buFont typeface="Arial" panose="020B0604020202020204" pitchFamily="34" charset="0"/>
              <a:buChar char="•"/>
            </a:pPr>
            <a:r>
              <a:rPr lang="en-US" altLang="en-US" dirty="0"/>
              <a:t>Candidate name(s)</a:t>
            </a:r>
          </a:p>
          <a:p>
            <a:pPr marL="425450" indent="-285750">
              <a:buFont typeface="Arial" panose="020B0604020202020204" pitchFamily="34" charset="0"/>
              <a:buChar char="•"/>
            </a:pPr>
            <a:r>
              <a:rPr lang="en-US" altLang="en-US" dirty="0"/>
              <a:t>Up </a:t>
            </a:r>
            <a:r>
              <a:rPr lang="en-US" altLang="en-US"/>
              <a:t>to 4 </a:t>
            </a:r>
            <a:r>
              <a:rPr lang="en-US" altLang="en-US" dirty="0"/>
              <a:t>individuals from the </a:t>
            </a:r>
            <a:r>
              <a:rPr lang="en-US" altLang="en-US" u="sng" dirty="0"/>
              <a:t>same</a:t>
            </a:r>
            <a:r>
              <a:rPr lang="en-US" altLang="en-US" dirty="0"/>
              <a:t> political party may circulate the same petitions &amp; those tallies apply to each candidate, if they are running in the same election district</a:t>
            </a:r>
          </a:p>
          <a:p>
            <a:pPr marL="425450" indent="-285750">
              <a:buFont typeface="Arial" panose="020B0604020202020204" pitchFamily="34" charset="0"/>
              <a:buChar char="•"/>
            </a:pPr>
            <a:r>
              <a:rPr lang="en-US" altLang="en-US" dirty="0"/>
              <a:t>Candidate(s) address &amp; office sought</a:t>
            </a:r>
          </a:p>
          <a:p>
            <a:pPr marL="139700" indent="0"/>
            <a:r>
              <a:rPr lang="en-US" altLang="en-US" dirty="0">
                <a:solidFill>
                  <a:schemeClr val="accent5"/>
                </a:solidFill>
              </a:rPr>
              <a:t>Independent Candidates</a:t>
            </a:r>
          </a:p>
          <a:p>
            <a:pPr marL="425450" indent="-285750">
              <a:buFont typeface="Arial" panose="020B0604020202020204" pitchFamily="34" charset="0"/>
              <a:buChar char="•"/>
            </a:pPr>
            <a:r>
              <a:rPr lang="en-US" altLang="en-US" dirty="0"/>
              <a:t>Candidate name, address &amp; office sought</a:t>
            </a:r>
          </a:p>
          <a:p>
            <a:pPr marL="425450" indent="-285750">
              <a:buFont typeface="Arial" panose="020B0604020202020204" pitchFamily="34" charset="0"/>
              <a:buChar char="•"/>
            </a:pPr>
            <a:r>
              <a:rPr lang="en-US" altLang="en-US" dirty="0"/>
              <a:t>Only ONE independent candidate may be included on a petition because an independent candidate is not affiliated with a political party. </a:t>
            </a:r>
          </a:p>
          <a:p>
            <a:pPr marL="139700" indent="0"/>
            <a:endParaRPr lang="en-US" altLang="en-US" dirty="0"/>
          </a:p>
          <a:p>
            <a:pPr marL="139700" indent="0"/>
            <a:r>
              <a:rPr lang="en-US" altLang="en-US" dirty="0">
                <a:solidFill>
                  <a:schemeClr val="accent3"/>
                </a:solidFill>
              </a:rPr>
              <a:t>“Independent” means not affiliated with any political party.</a:t>
            </a:r>
          </a:p>
          <a:p>
            <a:pPr marL="139700" indent="0"/>
            <a:endParaRPr lang="en-US" altLang="en-US" sz="1400" dirty="0"/>
          </a:p>
          <a:p>
            <a:pPr>
              <a:defRPr/>
            </a:pPr>
            <a:br>
              <a:rPr lang="en-US" sz="1400" i="1" dirty="0"/>
            </a:br>
            <a:endParaRPr lang="en-US" sz="1400" dirty="0"/>
          </a:p>
        </p:txBody>
      </p:sp>
      <p:sp>
        <p:nvSpPr>
          <p:cNvPr id="1362" name="Google Shape;1362;p30"/>
          <p:cNvSpPr txBox="1">
            <a:spLocks noGrp="1"/>
          </p:cNvSpPr>
          <p:nvPr>
            <p:ph type="title"/>
          </p:nvPr>
        </p:nvSpPr>
        <p:spPr>
          <a:xfrm>
            <a:off x="800989" y="159791"/>
            <a:ext cx="8041949" cy="99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R</a:t>
            </a:r>
            <a:r>
              <a:rPr lang="en-US" dirty="0"/>
              <a:t>e</a:t>
            </a:r>
            <a:r>
              <a:rPr lang="en" dirty="0"/>
              <a:t>quired Petition </a:t>
            </a:r>
            <a:r>
              <a:rPr lang="en" dirty="0">
                <a:solidFill>
                  <a:schemeClr val="accent5"/>
                </a:solidFill>
              </a:rPr>
              <a:t>Elements</a:t>
            </a:r>
            <a:endParaRPr dirty="0">
              <a:solidFill>
                <a:schemeClr val="accent5"/>
              </a:solidFill>
            </a:endParaRPr>
          </a:p>
        </p:txBody>
      </p:sp>
      <p:sp>
        <p:nvSpPr>
          <p:cNvPr id="1400" name="Google Shape;1400;p30"/>
          <p:cNvSpPr/>
          <p:nvPr/>
        </p:nvSpPr>
        <p:spPr>
          <a:xfrm>
            <a:off x="6124064" y="997493"/>
            <a:ext cx="105285" cy="91055"/>
          </a:xfrm>
          <a:custGeom>
            <a:avLst/>
            <a:gdLst/>
            <a:ahLst/>
            <a:cxnLst/>
            <a:rect l="l" t="t" r="r" b="b"/>
            <a:pathLst>
              <a:path w="299" h="256" extrusionOk="0">
                <a:moveTo>
                  <a:pt x="129" y="1"/>
                </a:moveTo>
                <a:cubicBezTo>
                  <a:pt x="63" y="1"/>
                  <a:pt x="0" y="52"/>
                  <a:pt x="0" y="128"/>
                </a:cubicBezTo>
                <a:cubicBezTo>
                  <a:pt x="0" y="198"/>
                  <a:pt x="58" y="256"/>
                  <a:pt x="128" y="256"/>
                </a:cubicBezTo>
                <a:cubicBezTo>
                  <a:pt x="241" y="256"/>
                  <a:pt x="298"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856;p42">
            <a:extLst>
              <a:ext uri="{FF2B5EF4-FFF2-40B4-BE49-F238E27FC236}">
                <a16:creationId xmlns:a16="http://schemas.microsoft.com/office/drawing/2014/main" id="{C306AF78-5ED4-9D14-6A52-9117CBF19890}"/>
              </a:ext>
            </a:extLst>
          </p:cNvPr>
          <p:cNvGrpSpPr/>
          <p:nvPr/>
        </p:nvGrpSpPr>
        <p:grpSpPr>
          <a:xfrm flipH="1">
            <a:off x="6969543" y="4555869"/>
            <a:ext cx="2095208" cy="401255"/>
            <a:chOff x="9641789" y="4060422"/>
            <a:chExt cx="3261531" cy="859771"/>
          </a:xfrm>
        </p:grpSpPr>
        <p:sp>
          <p:nvSpPr>
            <p:cNvPr id="5" name="Google Shape;2857;p42">
              <a:extLst>
                <a:ext uri="{FF2B5EF4-FFF2-40B4-BE49-F238E27FC236}">
                  <a16:creationId xmlns:a16="http://schemas.microsoft.com/office/drawing/2014/main" id="{509E97E7-2B3F-9684-AEDE-8268A6D9A374}"/>
                </a:ext>
              </a:extLst>
            </p:cNvPr>
            <p:cNvSpPr/>
            <p:nvPr/>
          </p:nvSpPr>
          <p:spPr>
            <a:xfrm>
              <a:off x="12828373" y="4326413"/>
              <a:ext cx="672" cy="6620"/>
            </a:xfrm>
            <a:custGeom>
              <a:avLst/>
              <a:gdLst/>
              <a:ahLst/>
              <a:cxnLst/>
              <a:rect l="l" t="t" r="r" b="b"/>
              <a:pathLst>
                <a:path w="4" h="39" extrusionOk="0">
                  <a:moveTo>
                    <a:pt x="4" y="0"/>
                  </a:moveTo>
                  <a:lnTo>
                    <a:pt x="0" y="39"/>
                  </a:lnTo>
                  <a:lnTo>
                    <a:pt x="4" y="35"/>
                  </a:lnTo>
                  <a:lnTo>
                    <a:pt x="4" y="0"/>
                  </a:lnTo>
                  <a:close/>
                </a:path>
              </a:pathLst>
            </a:custGeom>
            <a:solidFill>
              <a:srgbClr val="3DB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858;p42">
              <a:extLst>
                <a:ext uri="{FF2B5EF4-FFF2-40B4-BE49-F238E27FC236}">
                  <a16:creationId xmlns:a16="http://schemas.microsoft.com/office/drawing/2014/main" id="{0358C0A2-8248-550F-7443-7D10112B28B5}"/>
                </a:ext>
              </a:extLst>
            </p:cNvPr>
            <p:cNvSpPr/>
            <p:nvPr/>
          </p:nvSpPr>
          <p:spPr>
            <a:xfrm>
              <a:off x="9792019" y="4540122"/>
              <a:ext cx="3697" cy="19522"/>
            </a:xfrm>
            <a:custGeom>
              <a:avLst/>
              <a:gdLst/>
              <a:ahLst/>
              <a:cxnLst/>
              <a:rect l="l" t="t" r="r" b="b"/>
              <a:pathLst>
                <a:path w="22" h="115" extrusionOk="0">
                  <a:moveTo>
                    <a:pt x="0" y="0"/>
                  </a:moveTo>
                  <a:cubicBezTo>
                    <a:pt x="0" y="28"/>
                    <a:pt x="2" y="65"/>
                    <a:pt x="5" y="112"/>
                  </a:cubicBezTo>
                  <a:lnTo>
                    <a:pt x="21" y="114"/>
                  </a:lnTo>
                  <a:lnTo>
                    <a:pt x="11" y="0"/>
                  </a:lnTo>
                  <a:close/>
                </a:path>
              </a:pathLst>
            </a:custGeom>
            <a:solidFill>
              <a:srgbClr val="3DB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859;p42">
              <a:extLst>
                <a:ext uri="{FF2B5EF4-FFF2-40B4-BE49-F238E27FC236}">
                  <a16:creationId xmlns:a16="http://schemas.microsoft.com/office/drawing/2014/main" id="{0FF5C785-3FC2-9D16-ED48-629FD6E1DDC2}"/>
                </a:ext>
              </a:extLst>
            </p:cNvPr>
            <p:cNvSpPr/>
            <p:nvPr/>
          </p:nvSpPr>
          <p:spPr>
            <a:xfrm>
              <a:off x="9794372" y="4569827"/>
              <a:ext cx="222320" cy="226620"/>
            </a:xfrm>
            <a:custGeom>
              <a:avLst/>
              <a:gdLst/>
              <a:ahLst/>
              <a:cxnLst/>
              <a:rect l="l" t="t" r="r" b="b"/>
              <a:pathLst>
                <a:path w="1323" h="1335" extrusionOk="0">
                  <a:moveTo>
                    <a:pt x="598" y="0"/>
                  </a:moveTo>
                  <a:cubicBezTo>
                    <a:pt x="628" y="6"/>
                    <a:pt x="656" y="9"/>
                    <a:pt x="682" y="14"/>
                  </a:cubicBezTo>
                  <a:cubicBezTo>
                    <a:pt x="784" y="35"/>
                    <a:pt x="845" y="53"/>
                    <a:pt x="866" y="69"/>
                  </a:cubicBezTo>
                  <a:cubicBezTo>
                    <a:pt x="847" y="72"/>
                    <a:pt x="798" y="78"/>
                    <a:pt x="721" y="86"/>
                  </a:cubicBezTo>
                  <a:cubicBezTo>
                    <a:pt x="640" y="97"/>
                    <a:pt x="589" y="100"/>
                    <a:pt x="568" y="100"/>
                  </a:cubicBezTo>
                  <a:cubicBezTo>
                    <a:pt x="548" y="101"/>
                    <a:pt x="528" y="101"/>
                    <a:pt x="508" y="101"/>
                  </a:cubicBezTo>
                  <a:cubicBezTo>
                    <a:pt x="367" y="101"/>
                    <a:pt x="227" y="90"/>
                    <a:pt x="88" y="69"/>
                  </a:cubicBezTo>
                  <a:cubicBezTo>
                    <a:pt x="62" y="63"/>
                    <a:pt x="32" y="56"/>
                    <a:pt x="0" y="48"/>
                  </a:cubicBezTo>
                  <a:lnTo>
                    <a:pt x="0" y="48"/>
                  </a:lnTo>
                  <a:cubicBezTo>
                    <a:pt x="7" y="121"/>
                    <a:pt x="18" y="207"/>
                    <a:pt x="28" y="309"/>
                  </a:cubicBezTo>
                  <a:cubicBezTo>
                    <a:pt x="137" y="326"/>
                    <a:pt x="237" y="346"/>
                    <a:pt x="326" y="362"/>
                  </a:cubicBezTo>
                  <a:cubicBezTo>
                    <a:pt x="247" y="383"/>
                    <a:pt x="165" y="397"/>
                    <a:pt x="83" y="400"/>
                  </a:cubicBezTo>
                  <a:lnTo>
                    <a:pt x="39" y="400"/>
                  </a:lnTo>
                  <a:cubicBezTo>
                    <a:pt x="48" y="467"/>
                    <a:pt x="56" y="537"/>
                    <a:pt x="65" y="614"/>
                  </a:cubicBezTo>
                  <a:cubicBezTo>
                    <a:pt x="93" y="828"/>
                    <a:pt x="121" y="1014"/>
                    <a:pt x="147" y="1173"/>
                  </a:cubicBezTo>
                  <a:cubicBezTo>
                    <a:pt x="332" y="1228"/>
                    <a:pt x="600" y="1271"/>
                    <a:pt x="950" y="1305"/>
                  </a:cubicBezTo>
                  <a:cubicBezTo>
                    <a:pt x="1078" y="1315"/>
                    <a:pt x="1203" y="1326"/>
                    <a:pt x="1322" y="1334"/>
                  </a:cubicBezTo>
                  <a:cubicBezTo>
                    <a:pt x="1313" y="1254"/>
                    <a:pt x="1301" y="1166"/>
                    <a:pt x="1282" y="1070"/>
                  </a:cubicBezTo>
                  <a:cubicBezTo>
                    <a:pt x="1248" y="882"/>
                    <a:pt x="1219" y="696"/>
                    <a:pt x="1189" y="511"/>
                  </a:cubicBezTo>
                  <a:cubicBezTo>
                    <a:pt x="1099" y="489"/>
                    <a:pt x="1056" y="465"/>
                    <a:pt x="1056" y="439"/>
                  </a:cubicBezTo>
                  <a:cubicBezTo>
                    <a:pt x="1056" y="418"/>
                    <a:pt x="1084" y="402"/>
                    <a:pt x="1140" y="398"/>
                  </a:cubicBezTo>
                  <a:lnTo>
                    <a:pt x="1096" y="0"/>
                  </a:lnTo>
                  <a:close/>
                </a:path>
              </a:pathLst>
            </a:custGeom>
            <a:solidFill>
              <a:srgbClr val="317EAF">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860;p42">
              <a:extLst>
                <a:ext uri="{FF2B5EF4-FFF2-40B4-BE49-F238E27FC236}">
                  <a16:creationId xmlns:a16="http://schemas.microsoft.com/office/drawing/2014/main" id="{5AF62411-0AD6-F134-6621-E34380633CBE}"/>
                </a:ext>
              </a:extLst>
            </p:cNvPr>
            <p:cNvSpPr/>
            <p:nvPr/>
          </p:nvSpPr>
          <p:spPr>
            <a:xfrm>
              <a:off x="12595131" y="4363587"/>
              <a:ext cx="233075" cy="331696"/>
            </a:xfrm>
            <a:custGeom>
              <a:avLst/>
              <a:gdLst/>
              <a:ahLst/>
              <a:cxnLst/>
              <a:rect l="l" t="t" r="r" b="b"/>
              <a:pathLst>
                <a:path w="1387" h="1954" extrusionOk="0">
                  <a:moveTo>
                    <a:pt x="1387" y="0"/>
                  </a:moveTo>
                  <a:lnTo>
                    <a:pt x="1387" y="0"/>
                  </a:lnTo>
                  <a:cubicBezTo>
                    <a:pt x="1248" y="125"/>
                    <a:pt x="1029" y="283"/>
                    <a:pt x="729" y="472"/>
                  </a:cubicBezTo>
                  <a:cubicBezTo>
                    <a:pt x="714" y="467"/>
                    <a:pt x="705" y="463"/>
                    <a:pt x="705" y="462"/>
                  </a:cubicBezTo>
                  <a:cubicBezTo>
                    <a:pt x="698" y="455"/>
                    <a:pt x="694" y="441"/>
                    <a:pt x="694" y="419"/>
                  </a:cubicBezTo>
                  <a:cubicBezTo>
                    <a:pt x="694" y="407"/>
                    <a:pt x="791" y="318"/>
                    <a:pt x="984" y="151"/>
                  </a:cubicBezTo>
                  <a:lnTo>
                    <a:pt x="984" y="151"/>
                  </a:lnTo>
                  <a:cubicBezTo>
                    <a:pt x="934" y="188"/>
                    <a:pt x="882" y="228"/>
                    <a:pt x="822" y="274"/>
                  </a:cubicBezTo>
                  <a:cubicBezTo>
                    <a:pt x="540" y="369"/>
                    <a:pt x="277" y="453"/>
                    <a:pt x="32" y="526"/>
                  </a:cubicBezTo>
                  <a:lnTo>
                    <a:pt x="23" y="916"/>
                  </a:lnTo>
                  <a:lnTo>
                    <a:pt x="0" y="933"/>
                  </a:lnTo>
                  <a:lnTo>
                    <a:pt x="0" y="942"/>
                  </a:lnTo>
                  <a:cubicBezTo>
                    <a:pt x="46" y="913"/>
                    <a:pt x="82" y="897"/>
                    <a:pt x="109" y="897"/>
                  </a:cubicBezTo>
                  <a:cubicBezTo>
                    <a:pt x="114" y="897"/>
                    <a:pt x="120" y="898"/>
                    <a:pt x="124" y="900"/>
                  </a:cubicBezTo>
                  <a:cubicBezTo>
                    <a:pt x="82" y="954"/>
                    <a:pt x="42" y="1003"/>
                    <a:pt x="0" y="1049"/>
                  </a:cubicBezTo>
                  <a:cubicBezTo>
                    <a:pt x="2" y="1275"/>
                    <a:pt x="2" y="1415"/>
                    <a:pt x="4" y="1470"/>
                  </a:cubicBezTo>
                  <a:cubicBezTo>
                    <a:pt x="9" y="1633"/>
                    <a:pt x="25" y="1794"/>
                    <a:pt x="47" y="1953"/>
                  </a:cubicBezTo>
                  <a:cubicBezTo>
                    <a:pt x="321" y="1740"/>
                    <a:pt x="538" y="1578"/>
                    <a:pt x="703" y="1470"/>
                  </a:cubicBezTo>
                  <a:cubicBezTo>
                    <a:pt x="912" y="1329"/>
                    <a:pt x="1134" y="1210"/>
                    <a:pt x="1366" y="1110"/>
                  </a:cubicBezTo>
                  <a:cubicBezTo>
                    <a:pt x="1353" y="1093"/>
                    <a:pt x="1353" y="896"/>
                    <a:pt x="1367" y="521"/>
                  </a:cubicBezTo>
                  <a:lnTo>
                    <a:pt x="1367" y="521"/>
                  </a:lnTo>
                  <a:cubicBezTo>
                    <a:pt x="1311" y="556"/>
                    <a:pt x="1250" y="584"/>
                    <a:pt x="1187" y="609"/>
                  </a:cubicBezTo>
                  <a:cubicBezTo>
                    <a:pt x="1182" y="619"/>
                    <a:pt x="1178" y="624"/>
                    <a:pt x="1175" y="624"/>
                  </a:cubicBezTo>
                  <a:cubicBezTo>
                    <a:pt x="1170" y="624"/>
                    <a:pt x="1168" y="613"/>
                    <a:pt x="1168" y="591"/>
                  </a:cubicBezTo>
                  <a:cubicBezTo>
                    <a:pt x="1168" y="588"/>
                    <a:pt x="1203" y="567"/>
                    <a:pt x="1273" y="526"/>
                  </a:cubicBezTo>
                  <a:cubicBezTo>
                    <a:pt x="1306" y="505"/>
                    <a:pt x="1338" y="484"/>
                    <a:pt x="1371" y="462"/>
                  </a:cubicBezTo>
                  <a:lnTo>
                    <a:pt x="1371" y="442"/>
                  </a:lnTo>
                  <a:cubicBezTo>
                    <a:pt x="1378" y="256"/>
                    <a:pt x="1383" y="107"/>
                    <a:pt x="1387" y="0"/>
                  </a:cubicBezTo>
                  <a:close/>
                </a:path>
              </a:pathLst>
            </a:custGeom>
            <a:solidFill>
              <a:srgbClr val="317EAF">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861;p42">
              <a:extLst>
                <a:ext uri="{FF2B5EF4-FFF2-40B4-BE49-F238E27FC236}">
                  <a16:creationId xmlns:a16="http://schemas.microsoft.com/office/drawing/2014/main" id="{14329BD5-80B6-2A6B-3D82-4D55FFCAF097}"/>
                </a:ext>
              </a:extLst>
            </p:cNvPr>
            <p:cNvSpPr/>
            <p:nvPr/>
          </p:nvSpPr>
          <p:spPr>
            <a:xfrm>
              <a:off x="12515479" y="4521959"/>
              <a:ext cx="79820" cy="58734"/>
            </a:xfrm>
            <a:custGeom>
              <a:avLst/>
              <a:gdLst/>
              <a:ahLst/>
              <a:cxnLst/>
              <a:rect l="l" t="t" r="r" b="b"/>
              <a:pathLst>
                <a:path w="475" h="346" extrusionOk="0">
                  <a:moveTo>
                    <a:pt x="474" y="0"/>
                  </a:moveTo>
                  <a:cubicBezTo>
                    <a:pt x="343" y="98"/>
                    <a:pt x="185" y="214"/>
                    <a:pt x="1" y="345"/>
                  </a:cubicBezTo>
                  <a:cubicBezTo>
                    <a:pt x="67" y="312"/>
                    <a:pt x="134" y="277"/>
                    <a:pt x="202" y="244"/>
                  </a:cubicBezTo>
                  <a:cubicBezTo>
                    <a:pt x="295" y="156"/>
                    <a:pt x="362" y="95"/>
                    <a:pt x="402" y="63"/>
                  </a:cubicBezTo>
                  <a:cubicBezTo>
                    <a:pt x="428" y="40"/>
                    <a:pt x="453" y="25"/>
                    <a:pt x="474" y="11"/>
                  </a:cubicBezTo>
                  <a:lnTo>
                    <a:pt x="474" y="0"/>
                  </a:lnTo>
                  <a:close/>
                </a:path>
              </a:pathLst>
            </a:custGeom>
            <a:solidFill>
              <a:srgbClr val="6E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862;p42">
              <a:extLst>
                <a:ext uri="{FF2B5EF4-FFF2-40B4-BE49-F238E27FC236}">
                  <a16:creationId xmlns:a16="http://schemas.microsoft.com/office/drawing/2014/main" id="{6B546FF3-F5A1-5977-5143-4DD8E21AB03C}"/>
                </a:ext>
              </a:extLst>
            </p:cNvPr>
            <p:cNvSpPr/>
            <p:nvPr/>
          </p:nvSpPr>
          <p:spPr>
            <a:xfrm>
              <a:off x="12426585" y="4541819"/>
              <a:ext cx="183670" cy="262437"/>
            </a:xfrm>
            <a:custGeom>
              <a:avLst/>
              <a:gdLst/>
              <a:ahLst/>
              <a:cxnLst/>
              <a:rect l="l" t="t" r="r" b="b"/>
              <a:pathLst>
                <a:path w="1093" h="1546" extrusionOk="0">
                  <a:moveTo>
                    <a:pt x="936" y="434"/>
                  </a:moveTo>
                  <a:cubicBezTo>
                    <a:pt x="940" y="438"/>
                    <a:pt x="944" y="440"/>
                    <a:pt x="947" y="440"/>
                  </a:cubicBezTo>
                  <a:cubicBezTo>
                    <a:pt x="949" y="440"/>
                    <a:pt x="950" y="439"/>
                    <a:pt x="950" y="439"/>
                  </a:cubicBezTo>
                  <a:cubicBezTo>
                    <a:pt x="954" y="439"/>
                    <a:pt x="956" y="449"/>
                    <a:pt x="956" y="472"/>
                  </a:cubicBezTo>
                  <a:cubicBezTo>
                    <a:pt x="956" y="493"/>
                    <a:pt x="921" y="527"/>
                    <a:pt x="850" y="572"/>
                  </a:cubicBezTo>
                  <a:cubicBezTo>
                    <a:pt x="775" y="621"/>
                    <a:pt x="728" y="651"/>
                    <a:pt x="712" y="662"/>
                  </a:cubicBezTo>
                  <a:cubicBezTo>
                    <a:pt x="701" y="660"/>
                    <a:pt x="691" y="656"/>
                    <a:pt x="682" y="653"/>
                  </a:cubicBezTo>
                  <a:cubicBezTo>
                    <a:pt x="672" y="646"/>
                    <a:pt x="668" y="630"/>
                    <a:pt x="668" y="609"/>
                  </a:cubicBezTo>
                  <a:cubicBezTo>
                    <a:pt x="668" y="593"/>
                    <a:pt x="707" y="558"/>
                    <a:pt x="782" y="507"/>
                  </a:cubicBezTo>
                  <a:cubicBezTo>
                    <a:pt x="859" y="456"/>
                    <a:pt x="910" y="434"/>
                    <a:pt x="936" y="434"/>
                  </a:cubicBezTo>
                  <a:close/>
                  <a:moveTo>
                    <a:pt x="1003" y="1"/>
                  </a:moveTo>
                  <a:cubicBezTo>
                    <a:pt x="945" y="65"/>
                    <a:pt x="884" y="127"/>
                    <a:pt x="815" y="183"/>
                  </a:cubicBezTo>
                  <a:cubicBezTo>
                    <a:pt x="652" y="318"/>
                    <a:pt x="444" y="434"/>
                    <a:pt x="191" y="530"/>
                  </a:cubicBezTo>
                  <a:cubicBezTo>
                    <a:pt x="179" y="530"/>
                    <a:pt x="167" y="527"/>
                    <a:pt x="156" y="521"/>
                  </a:cubicBezTo>
                  <a:cubicBezTo>
                    <a:pt x="149" y="516"/>
                    <a:pt x="146" y="509"/>
                    <a:pt x="144" y="502"/>
                  </a:cubicBezTo>
                  <a:lnTo>
                    <a:pt x="5" y="602"/>
                  </a:lnTo>
                  <a:cubicBezTo>
                    <a:pt x="2" y="669"/>
                    <a:pt x="2" y="733"/>
                    <a:pt x="0" y="796"/>
                  </a:cubicBezTo>
                  <a:lnTo>
                    <a:pt x="153" y="777"/>
                  </a:lnTo>
                  <a:lnTo>
                    <a:pt x="153" y="777"/>
                  </a:lnTo>
                  <a:cubicBezTo>
                    <a:pt x="104" y="798"/>
                    <a:pt x="53" y="821"/>
                    <a:pt x="0" y="842"/>
                  </a:cubicBezTo>
                  <a:lnTo>
                    <a:pt x="0" y="1117"/>
                  </a:lnTo>
                  <a:cubicBezTo>
                    <a:pt x="21" y="1098"/>
                    <a:pt x="70" y="1077"/>
                    <a:pt x="146" y="1054"/>
                  </a:cubicBezTo>
                  <a:cubicBezTo>
                    <a:pt x="231" y="1027"/>
                    <a:pt x="293" y="1014"/>
                    <a:pt x="332" y="1014"/>
                  </a:cubicBezTo>
                  <a:cubicBezTo>
                    <a:pt x="341" y="1014"/>
                    <a:pt x="348" y="1014"/>
                    <a:pt x="354" y="1016"/>
                  </a:cubicBezTo>
                  <a:cubicBezTo>
                    <a:pt x="354" y="1017"/>
                    <a:pt x="355" y="1017"/>
                    <a:pt x="356" y="1017"/>
                  </a:cubicBezTo>
                  <a:cubicBezTo>
                    <a:pt x="357" y="1017"/>
                    <a:pt x="359" y="1017"/>
                    <a:pt x="361" y="1016"/>
                  </a:cubicBezTo>
                  <a:cubicBezTo>
                    <a:pt x="367" y="1017"/>
                    <a:pt x="367" y="1030"/>
                    <a:pt x="367" y="1051"/>
                  </a:cubicBezTo>
                  <a:cubicBezTo>
                    <a:pt x="367" y="1096"/>
                    <a:pt x="328" y="1135"/>
                    <a:pt x="247" y="1166"/>
                  </a:cubicBezTo>
                  <a:cubicBezTo>
                    <a:pt x="183" y="1194"/>
                    <a:pt x="112" y="1208"/>
                    <a:pt x="42" y="1210"/>
                  </a:cubicBezTo>
                  <a:cubicBezTo>
                    <a:pt x="27" y="1210"/>
                    <a:pt x="13" y="1205"/>
                    <a:pt x="2" y="1194"/>
                  </a:cubicBezTo>
                  <a:lnTo>
                    <a:pt x="2" y="1194"/>
                  </a:lnTo>
                  <a:cubicBezTo>
                    <a:pt x="5" y="1321"/>
                    <a:pt x="11" y="1438"/>
                    <a:pt x="20" y="1545"/>
                  </a:cubicBezTo>
                  <a:cubicBezTo>
                    <a:pt x="72" y="1521"/>
                    <a:pt x="198" y="1484"/>
                    <a:pt x="398" y="1440"/>
                  </a:cubicBezTo>
                  <a:cubicBezTo>
                    <a:pt x="607" y="1391"/>
                    <a:pt x="766" y="1352"/>
                    <a:pt x="880" y="1321"/>
                  </a:cubicBezTo>
                  <a:lnTo>
                    <a:pt x="1092" y="1226"/>
                  </a:lnTo>
                  <a:lnTo>
                    <a:pt x="1052" y="917"/>
                  </a:lnTo>
                  <a:lnTo>
                    <a:pt x="1052" y="914"/>
                  </a:lnTo>
                  <a:lnTo>
                    <a:pt x="1049" y="905"/>
                  </a:lnTo>
                  <a:cubicBezTo>
                    <a:pt x="1026" y="744"/>
                    <a:pt x="1012" y="583"/>
                    <a:pt x="1005" y="421"/>
                  </a:cubicBezTo>
                  <a:cubicBezTo>
                    <a:pt x="1005" y="367"/>
                    <a:pt x="1005" y="227"/>
                    <a:pt x="1003" y="1"/>
                  </a:cubicBezTo>
                  <a:close/>
                </a:path>
              </a:pathLst>
            </a:custGeom>
            <a:solidFill>
              <a:srgbClr val="317EAF">
                <a:alpha val="35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863;p42">
              <a:extLst>
                <a:ext uri="{FF2B5EF4-FFF2-40B4-BE49-F238E27FC236}">
                  <a16:creationId xmlns:a16="http://schemas.microsoft.com/office/drawing/2014/main" id="{46136FC9-F6DB-015B-7770-0D8C3AFFAC37}"/>
                </a:ext>
              </a:extLst>
            </p:cNvPr>
            <p:cNvSpPr/>
            <p:nvPr/>
          </p:nvSpPr>
          <p:spPr>
            <a:xfrm>
              <a:off x="9994006" y="4643836"/>
              <a:ext cx="2443842" cy="276357"/>
            </a:xfrm>
            <a:custGeom>
              <a:avLst/>
              <a:gdLst/>
              <a:ahLst/>
              <a:cxnLst/>
              <a:rect l="l" t="t" r="r" b="b"/>
              <a:pathLst>
                <a:path w="14543" h="1628" extrusionOk="0">
                  <a:moveTo>
                    <a:pt x="2858" y="711"/>
                  </a:moveTo>
                  <a:cubicBezTo>
                    <a:pt x="2986" y="711"/>
                    <a:pt x="3155" y="715"/>
                    <a:pt x="3365" y="723"/>
                  </a:cubicBezTo>
                  <a:cubicBezTo>
                    <a:pt x="3908" y="744"/>
                    <a:pt x="4231" y="778"/>
                    <a:pt x="4331" y="828"/>
                  </a:cubicBezTo>
                  <a:cubicBezTo>
                    <a:pt x="4236" y="856"/>
                    <a:pt x="4173" y="870"/>
                    <a:pt x="4140" y="870"/>
                  </a:cubicBezTo>
                  <a:lnTo>
                    <a:pt x="4140" y="869"/>
                  </a:lnTo>
                  <a:cubicBezTo>
                    <a:pt x="3730" y="869"/>
                    <a:pt x="3442" y="862"/>
                    <a:pt x="3277" y="846"/>
                  </a:cubicBezTo>
                  <a:cubicBezTo>
                    <a:pt x="2883" y="811"/>
                    <a:pt x="2646" y="790"/>
                    <a:pt x="2567" y="786"/>
                  </a:cubicBezTo>
                  <a:cubicBezTo>
                    <a:pt x="2567" y="785"/>
                    <a:pt x="2566" y="781"/>
                    <a:pt x="2562" y="778"/>
                  </a:cubicBezTo>
                  <a:cubicBezTo>
                    <a:pt x="2557" y="767"/>
                    <a:pt x="2555" y="753"/>
                    <a:pt x="2557" y="742"/>
                  </a:cubicBezTo>
                  <a:cubicBezTo>
                    <a:pt x="2557" y="721"/>
                    <a:pt x="2657" y="711"/>
                    <a:pt x="2858" y="711"/>
                  </a:cubicBezTo>
                  <a:close/>
                  <a:moveTo>
                    <a:pt x="14481" y="1"/>
                  </a:moveTo>
                  <a:lnTo>
                    <a:pt x="14469" y="10"/>
                  </a:lnTo>
                  <a:cubicBezTo>
                    <a:pt x="13607" y="85"/>
                    <a:pt x="12744" y="146"/>
                    <a:pt x="11883" y="195"/>
                  </a:cubicBezTo>
                  <a:cubicBezTo>
                    <a:pt x="11847" y="204"/>
                    <a:pt x="11796" y="217"/>
                    <a:pt x="11727" y="229"/>
                  </a:cubicBezTo>
                  <a:cubicBezTo>
                    <a:pt x="11636" y="245"/>
                    <a:pt x="11584" y="255"/>
                    <a:pt x="11566" y="259"/>
                  </a:cubicBezTo>
                  <a:lnTo>
                    <a:pt x="10411" y="267"/>
                  </a:lnTo>
                  <a:lnTo>
                    <a:pt x="10300" y="267"/>
                  </a:lnTo>
                  <a:cubicBezTo>
                    <a:pt x="10043" y="278"/>
                    <a:pt x="9783" y="287"/>
                    <a:pt x="9524" y="294"/>
                  </a:cubicBezTo>
                  <a:cubicBezTo>
                    <a:pt x="9466" y="297"/>
                    <a:pt x="9408" y="301"/>
                    <a:pt x="9354" y="306"/>
                  </a:cubicBezTo>
                  <a:cubicBezTo>
                    <a:pt x="9138" y="334"/>
                    <a:pt x="9019" y="348"/>
                    <a:pt x="8993" y="350"/>
                  </a:cubicBezTo>
                  <a:lnTo>
                    <a:pt x="8041" y="350"/>
                  </a:lnTo>
                  <a:cubicBezTo>
                    <a:pt x="7979" y="366"/>
                    <a:pt x="7821" y="383"/>
                    <a:pt x="7565" y="404"/>
                  </a:cubicBezTo>
                  <a:lnTo>
                    <a:pt x="6068" y="404"/>
                  </a:lnTo>
                  <a:lnTo>
                    <a:pt x="5986" y="392"/>
                  </a:lnTo>
                  <a:lnTo>
                    <a:pt x="5022" y="385"/>
                  </a:lnTo>
                  <a:cubicBezTo>
                    <a:pt x="4911" y="360"/>
                    <a:pt x="4718" y="347"/>
                    <a:pt x="4441" y="347"/>
                  </a:cubicBezTo>
                  <a:cubicBezTo>
                    <a:pt x="4314" y="347"/>
                    <a:pt x="4168" y="349"/>
                    <a:pt x="4005" y="355"/>
                  </a:cubicBezTo>
                  <a:lnTo>
                    <a:pt x="3989" y="308"/>
                  </a:lnTo>
                  <a:cubicBezTo>
                    <a:pt x="4010" y="292"/>
                    <a:pt x="4031" y="276"/>
                    <a:pt x="4056" y="264"/>
                  </a:cubicBezTo>
                  <a:cubicBezTo>
                    <a:pt x="3116" y="229"/>
                    <a:pt x="2176" y="176"/>
                    <a:pt x="1237" y="110"/>
                  </a:cubicBezTo>
                  <a:cubicBezTo>
                    <a:pt x="1186" y="115"/>
                    <a:pt x="1121" y="122"/>
                    <a:pt x="1042" y="131"/>
                  </a:cubicBezTo>
                  <a:cubicBezTo>
                    <a:pt x="919" y="145"/>
                    <a:pt x="846" y="152"/>
                    <a:pt x="823" y="152"/>
                  </a:cubicBezTo>
                  <a:cubicBezTo>
                    <a:pt x="614" y="152"/>
                    <a:pt x="408" y="138"/>
                    <a:pt x="201" y="110"/>
                  </a:cubicBezTo>
                  <a:cubicBezTo>
                    <a:pt x="134" y="103"/>
                    <a:pt x="67" y="90"/>
                    <a:pt x="1" y="75"/>
                  </a:cubicBezTo>
                  <a:lnTo>
                    <a:pt x="1" y="75"/>
                  </a:lnTo>
                  <a:cubicBezTo>
                    <a:pt x="31" y="260"/>
                    <a:pt x="60" y="446"/>
                    <a:pt x="94" y="632"/>
                  </a:cubicBezTo>
                  <a:cubicBezTo>
                    <a:pt x="111" y="730"/>
                    <a:pt x="125" y="818"/>
                    <a:pt x="136" y="897"/>
                  </a:cubicBezTo>
                  <a:cubicBezTo>
                    <a:pt x="152" y="1007"/>
                    <a:pt x="159" y="1118"/>
                    <a:pt x="157" y="1230"/>
                  </a:cubicBezTo>
                  <a:cubicBezTo>
                    <a:pt x="777" y="1403"/>
                    <a:pt x="1461" y="1505"/>
                    <a:pt x="2206" y="1535"/>
                  </a:cubicBezTo>
                  <a:cubicBezTo>
                    <a:pt x="2557" y="1549"/>
                    <a:pt x="3059" y="1556"/>
                    <a:pt x="3709" y="1556"/>
                  </a:cubicBezTo>
                  <a:cubicBezTo>
                    <a:pt x="3970" y="1556"/>
                    <a:pt x="4256" y="1555"/>
                    <a:pt x="4566" y="1552"/>
                  </a:cubicBezTo>
                  <a:cubicBezTo>
                    <a:pt x="6678" y="1600"/>
                    <a:pt x="8233" y="1626"/>
                    <a:pt x="9227" y="1628"/>
                  </a:cubicBezTo>
                  <a:cubicBezTo>
                    <a:pt x="9717" y="1551"/>
                    <a:pt x="10488" y="1479"/>
                    <a:pt x="11540" y="1414"/>
                  </a:cubicBezTo>
                  <a:cubicBezTo>
                    <a:pt x="12374" y="1361"/>
                    <a:pt x="13375" y="1202"/>
                    <a:pt x="14543" y="935"/>
                  </a:cubicBezTo>
                  <a:cubicBezTo>
                    <a:pt x="14543" y="935"/>
                    <a:pt x="14542" y="935"/>
                    <a:pt x="14540" y="935"/>
                  </a:cubicBezTo>
                  <a:cubicBezTo>
                    <a:pt x="14535" y="935"/>
                    <a:pt x="14520" y="937"/>
                    <a:pt x="14497" y="944"/>
                  </a:cubicBezTo>
                  <a:cubicBezTo>
                    <a:pt x="14489" y="837"/>
                    <a:pt x="14483" y="720"/>
                    <a:pt x="14480" y="593"/>
                  </a:cubicBezTo>
                  <a:cubicBezTo>
                    <a:pt x="14466" y="579"/>
                    <a:pt x="14460" y="560"/>
                    <a:pt x="14462" y="541"/>
                  </a:cubicBezTo>
                  <a:cubicBezTo>
                    <a:pt x="14464" y="530"/>
                    <a:pt x="14469" y="522"/>
                    <a:pt x="14478" y="516"/>
                  </a:cubicBezTo>
                  <a:cubicBezTo>
                    <a:pt x="14476" y="429"/>
                    <a:pt x="14476" y="336"/>
                    <a:pt x="14478" y="241"/>
                  </a:cubicBezTo>
                  <a:lnTo>
                    <a:pt x="14478" y="241"/>
                  </a:lnTo>
                  <a:cubicBezTo>
                    <a:pt x="14205" y="346"/>
                    <a:pt x="13922" y="425"/>
                    <a:pt x="13633" y="472"/>
                  </a:cubicBezTo>
                  <a:cubicBezTo>
                    <a:pt x="13314" y="529"/>
                    <a:pt x="12777" y="586"/>
                    <a:pt x="12025" y="648"/>
                  </a:cubicBezTo>
                  <a:cubicBezTo>
                    <a:pt x="12018" y="630"/>
                    <a:pt x="12013" y="613"/>
                    <a:pt x="12011" y="595"/>
                  </a:cubicBezTo>
                  <a:cubicBezTo>
                    <a:pt x="12565" y="481"/>
                    <a:pt x="13068" y="392"/>
                    <a:pt x="13524" y="323"/>
                  </a:cubicBezTo>
                  <a:cubicBezTo>
                    <a:pt x="13607" y="311"/>
                    <a:pt x="13924" y="269"/>
                    <a:pt x="14478" y="195"/>
                  </a:cubicBezTo>
                  <a:cubicBezTo>
                    <a:pt x="14478" y="132"/>
                    <a:pt x="14480" y="68"/>
                    <a:pt x="14481" y="1"/>
                  </a:cubicBezTo>
                  <a:close/>
                </a:path>
              </a:pathLst>
            </a:custGeom>
            <a:solidFill>
              <a:srgbClr val="317EAF">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64;p42">
              <a:extLst>
                <a:ext uri="{FF2B5EF4-FFF2-40B4-BE49-F238E27FC236}">
                  <a16:creationId xmlns:a16="http://schemas.microsoft.com/office/drawing/2014/main" id="{722F5525-0661-391F-1A4E-33E6BC50D4E3}"/>
                </a:ext>
              </a:extLst>
            </p:cNvPr>
            <p:cNvSpPr/>
            <p:nvPr/>
          </p:nvSpPr>
          <p:spPr>
            <a:xfrm>
              <a:off x="12733430" y="4186882"/>
              <a:ext cx="108387" cy="223225"/>
            </a:xfrm>
            <a:custGeom>
              <a:avLst/>
              <a:gdLst/>
              <a:ahLst/>
              <a:cxnLst/>
              <a:rect l="l" t="t" r="r" b="b"/>
              <a:pathLst>
                <a:path w="645" h="1315" extrusionOk="0">
                  <a:moveTo>
                    <a:pt x="644" y="0"/>
                  </a:moveTo>
                  <a:cubicBezTo>
                    <a:pt x="639" y="2"/>
                    <a:pt x="450" y="144"/>
                    <a:pt x="80" y="424"/>
                  </a:cubicBezTo>
                  <a:lnTo>
                    <a:pt x="1" y="1315"/>
                  </a:lnTo>
                  <a:cubicBezTo>
                    <a:pt x="59" y="1271"/>
                    <a:pt x="111" y="1229"/>
                    <a:pt x="162" y="1192"/>
                  </a:cubicBezTo>
                  <a:cubicBezTo>
                    <a:pt x="206" y="1154"/>
                    <a:pt x="255" y="1112"/>
                    <a:pt x="310" y="1066"/>
                  </a:cubicBezTo>
                  <a:cubicBezTo>
                    <a:pt x="413" y="978"/>
                    <a:pt x="497" y="910"/>
                    <a:pt x="564" y="861"/>
                  </a:cubicBezTo>
                  <a:lnTo>
                    <a:pt x="569" y="822"/>
                  </a:lnTo>
                  <a:lnTo>
                    <a:pt x="644" y="0"/>
                  </a:lnTo>
                  <a:close/>
                </a:path>
              </a:pathLst>
            </a:custGeom>
            <a:solidFill>
              <a:srgbClr val="9FDCF4">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65;p42">
              <a:extLst>
                <a:ext uri="{FF2B5EF4-FFF2-40B4-BE49-F238E27FC236}">
                  <a16:creationId xmlns:a16="http://schemas.microsoft.com/office/drawing/2014/main" id="{10C1C587-78DC-BFEA-81E7-03D61E08A7FA}"/>
                </a:ext>
              </a:extLst>
            </p:cNvPr>
            <p:cNvSpPr/>
            <p:nvPr/>
          </p:nvSpPr>
          <p:spPr>
            <a:xfrm>
              <a:off x="9779584" y="4366642"/>
              <a:ext cx="391035" cy="203363"/>
            </a:xfrm>
            <a:custGeom>
              <a:avLst/>
              <a:gdLst/>
              <a:ahLst/>
              <a:cxnLst/>
              <a:rect l="l" t="t" r="r" b="b"/>
              <a:pathLst>
                <a:path w="2327" h="1198" extrusionOk="0">
                  <a:moveTo>
                    <a:pt x="526" y="267"/>
                  </a:moveTo>
                  <a:cubicBezTo>
                    <a:pt x="569" y="267"/>
                    <a:pt x="621" y="288"/>
                    <a:pt x="682" y="328"/>
                  </a:cubicBezTo>
                  <a:cubicBezTo>
                    <a:pt x="765" y="384"/>
                    <a:pt x="837" y="454"/>
                    <a:pt x="895" y="535"/>
                  </a:cubicBezTo>
                  <a:cubicBezTo>
                    <a:pt x="958" y="621"/>
                    <a:pt x="989" y="684"/>
                    <a:pt x="989" y="728"/>
                  </a:cubicBezTo>
                  <a:cubicBezTo>
                    <a:pt x="989" y="785"/>
                    <a:pt x="977" y="827"/>
                    <a:pt x="954" y="856"/>
                  </a:cubicBezTo>
                  <a:cubicBezTo>
                    <a:pt x="909" y="910"/>
                    <a:pt x="817" y="936"/>
                    <a:pt x="681" y="936"/>
                  </a:cubicBezTo>
                  <a:cubicBezTo>
                    <a:pt x="511" y="936"/>
                    <a:pt x="409" y="884"/>
                    <a:pt x="376" y="778"/>
                  </a:cubicBezTo>
                  <a:cubicBezTo>
                    <a:pt x="374" y="670"/>
                    <a:pt x="374" y="612"/>
                    <a:pt x="374" y="603"/>
                  </a:cubicBezTo>
                  <a:cubicBezTo>
                    <a:pt x="374" y="379"/>
                    <a:pt x="425" y="267"/>
                    <a:pt x="526" y="267"/>
                  </a:cubicBezTo>
                  <a:close/>
                  <a:moveTo>
                    <a:pt x="1" y="0"/>
                  </a:moveTo>
                  <a:lnTo>
                    <a:pt x="85" y="1020"/>
                  </a:lnTo>
                  <a:lnTo>
                    <a:pt x="95" y="1136"/>
                  </a:lnTo>
                  <a:cubicBezTo>
                    <a:pt x="137" y="1140"/>
                    <a:pt x="197" y="1145"/>
                    <a:pt x="278" y="1154"/>
                  </a:cubicBezTo>
                  <a:cubicBezTo>
                    <a:pt x="434" y="1164"/>
                    <a:pt x="569" y="1178"/>
                    <a:pt x="686" y="1197"/>
                  </a:cubicBezTo>
                  <a:lnTo>
                    <a:pt x="1184" y="1197"/>
                  </a:lnTo>
                  <a:lnTo>
                    <a:pt x="1119" y="454"/>
                  </a:lnTo>
                  <a:lnTo>
                    <a:pt x="1664" y="338"/>
                  </a:lnTo>
                  <a:lnTo>
                    <a:pt x="2327" y="202"/>
                  </a:lnTo>
                  <a:lnTo>
                    <a:pt x="2320" y="202"/>
                  </a:lnTo>
                  <a:lnTo>
                    <a:pt x="1"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866;p42">
              <a:extLst>
                <a:ext uri="{FF2B5EF4-FFF2-40B4-BE49-F238E27FC236}">
                  <a16:creationId xmlns:a16="http://schemas.microsoft.com/office/drawing/2014/main" id="{8E0A9051-2A4F-D02C-D03D-0E42823E6953}"/>
                </a:ext>
              </a:extLst>
            </p:cNvPr>
            <p:cNvSpPr/>
            <p:nvPr/>
          </p:nvSpPr>
          <p:spPr>
            <a:xfrm>
              <a:off x="12425072" y="4365284"/>
              <a:ext cx="182494" cy="280261"/>
            </a:xfrm>
            <a:custGeom>
              <a:avLst/>
              <a:gdLst/>
              <a:ahLst/>
              <a:cxnLst/>
              <a:rect l="l" t="t" r="r" b="b"/>
              <a:pathLst>
                <a:path w="1086" h="1651" extrusionOk="0">
                  <a:moveTo>
                    <a:pt x="1082" y="1"/>
                  </a:moveTo>
                  <a:cubicBezTo>
                    <a:pt x="693" y="296"/>
                    <a:pt x="384" y="525"/>
                    <a:pt x="158" y="690"/>
                  </a:cubicBezTo>
                  <a:cubicBezTo>
                    <a:pt x="127" y="715"/>
                    <a:pt x="95" y="739"/>
                    <a:pt x="65" y="760"/>
                  </a:cubicBezTo>
                  <a:lnTo>
                    <a:pt x="0" y="1651"/>
                  </a:lnTo>
                  <a:lnTo>
                    <a:pt x="0" y="1651"/>
                  </a:lnTo>
                  <a:lnTo>
                    <a:pt x="13" y="1642"/>
                  </a:lnTo>
                  <a:lnTo>
                    <a:pt x="153" y="1542"/>
                  </a:lnTo>
                  <a:cubicBezTo>
                    <a:pt x="151" y="1535"/>
                    <a:pt x="151" y="1526"/>
                    <a:pt x="151" y="1517"/>
                  </a:cubicBezTo>
                  <a:cubicBezTo>
                    <a:pt x="151" y="1488"/>
                    <a:pt x="246" y="1423"/>
                    <a:pt x="439" y="1321"/>
                  </a:cubicBezTo>
                  <a:cubicBezTo>
                    <a:pt x="472" y="1304"/>
                    <a:pt x="505" y="1286"/>
                    <a:pt x="539" y="1268"/>
                  </a:cubicBezTo>
                  <a:cubicBezTo>
                    <a:pt x="723" y="1137"/>
                    <a:pt x="881" y="1023"/>
                    <a:pt x="1012" y="923"/>
                  </a:cubicBezTo>
                  <a:lnTo>
                    <a:pt x="1035" y="906"/>
                  </a:lnTo>
                  <a:lnTo>
                    <a:pt x="1044" y="516"/>
                  </a:lnTo>
                  <a:lnTo>
                    <a:pt x="1086" y="1"/>
                  </a:lnTo>
                  <a:close/>
                </a:path>
              </a:pathLst>
            </a:custGeom>
            <a:solidFill>
              <a:srgbClr val="9FDCF4">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67;p42">
              <a:extLst>
                <a:ext uri="{FF2B5EF4-FFF2-40B4-BE49-F238E27FC236}">
                  <a16:creationId xmlns:a16="http://schemas.microsoft.com/office/drawing/2014/main" id="{1F4C163B-0018-190B-A0EC-F8D0C3204208}"/>
                </a:ext>
              </a:extLst>
            </p:cNvPr>
            <p:cNvSpPr/>
            <p:nvPr/>
          </p:nvSpPr>
          <p:spPr>
            <a:xfrm>
              <a:off x="9967287" y="4439463"/>
              <a:ext cx="2468880" cy="254289"/>
            </a:xfrm>
            <a:custGeom>
              <a:avLst/>
              <a:gdLst/>
              <a:ahLst/>
              <a:cxnLst/>
              <a:rect l="l" t="t" r="r" b="b"/>
              <a:pathLst>
                <a:path w="14692" h="1498" extrusionOk="0">
                  <a:moveTo>
                    <a:pt x="1753" y="331"/>
                  </a:moveTo>
                  <a:cubicBezTo>
                    <a:pt x="1842" y="331"/>
                    <a:pt x="1885" y="393"/>
                    <a:pt x="1883" y="516"/>
                  </a:cubicBezTo>
                  <a:cubicBezTo>
                    <a:pt x="1885" y="574"/>
                    <a:pt x="1873" y="632"/>
                    <a:pt x="1850" y="684"/>
                  </a:cubicBezTo>
                  <a:cubicBezTo>
                    <a:pt x="1820" y="754"/>
                    <a:pt x="1769" y="789"/>
                    <a:pt x="1701" y="789"/>
                  </a:cubicBezTo>
                  <a:cubicBezTo>
                    <a:pt x="1627" y="789"/>
                    <a:pt x="1576" y="761"/>
                    <a:pt x="1548" y="709"/>
                  </a:cubicBezTo>
                  <a:cubicBezTo>
                    <a:pt x="1536" y="653"/>
                    <a:pt x="1531" y="623"/>
                    <a:pt x="1531" y="619"/>
                  </a:cubicBezTo>
                  <a:cubicBezTo>
                    <a:pt x="1531" y="451"/>
                    <a:pt x="1589" y="356"/>
                    <a:pt x="1708" y="335"/>
                  </a:cubicBezTo>
                  <a:cubicBezTo>
                    <a:pt x="1724" y="332"/>
                    <a:pt x="1739" y="331"/>
                    <a:pt x="1753" y="331"/>
                  </a:cubicBezTo>
                  <a:close/>
                  <a:moveTo>
                    <a:pt x="12677" y="453"/>
                  </a:moveTo>
                  <a:cubicBezTo>
                    <a:pt x="12760" y="453"/>
                    <a:pt x="12801" y="512"/>
                    <a:pt x="12800" y="628"/>
                  </a:cubicBezTo>
                  <a:cubicBezTo>
                    <a:pt x="12800" y="667"/>
                    <a:pt x="12782" y="719"/>
                    <a:pt x="12745" y="786"/>
                  </a:cubicBezTo>
                  <a:cubicBezTo>
                    <a:pt x="12698" y="868"/>
                    <a:pt x="12645" y="910"/>
                    <a:pt x="12586" y="910"/>
                  </a:cubicBezTo>
                  <a:cubicBezTo>
                    <a:pt x="12519" y="910"/>
                    <a:pt x="12472" y="882"/>
                    <a:pt x="12447" y="828"/>
                  </a:cubicBezTo>
                  <a:cubicBezTo>
                    <a:pt x="12435" y="770"/>
                    <a:pt x="12430" y="740"/>
                    <a:pt x="12430" y="735"/>
                  </a:cubicBezTo>
                  <a:cubicBezTo>
                    <a:pt x="12430" y="584"/>
                    <a:pt x="12493" y="493"/>
                    <a:pt x="12616" y="462"/>
                  </a:cubicBezTo>
                  <a:cubicBezTo>
                    <a:pt x="12638" y="456"/>
                    <a:pt x="12658" y="453"/>
                    <a:pt x="12677" y="453"/>
                  </a:cubicBezTo>
                  <a:close/>
                  <a:moveTo>
                    <a:pt x="5213" y="502"/>
                  </a:moveTo>
                  <a:cubicBezTo>
                    <a:pt x="5242" y="502"/>
                    <a:pt x="5275" y="507"/>
                    <a:pt x="5312" y="516"/>
                  </a:cubicBezTo>
                  <a:cubicBezTo>
                    <a:pt x="5484" y="562"/>
                    <a:pt x="5570" y="637"/>
                    <a:pt x="5570" y="742"/>
                  </a:cubicBezTo>
                  <a:cubicBezTo>
                    <a:pt x="5568" y="777"/>
                    <a:pt x="5556" y="814"/>
                    <a:pt x="5533" y="842"/>
                  </a:cubicBezTo>
                  <a:lnTo>
                    <a:pt x="5535" y="842"/>
                  </a:lnTo>
                  <a:cubicBezTo>
                    <a:pt x="5506" y="884"/>
                    <a:pt x="5459" y="910"/>
                    <a:pt x="5408" y="910"/>
                  </a:cubicBezTo>
                  <a:cubicBezTo>
                    <a:pt x="5407" y="910"/>
                    <a:pt x="5405" y="910"/>
                    <a:pt x="5403" y="910"/>
                  </a:cubicBezTo>
                  <a:cubicBezTo>
                    <a:pt x="5170" y="910"/>
                    <a:pt x="5054" y="835"/>
                    <a:pt x="5054" y="682"/>
                  </a:cubicBezTo>
                  <a:cubicBezTo>
                    <a:pt x="5054" y="563"/>
                    <a:pt x="5107" y="502"/>
                    <a:pt x="5213" y="502"/>
                  </a:cubicBezTo>
                  <a:close/>
                  <a:moveTo>
                    <a:pt x="3641" y="211"/>
                  </a:moveTo>
                  <a:cubicBezTo>
                    <a:pt x="3762" y="223"/>
                    <a:pt x="3973" y="281"/>
                    <a:pt x="4274" y="383"/>
                  </a:cubicBezTo>
                  <a:cubicBezTo>
                    <a:pt x="4646" y="507"/>
                    <a:pt x="4830" y="614"/>
                    <a:pt x="4830" y="704"/>
                  </a:cubicBezTo>
                  <a:cubicBezTo>
                    <a:pt x="4834" y="788"/>
                    <a:pt x="4783" y="865"/>
                    <a:pt x="4704" y="896"/>
                  </a:cubicBezTo>
                  <a:cubicBezTo>
                    <a:pt x="4606" y="942"/>
                    <a:pt x="4429" y="965"/>
                    <a:pt x="4173" y="965"/>
                  </a:cubicBezTo>
                  <a:cubicBezTo>
                    <a:pt x="3485" y="965"/>
                    <a:pt x="2974" y="921"/>
                    <a:pt x="2637" y="837"/>
                  </a:cubicBezTo>
                  <a:cubicBezTo>
                    <a:pt x="2334" y="758"/>
                    <a:pt x="2183" y="649"/>
                    <a:pt x="2183" y="511"/>
                  </a:cubicBezTo>
                  <a:cubicBezTo>
                    <a:pt x="2183" y="411"/>
                    <a:pt x="2242" y="342"/>
                    <a:pt x="2363" y="306"/>
                  </a:cubicBezTo>
                  <a:cubicBezTo>
                    <a:pt x="2437" y="281"/>
                    <a:pt x="2642" y="249"/>
                    <a:pt x="2977" y="211"/>
                  </a:cubicBezTo>
                  <a:close/>
                  <a:moveTo>
                    <a:pt x="11624" y="329"/>
                  </a:moveTo>
                  <a:cubicBezTo>
                    <a:pt x="11807" y="329"/>
                    <a:pt x="11960" y="350"/>
                    <a:pt x="12084" y="395"/>
                  </a:cubicBezTo>
                  <a:cubicBezTo>
                    <a:pt x="12262" y="456"/>
                    <a:pt x="12351" y="553"/>
                    <a:pt x="12351" y="686"/>
                  </a:cubicBezTo>
                  <a:cubicBezTo>
                    <a:pt x="12351" y="763"/>
                    <a:pt x="12326" y="821"/>
                    <a:pt x="12277" y="863"/>
                  </a:cubicBezTo>
                  <a:cubicBezTo>
                    <a:pt x="12193" y="930"/>
                    <a:pt x="12034" y="965"/>
                    <a:pt x="11800" y="965"/>
                  </a:cubicBezTo>
                  <a:cubicBezTo>
                    <a:pt x="11418" y="965"/>
                    <a:pt x="11129" y="935"/>
                    <a:pt x="10933" y="877"/>
                  </a:cubicBezTo>
                  <a:cubicBezTo>
                    <a:pt x="10750" y="826"/>
                    <a:pt x="10659" y="754"/>
                    <a:pt x="10659" y="661"/>
                  </a:cubicBezTo>
                  <a:cubicBezTo>
                    <a:pt x="10659" y="581"/>
                    <a:pt x="10747" y="507"/>
                    <a:pt x="10924" y="442"/>
                  </a:cubicBezTo>
                  <a:cubicBezTo>
                    <a:pt x="11111" y="377"/>
                    <a:pt x="11306" y="341"/>
                    <a:pt x="11504" y="332"/>
                  </a:cubicBezTo>
                  <a:cubicBezTo>
                    <a:pt x="11545" y="330"/>
                    <a:pt x="11585" y="329"/>
                    <a:pt x="11624" y="329"/>
                  </a:cubicBezTo>
                  <a:close/>
                  <a:moveTo>
                    <a:pt x="2813" y="1"/>
                  </a:moveTo>
                  <a:cubicBezTo>
                    <a:pt x="2162" y="1"/>
                    <a:pt x="1224" y="10"/>
                    <a:pt x="0" y="27"/>
                  </a:cubicBezTo>
                  <a:lnTo>
                    <a:pt x="65" y="768"/>
                  </a:lnTo>
                  <a:lnTo>
                    <a:pt x="109" y="1166"/>
                  </a:lnTo>
                  <a:cubicBezTo>
                    <a:pt x="126" y="1165"/>
                    <a:pt x="146" y="1164"/>
                    <a:pt x="168" y="1164"/>
                  </a:cubicBezTo>
                  <a:cubicBezTo>
                    <a:pt x="231" y="1164"/>
                    <a:pt x="314" y="1171"/>
                    <a:pt x="419" y="1184"/>
                  </a:cubicBezTo>
                  <a:cubicBezTo>
                    <a:pt x="1003" y="1256"/>
                    <a:pt x="1350" y="1296"/>
                    <a:pt x="1459" y="1305"/>
                  </a:cubicBezTo>
                  <a:cubicBezTo>
                    <a:pt x="1441" y="1308"/>
                    <a:pt x="1419" y="1312"/>
                    <a:pt x="1394" y="1314"/>
                  </a:cubicBezTo>
                  <a:cubicBezTo>
                    <a:pt x="2334" y="1382"/>
                    <a:pt x="3273" y="1433"/>
                    <a:pt x="4213" y="1470"/>
                  </a:cubicBezTo>
                  <a:cubicBezTo>
                    <a:pt x="4277" y="1439"/>
                    <a:pt x="4346" y="1423"/>
                    <a:pt x="4415" y="1423"/>
                  </a:cubicBezTo>
                  <a:cubicBezTo>
                    <a:pt x="4425" y="1423"/>
                    <a:pt x="4434" y="1423"/>
                    <a:pt x="4444" y="1424"/>
                  </a:cubicBezTo>
                  <a:cubicBezTo>
                    <a:pt x="4518" y="1429"/>
                    <a:pt x="4592" y="1438"/>
                    <a:pt x="4664" y="1450"/>
                  </a:cubicBezTo>
                  <a:cubicBezTo>
                    <a:pt x="4690" y="1450"/>
                    <a:pt x="4772" y="1456"/>
                    <a:pt x="4912" y="1463"/>
                  </a:cubicBezTo>
                  <a:cubicBezTo>
                    <a:pt x="5053" y="1471"/>
                    <a:pt x="5135" y="1475"/>
                    <a:pt x="5160" y="1478"/>
                  </a:cubicBezTo>
                  <a:lnTo>
                    <a:pt x="6119" y="1484"/>
                  </a:lnTo>
                  <a:lnTo>
                    <a:pt x="6198" y="1498"/>
                  </a:lnTo>
                  <a:lnTo>
                    <a:pt x="7733" y="1498"/>
                  </a:lnTo>
                  <a:cubicBezTo>
                    <a:pt x="7788" y="1482"/>
                    <a:pt x="7945" y="1464"/>
                    <a:pt x="8208" y="1442"/>
                  </a:cubicBezTo>
                  <a:lnTo>
                    <a:pt x="9286" y="1442"/>
                  </a:lnTo>
                  <a:cubicBezTo>
                    <a:pt x="9464" y="1421"/>
                    <a:pt x="9581" y="1407"/>
                    <a:pt x="9641" y="1401"/>
                  </a:cubicBezTo>
                  <a:cubicBezTo>
                    <a:pt x="9865" y="1385"/>
                    <a:pt x="10179" y="1375"/>
                    <a:pt x="10586" y="1373"/>
                  </a:cubicBezTo>
                  <a:lnTo>
                    <a:pt x="11744" y="1371"/>
                  </a:lnTo>
                  <a:cubicBezTo>
                    <a:pt x="11759" y="1368"/>
                    <a:pt x="11787" y="1367"/>
                    <a:pt x="11827" y="1367"/>
                  </a:cubicBezTo>
                  <a:cubicBezTo>
                    <a:pt x="11879" y="1367"/>
                    <a:pt x="11952" y="1369"/>
                    <a:pt x="12044" y="1373"/>
                  </a:cubicBezTo>
                  <a:lnTo>
                    <a:pt x="12058" y="1377"/>
                  </a:lnTo>
                  <a:cubicBezTo>
                    <a:pt x="12065" y="1378"/>
                    <a:pt x="12070" y="1382"/>
                    <a:pt x="12072" y="1389"/>
                  </a:cubicBezTo>
                  <a:cubicBezTo>
                    <a:pt x="12063" y="1392"/>
                    <a:pt x="12051" y="1396"/>
                    <a:pt x="12039" y="1399"/>
                  </a:cubicBezTo>
                  <a:cubicBezTo>
                    <a:pt x="12900" y="1350"/>
                    <a:pt x="13762" y="1289"/>
                    <a:pt x="14625" y="1214"/>
                  </a:cubicBezTo>
                  <a:lnTo>
                    <a:pt x="14691" y="323"/>
                  </a:lnTo>
                  <a:lnTo>
                    <a:pt x="11667" y="127"/>
                  </a:lnTo>
                  <a:lnTo>
                    <a:pt x="7556" y="376"/>
                  </a:lnTo>
                  <a:cubicBezTo>
                    <a:pt x="6215" y="248"/>
                    <a:pt x="4930" y="127"/>
                    <a:pt x="3699" y="11"/>
                  </a:cubicBezTo>
                  <a:cubicBezTo>
                    <a:pt x="3516" y="4"/>
                    <a:pt x="3220" y="1"/>
                    <a:pt x="2813" y="1"/>
                  </a:cubicBezTo>
                  <a:close/>
                </a:path>
              </a:pathLst>
            </a:custGeom>
            <a:solidFill>
              <a:srgbClr val="9FDCF4">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68;p42">
              <a:extLst>
                <a:ext uri="{FF2B5EF4-FFF2-40B4-BE49-F238E27FC236}">
                  <a16:creationId xmlns:a16="http://schemas.microsoft.com/office/drawing/2014/main" id="{F7046449-6344-8280-A6A5-52A8F4E6284A}"/>
                </a:ext>
              </a:extLst>
            </p:cNvPr>
            <p:cNvSpPr/>
            <p:nvPr/>
          </p:nvSpPr>
          <p:spPr>
            <a:xfrm>
              <a:off x="11593767" y="4689158"/>
              <a:ext cx="130905" cy="4583"/>
            </a:xfrm>
            <a:custGeom>
              <a:avLst/>
              <a:gdLst/>
              <a:ahLst/>
              <a:cxnLst/>
              <a:rect l="l" t="t" r="r" b="b"/>
              <a:pathLst>
                <a:path w="779" h="27" extrusionOk="0">
                  <a:moveTo>
                    <a:pt x="779" y="0"/>
                  </a:moveTo>
                  <a:cubicBezTo>
                    <a:pt x="486" y="2"/>
                    <a:pt x="226" y="11"/>
                    <a:pt x="0" y="27"/>
                  </a:cubicBezTo>
                  <a:cubicBezTo>
                    <a:pt x="260" y="20"/>
                    <a:pt x="519" y="11"/>
                    <a:pt x="779" y="0"/>
                  </a:cubicBezTo>
                  <a:close/>
                </a:path>
              </a:pathLst>
            </a:custGeom>
            <a:solidFill>
              <a:srgbClr val="9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69;p42">
              <a:extLst>
                <a:ext uri="{FF2B5EF4-FFF2-40B4-BE49-F238E27FC236}">
                  <a16:creationId xmlns:a16="http://schemas.microsoft.com/office/drawing/2014/main" id="{A8223808-39E1-F532-CA05-81CA5E277AF5}"/>
                </a:ext>
              </a:extLst>
            </p:cNvPr>
            <p:cNvSpPr/>
            <p:nvPr/>
          </p:nvSpPr>
          <p:spPr>
            <a:xfrm>
              <a:off x="9967287" y="4421300"/>
              <a:ext cx="2484676" cy="81990"/>
            </a:xfrm>
            <a:custGeom>
              <a:avLst/>
              <a:gdLst/>
              <a:ahLst/>
              <a:cxnLst/>
              <a:rect l="l" t="t" r="r" b="b"/>
              <a:pathLst>
                <a:path w="14786" h="483" extrusionOk="0">
                  <a:moveTo>
                    <a:pt x="2767" y="1"/>
                  </a:moveTo>
                  <a:cubicBezTo>
                    <a:pt x="2220" y="1"/>
                    <a:pt x="1479" y="6"/>
                    <a:pt x="544" y="18"/>
                  </a:cubicBezTo>
                  <a:lnTo>
                    <a:pt x="0" y="134"/>
                  </a:lnTo>
                  <a:cubicBezTo>
                    <a:pt x="1224" y="117"/>
                    <a:pt x="2162" y="108"/>
                    <a:pt x="2814" y="108"/>
                  </a:cubicBezTo>
                  <a:cubicBezTo>
                    <a:pt x="3221" y="108"/>
                    <a:pt x="3517" y="111"/>
                    <a:pt x="3701" y="118"/>
                  </a:cubicBezTo>
                  <a:cubicBezTo>
                    <a:pt x="4930" y="232"/>
                    <a:pt x="6215" y="355"/>
                    <a:pt x="7558" y="483"/>
                  </a:cubicBezTo>
                  <a:lnTo>
                    <a:pt x="11669" y="234"/>
                  </a:lnTo>
                  <a:lnTo>
                    <a:pt x="14693" y="430"/>
                  </a:lnTo>
                  <a:cubicBezTo>
                    <a:pt x="14723" y="407"/>
                    <a:pt x="14754" y="385"/>
                    <a:pt x="14786" y="358"/>
                  </a:cubicBezTo>
                  <a:lnTo>
                    <a:pt x="11667" y="127"/>
                  </a:lnTo>
                  <a:lnTo>
                    <a:pt x="7556" y="376"/>
                  </a:lnTo>
                  <a:cubicBezTo>
                    <a:pt x="6215" y="248"/>
                    <a:pt x="4930" y="127"/>
                    <a:pt x="3699" y="11"/>
                  </a:cubicBezTo>
                  <a:cubicBezTo>
                    <a:pt x="3509" y="4"/>
                    <a:pt x="3198" y="1"/>
                    <a:pt x="2767" y="1"/>
                  </a:cubicBezTo>
                  <a:close/>
                </a:path>
              </a:pathLst>
            </a:custGeom>
            <a:solidFill>
              <a:srgbClr val="EF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70;p42">
              <a:extLst>
                <a:ext uri="{FF2B5EF4-FFF2-40B4-BE49-F238E27FC236}">
                  <a16:creationId xmlns:a16="http://schemas.microsoft.com/office/drawing/2014/main" id="{BA3E12A6-62CF-CC0A-B040-C3C6E4A7DA7E}"/>
                </a:ext>
              </a:extLst>
            </p:cNvPr>
            <p:cNvSpPr/>
            <p:nvPr/>
          </p:nvSpPr>
          <p:spPr>
            <a:xfrm>
              <a:off x="9779584" y="4060422"/>
              <a:ext cx="3062238" cy="424721"/>
            </a:xfrm>
            <a:custGeom>
              <a:avLst/>
              <a:gdLst/>
              <a:ahLst/>
              <a:cxnLst/>
              <a:rect l="l" t="t" r="r" b="b"/>
              <a:pathLst>
                <a:path w="18223" h="2502" extrusionOk="0">
                  <a:moveTo>
                    <a:pt x="11515" y="0"/>
                  </a:moveTo>
                  <a:lnTo>
                    <a:pt x="9094" y="42"/>
                  </a:lnTo>
                  <a:cubicBezTo>
                    <a:pt x="8601" y="30"/>
                    <a:pt x="8149" y="25"/>
                    <a:pt x="7732" y="25"/>
                  </a:cubicBezTo>
                  <a:cubicBezTo>
                    <a:pt x="6124" y="188"/>
                    <a:pt x="4631" y="344"/>
                    <a:pt x="3254" y="489"/>
                  </a:cubicBezTo>
                  <a:cubicBezTo>
                    <a:pt x="2839" y="535"/>
                    <a:pt x="2448" y="577"/>
                    <a:pt x="2085" y="615"/>
                  </a:cubicBezTo>
                  <a:lnTo>
                    <a:pt x="1" y="1806"/>
                  </a:lnTo>
                  <a:lnTo>
                    <a:pt x="2320" y="2007"/>
                  </a:lnTo>
                  <a:lnTo>
                    <a:pt x="2327" y="2007"/>
                  </a:lnTo>
                  <a:lnTo>
                    <a:pt x="1664" y="2142"/>
                  </a:lnTo>
                  <a:cubicBezTo>
                    <a:pt x="2582" y="2132"/>
                    <a:pt x="3313" y="2126"/>
                    <a:pt x="3858" y="2126"/>
                  </a:cubicBezTo>
                  <a:cubicBezTo>
                    <a:pt x="4303" y="2126"/>
                    <a:pt x="4623" y="2130"/>
                    <a:pt x="4818" y="2137"/>
                  </a:cubicBezTo>
                  <a:cubicBezTo>
                    <a:pt x="6047" y="2253"/>
                    <a:pt x="7334" y="2374"/>
                    <a:pt x="8675" y="2502"/>
                  </a:cubicBezTo>
                  <a:lnTo>
                    <a:pt x="12788" y="2253"/>
                  </a:lnTo>
                  <a:lnTo>
                    <a:pt x="15903" y="2484"/>
                  </a:lnTo>
                  <a:cubicBezTo>
                    <a:pt x="16129" y="2321"/>
                    <a:pt x="16436" y="2092"/>
                    <a:pt x="16827" y="1795"/>
                  </a:cubicBezTo>
                  <a:cubicBezTo>
                    <a:pt x="16632" y="1764"/>
                    <a:pt x="16350" y="1720"/>
                    <a:pt x="15984" y="1669"/>
                  </a:cubicBezTo>
                  <a:cubicBezTo>
                    <a:pt x="16143" y="1623"/>
                    <a:pt x="16401" y="1546"/>
                    <a:pt x="16759" y="1439"/>
                  </a:cubicBezTo>
                  <a:cubicBezTo>
                    <a:pt x="17156" y="1320"/>
                    <a:pt x="17458" y="1231"/>
                    <a:pt x="17660" y="1169"/>
                  </a:cubicBezTo>
                  <a:cubicBezTo>
                    <a:pt x="18030" y="889"/>
                    <a:pt x="18217" y="749"/>
                    <a:pt x="18222" y="745"/>
                  </a:cubicBezTo>
                  <a:cubicBezTo>
                    <a:pt x="17300" y="598"/>
                    <a:pt x="16043" y="387"/>
                    <a:pt x="14450" y="112"/>
                  </a:cubicBezTo>
                  <a:cubicBezTo>
                    <a:pt x="14425" y="107"/>
                    <a:pt x="14401" y="102"/>
                    <a:pt x="14376" y="98"/>
                  </a:cubicBezTo>
                  <a:cubicBezTo>
                    <a:pt x="14188" y="89"/>
                    <a:pt x="13724" y="72"/>
                    <a:pt x="12986" y="42"/>
                  </a:cubicBezTo>
                  <a:cubicBezTo>
                    <a:pt x="12314" y="14"/>
                    <a:pt x="11825" y="0"/>
                    <a:pt x="11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71;p42">
              <a:extLst>
                <a:ext uri="{FF2B5EF4-FFF2-40B4-BE49-F238E27FC236}">
                  <a16:creationId xmlns:a16="http://schemas.microsoft.com/office/drawing/2014/main" id="{6338620B-72A5-1503-10A7-A808B3EEF10F}"/>
                </a:ext>
              </a:extLst>
            </p:cNvPr>
            <p:cNvSpPr/>
            <p:nvPr/>
          </p:nvSpPr>
          <p:spPr>
            <a:xfrm>
              <a:off x="12465066" y="4258854"/>
              <a:ext cx="281807" cy="194197"/>
            </a:xfrm>
            <a:custGeom>
              <a:avLst/>
              <a:gdLst/>
              <a:ahLst/>
              <a:cxnLst/>
              <a:rect l="l" t="t" r="r" b="b"/>
              <a:pathLst>
                <a:path w="1677" h="1144" extrusionOk="0">
                  <a:moveTo>
                    <a:pt x="1271" y="263"/>
                  </a:moveTo>
                  <a:cubicBezTo>
                    <a:pt x="1393" y="263"/>
                    <a:pt x="1454" y="382"/>
                    <a:pt x="1454" y="619"/>
                  </a:cubicBezTo>
                  <a:cubicBezTo>
                    <a:pt x="1454" y="658"/>
                    <a:pt x="1428" y="714"/>
                    <a:pt x="1372" y="784"/>
                  </a:cubicBezTo>
                  <a:cubicBezTo>
                    <a:pt x="1305" y="872"/>
                    <a:pt x="1230" y="916"/>
                    <a:pt x="1147" y="916"/>
                  </a:cubicBezTo>
                  <a:cubicBezTo>
                    <a:pt x="1067" y="916"/>
                    <a:pt x="1011" y="852"/>
                    <a:pt x="981" y="726"/>
                  </a:cubicBezTo>
                  <a:cubicBezTo>
                    <a:pt x="967" y="600"/>
                    <a:pt x="960" y="533"/>
                    <a:pt x="960" y="526"/>
                  </a:cubicBezTo>
                  <a:cubicBezTo>
                    <a:pt x="960" y="481"/>
                    <a:pt x="984" y="432"/>
                    <a:pt x="1035" y="379"/>
                  </a:cubicBezTo>
                  <a:cubicBezTo>
                    <a:pt x="1083" y="326"/>
                    <a:pt x="1142" y="290"/>
                    <a:pt x="1209" y="272"/>
                  </a:cubicBezTo>
                  <a:cubicBezTo>
                    <a:pt x="1231" y="266"/>
                    <a:pt x="1252" y="263"/>
                    <a:pt x="1271" y="263"/>
                  </a:cubicBezTo>
                  <a:close/>
                  <a:moveTo>
                    <a:pt x="1677" y="0"/>
                  </a:moveTo>
                  <a:cubicBezTo>
                    <a:pt x="1475" y="62"/>
                    <a:pt x="1174" y="151"/>
                    <a:pt x="776" y="270"/>
                  </a:cubicBezTo>
                  <a:cubicBezTo>
                    <a:pt x="418" y="377"/>
                    <a:pt x="160" y="454"/>
                    <a:pt x="1" y="500"/>
                  </a:cubicBezTo>
                  <a:cubicBezTo>
                    <a:pt x="367" y="551"/>
                    <a:pt x="650" y="595"/>
                    <a:pt x="844" y="626"/>
                  </a:cubicBezTo>
                  <a:cubicBezTo>
                    <a:pt x="845" y="627"/>
                    <a:pt x="845" y="628"/>
                    <a:pt x="846" y="628"/>
                  </a:cubicBezTo>
                  <a:cubicBezTo>
                    <a:pt x="846" y="628"/>
                    <a:pt x="847" y="627"/>
                    <a:pt x="848" y="626"/>
                  </a:cubicBezTo>
                  <a:lnTo>
                    <a:pt x="848" y="626"/>
                  </a:lnTo>
                  <a:lnTo>
                    <a:pt x="806" y="1143"/>
                  </a:lnTo>
                  <a:cubicBezTo>
                    <a:pt x="1051" y="1070"/>
                    <a:pt x="1314" y="986"/>
                    <a:pt x="1598" y="891"/>
                  </a:cubicBezTo>
                  <a:lnTo>
                    <a:pt x="1677"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72;p42">
              <a:extLst>
                <a:ext uri="{FF2B5EF4-FFF2-40B4-BE49-F238E27FC236}">
                  <a16:creationId xmlns:a16="http://schemas.microsoft.com/office/drawing/2014/main" id="{69D1B894-BC50-56AA-6D14-CA85CCBAA21D}"/>
                </a:ext>
              </a:extLst>
            </p:cNvPr>
            <p:cNvSpPr/>
            <p:nvPr/>
          </p:nvSpPr>
          <p:spPr>
            <a:xfrm>
              <a:off x="9842264" y="4411964"/>
              <a:ext cx="103682" cy="113734"/>
            </a:xfrm>
            <a:custGeom>
              <a:avLst/>
              <a:gdLst/>
              <a:ahLst/>
              <a:cxnLst/>
              <a:rect l="l" t="t" r="r" b="b"/>
              <a:pathLst>
                <a:path w="617" h="670" extrusionOk="0">
                  <a:moveTo>
                    <a:pt x="154" y="1"/>
                  </a:moveTo>
                  <a:cubicBezTo>
                    <a:pt x="52" y="1"/>
                    <a:pt x="1" y="113"/>
                    <a:pt x="1" y="336"/>
                  </a:cubicBezTo>
                  <a:cubicBezTo>
                    <a:pt x="1" y="345"/>
                    <a:pt x="1" y="403"/>
                    <a:pt x="3" y="511"/>
                  </a:cubicBezTo>
                  <a:cubicBezTo>
                    <a:pt x="36" y="617"/>
                    <a:pt x="138" y="667"/>
                    <a:pt x="308" y="669"/>
                  </a:cubicBezTo>
                  <a:cubicBezTo>
                    <a:pt x="444" y="669"/>
                    <a:pt x="536" y="643"/>
                    <a:pt x="581" y="589"/>
                  </a:cubicBezTo>
                  <a:cubicBezTo>
                    <a:pt x="606" y="560"/>
                    <a:pt x="616" y="518"/>
                    <a:pt x="616" y="461"/>
                  </a:cubicBezTo>
                  <a:cubicBezTo>
                    <a:pt x="616" y="417"/>
                    <a:pt x="585" y="354"/>
                    <a:pt x="522" y="268"/>
                  </a:cubicBezTo>
                  <a:cubicBezTo>
                    <a:pt x="464" y="187"/>
                    <a:pt x="392" y="117"/>
                    <a:pt x="309" y="61"/>
                  </a:cubicBezTo>
                  <a:cubicBezTo>
                    <a:pt x="249" y="21"/>
                    <a:pt x="197" y="1"/>
                    <a:pt x="154"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73;p42">
              <a:extLst>
                <a:ext uri="{FF2B5EF4-FFF2-40B4-BE49-F238E27FC236}">
                  <a16:creationId xmlns:a16="http://schemas.microsoft.com/office/drawing/2014/main" id="{214C88FF-BAF2-3299-562E-1484EF5C690C}"/>
                </a:ext>
              </a:extLst>
            </p:cNvPr>
            <p:cNvSpPr/>
            <p:nvPr/>
          </p:nvSpPr>
          <p:spPr>
            <a:xfrm>
              <a:off x="12626219" y="4303158"/>
              <a:ext cx="83349" cy="111188"/>
            </a:xfrm>
            <a:custGeom>
              <a:avLst/>
              <a:gdLst/>
              <a:ahLst/>
              <a:cxnLst/>
              <a:rect l="l" t="t" r="r" b="b"/>
              <a:pathLst>
                <a:path w="496" h="655" extrusionOk="0">
                  <a:moveTo>
                    <a:pt x="313" y="0"/>
                  </a:moveTo>
                  <a:cubicBezTo>
                    <a:pt x="293" y="0"/>
                    <a:pt x="272" y="3"/>
                    <a:pt x="250" y="9"/>
                  </a:cubicBezTo>
                  <a:cubicBezTo>
                    <a:pt x="183" y="29"/>
                    <a:pt x="124" y="65"/>
                    <a:pt x="78" y="116"/>
                  </a:cubicBezTo>
                  <a:cubicBezTo>
                    <a:pt x="25" y="171"/>
                    <a:pt x="1" y="220"/>
                    <a:pt x="1" y="265"/>
                  </a:cubicBezTo>
                  <a:cubicBezTo>
                    <a:pt x="1" y="271"/>
                    <a:pt x="8" y="337"/>
                    <a:pt x="22" y="463"/>
                  </a:cubicBezTo>
                  <a:cubicBezTo>
                    <a:pt x="52" y="591"/>
                    <a:pt x="108" y="655"/>
                    <a:pt x="190" y="655"/>
                  </a:cubicBezTo>
                  <a:cubicBezTo>
                    <a:pt x="273" y="655"/>
                    <a:pt x="346" y="611"/>
                    <a:pt x="415" y="523"/>
                  </a:cubicBezTo>
                  <a:cubicBezTo>
                    <a:pt x="469" y="451"/>
                    <a:pt x="495" y="395"/>
                    <a:pt x="495" y="356"/>
                  </a:cubicBezTo>
                  <a:cubicBezTo>
                    <a:pt x="495" y="119"/>
                    <a:pt x="435" y="0"/>
                    <a:pt x="313"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74;p42">
              <a:extLst>
                <a:ext uri="{FF2B5EF4-FFF2-40B4-BE49-F238E27FC236}">
                  <a16:creationId xmlns:a16="http://schemas.microsoft.com/office/drawing/2014/main" id="{5B0751EF-208C-9F66-5194-E4EFE64915E8}"/>
                </a:ext>
              </a:extLst>
            </p:cNvPr>
            <p:cNvSpPr/>
            <p:nvPr/>
          </p:nvSpPr>
          <p:spPr>
            <a:xfrm>
              <a:off x="10224055" y="4495479"/>
              <a:ext cx="59823" cy="78086"/>
            </a:xfrm>
            <a:custGeom>
              <a:avLst/>
              <a:gdLst/>
              <a:ahLst/>
              <a:cxnLst/>
              <a:rect l="l" t="t" r="r" b="b"/>
              <a:pathLst>
                <a:path w="356" h="460" extrusionOk="0">
                  <a:moveTo>
                    <a:pt x="224" y="1"/>
                  </a:moveTo>
                  <a:cubicBezTo>
                    <a:pt x="211" y="1"/>
                    <a:pt x="196" y="2"/>
                    <a:pt x="180" y="5"/>
                  </a:cubicBezTo>
                  <a:cubicBezTo>
                    <a:pt x="61" y="26"/>
                    <a:pt x="1" y="121"/>
                    <a:pt x="1" y="289"/>
                  </a:cubicBezTo>
                  <a:cubicBezTo>
                    <a:pt x="1" y="293"/>
                    <a:pt x="8" y="323"/>
                    <a:pt x="20" y="379"/>
                  </a:cubicBezTo>
                  <a:cubicBezTo>
                    <a:pt x="48" y="431"/>
                    <a:pt x="99" y="459"/>
                    <a:pt x="171" y="459"/>
                  </a:cubicBezTo>
                  <a:cubicBezTo>
                    <a:pt x="241" y="459"/>
                    <a:pt x="292" y="424"/>
                    <a:pt x="322" y="354"/>
                  </a:cubicBezTo>
                  <a:cubicBezTo>
                    <a:pt x="345" y="302"/>
                    <a:pt x="355" y="244"/>
                    <a:pt x="355" y="186"/>
                  </a:cubicBezTo>
                  <a:cubicBezTo>
                    <a:pt x="355" y="63"/>
                    <a:pt x="312" y="1"/>
                    <a:pt x="224"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875;p42">
              <a:extLst>
                <a:ext uri="{FF2B5EF4-FFF2-40B4-BE49-F238E27FC236}">
                  <a16:creationId xmlns:a16="http://schemas.microsoft.com/office/drawing/2014/main" id="{C1831C87-FCCA-A690-DF1E-758EE702433B}"/>
                </a:ext>
              </a:extLst>
            </p:cNvPr>
            <p:cNvSpPr/>
            <p:nvPr/>
          </p:nvSpPr>
          <p:spPr>
            <a:xfrm>
              <a:off x="11758113" y="4495139"/>
              <a:ext cx="284664" cy="107793"/>
            </a:xfrm>
            <a:custGeom>
              <a:avLst/>
              <a:gdLst/>
              <a:ahLst/>
              <a:cxnLst/>
              <a:rect l="l" t="t" r="r" b="b"/>
              <a:pathLst>
                <a:path w="1694" h="635" extrusionOk="0">
                  <a:moveTo>
                    <a:pt x="973" y="0"/>
                  </a:moveTo>
                  <a:cubicBezTo>
                    <a:pt x="933" y="0"/>
                    <a:pt x="891" y="2"/>
                    <a:pt x="847" y="4"/>
                  </a:cubicBezTo>
                  <a:cubicBezTo>
                    <a:pt x="649" y="11"/>
                    <a:pt x="453" y="48"/>
                    <a:pt x="267" y="113"/>
                  </a:cubicBezTo>
                  <a:cubicBezTo>
                    <a:pt x="88" y="179"/>
                    <a:pt x="0" y="251"/>
                    <a:pt x="0" y="332"/>
                  </a:cubicBezTo>
                  <a:cubicBezTo>
                    <a:pt x="0" y="425"/>
                    <a:pt x="92" y="498"/>
                    <a:pt x="274" y="549"/>
                  </a:cubicBezTo>
                  <a:cubicBezTo>
                    <a:pt x="472" y="607"/>
                    <a:pt x="761" y="635"/>
                    <a:pt x="1143" y="635"/>
                  </a:cubicBezTo>
                  <a:cubicBezTo>
                    <a:pt x="1377" y="635"/>
                    <a:pt x="1534" y="602"/>
                    <a:pt x="1619" y="535"/>
                  </a:cubicBezTo>
                  <a:cubicBezTo>
                    <a:pt x="1668" y="493"/>
                    <a:pt x="1694" y="433"/>
                    <a:pt x="1694" y="356"/>
                  </a:cubicBezTo>
                  <a:cubicBezTo>
                    <a:pt x="1694" y="225"/>
                    <a:pt x="1605" y="127"/>
                    <a:pt x="1427" y="65"/>
                  </a:cubicBezTo>
                  <a:cubicBezTo>
                    <a:pt x="1303" y="22"/>
                    <a:pt x="1152" y="0"/>
                    <a:pt x="973"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876;p42">
              <a:extLst>
                <a:ext uri="{FF2B5EF4-FFF2-40B4-BE49-F238E27FC236}">
                  <a16:creationId xmlns:a16="http://schemas.microsoft.com/office/drawing/2014/main" id="{C6CCC2FC-F6EB-D235-550F-A21952DFEF48}"/>
                </a:ext>
              </a:extLst>
            </p:cNvPr>
            <p:cNvSpPr/>
            <p:nvPr/>
          </p:nvSpPr>
          <p:spPr>
            <a:xfrm>
              <a:off x="12055884" y="4516358"/>
              <a:ext cx="62344" cy="77747"/>
            </a:xfrm>
            <a:custGeom>
              <a:avLst/>
              <a:gdLst/>
              <a:ahLst/>
              <a:cxnLst/>
              <a:rect l="l" t="t" r="r" b="b"/>
              <a:pathLst>
                <a:path w="371" h="458" extrusionOk="0">
                  <a:moveTo>
                    <a:pt x="247" y="0"/>
                  </a:moveTo>
                  <a:cubicBezTo>
                    <a:pt x="229" y="0"/>
                    <a:pt x="209" y="3"/>
                    <a:pt x="187" y="9"/>
                  </a:cubicBezTo>
                  <a:cubicBezTo>
                    <a:pt x="64" y="40"/>
                    <a:pt x="1" y="131"/>
                    <a:pt x="1" y="282"/>
                  </a:cubicBezTo>
                  <a:cubicBezTo>
                    <a:pt x="1" y="286"/>
                    <a:pt x="6" y="317"/>
                    <a:pt x="17" y="375"/>
                  </a:cubicBezTo>
                  <a:cubicBezTo>
                    <a:pt x="43" y="429"/>
                    <a:pt x="90" y="457"/>
                    <a:pt x="157" y="457"/>
                  </a:cubicBezTo>
                  <a:cubicBezTo>
                    <a:pt x="215" y="457"/>
                    <a:pt x="269" y="415"/>
                    <a:pt x="316" y="333"/>
                  </a:cubicBezTo>
                  <a:cubicBezTo>
                    <a:pt x="353" y="266"/>
                    <a:pt x="371" y="214"/>
                    <a:pt x="371" y="175"/>
                  </a:cubicBezTo>
                  <a:cubicBezTo>
                    <a:pt x="371" y="59"/>
                    <a:pt x="330" y="0"/>
                    <a:pt x="247"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877;p42">
              <a:extLst>
                <a:ext uri="{FF2B5EF4-FFF2-40B4-BE49-F238E27FC236}">
                  <a16:creationId xmlns:a16="http://schemas.microsoft.com/office/drawing/2014/main" id="{855D158B-DFF9-7087-61F2-E9D3BCB2ADDA}"/>
                </a:ext>
              </a:extLst>
            </p:cNvPr>
            <p:cNvSpPr/>
            <p:nvPr/>
          </p:nvSpPr>
          <p:spPr>
            <a:xfrm>
              <a:off x="10333787" y="4475109"/>
              <a:ext cx="445817" cy="128163"/>
            </a:xfrm>
            <a:custGeom>
              <a:avLst/>
              <a:gdLst/>
              <a:ahLst/>
              <a:cxnLst/>
              <a:rect l="l" t="t" r="r" b="b"/>
              <a:pathLst>
                <a:path w="2653" h="755" extrusionOk="0">
                  <a:moveTo>
                    <a:pt x="794" y="1"/>
                  </a:moveTo>
                  <a:cubicBezTo>
                    <a:pt x="461" y="39"/>
                    <a:pt x="256" y="71"/>
                    <a:pt x="181" y="96"/>
                  </a:cubicBezTo>
                  <a:cubicBezTo>
                    <a:pt x="61" y="132"/>
                    <a:pt x="0" y="201"/>
                    <a:pt x="0" y="301"/>
                  </a:cubicBezTo>
                  <a:cubicBezTo>
                    <a:pt x="0" y="439"/>
                    <a:pt x="153" y="548"/>
                    <a:pt x="456" y="627"/>
                  </a:cubicBezTo>
                  <a:cubicBezTo>
                    <a:pt x="793" y="711"/>
                    <a:pt x="1304" y="755"/>
                    <a:pt x="1992" y="755"/>
                  </a:cubicBezTo>
                  <a:cubicBezTo>
                    <a:pt x="2248" y="755"/>
                    <a:pt x="2425" y="732"/>
                    <a:pt x="2523" y="686"/>
                  </a:cubicBezTo>
                  <a:cubicBezTo>
                    <a:pt x="2602" y="655"/>
                    <a:pt x="2653" y="578"/>
                    <a:pt x="2649" y="494"/>
                  </a:cubicBezTo>
                  <a:cubicBezTo>
                    <a:pt x="2649" y="404"/>
                    <a:pt x="2463" y="297"/>
                    <a:pt x="2093" y="173"/>
                  </a:cubicBezTo>
                  <a:cubicBezTo>
                    <a:pt x="1792" y="71"/>
                    <a:pt x="1581" y="13"/>
                    <a:pt x="1460"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878;p42">
              <a:extLst>
                <a:ext uri="{FF2B5EF4-FFF2-40B4-BE49-F238E27FC236}">
                  <a16:creationId xmlns:a16="http://schemas.microsoft.com/office/drawing/2014/main" id="{C011BA37-6377-7101-D09A-D87788B19F7B}"/>
                </a:ext>
              </a:extLst>
            </p:cNvPr>
            <p:cNvSpPr/>
            <p:nvPr/>
          </p:nvSpPr>
          <p:spPr>
            <a:xfrm>
              <a:off x="10816908" y="4524505"/>
              <a:ext cx="86374" cy="69599"/>
            </a:xfrm>
            <a:custGeom>
              <a:avLst/>
              <a:gdLst/>
              <a:ahLst/>
              <a:cxnLst/>
              <a:rect l="l" t="t" r="r" b="b"/>
              <a:pathLst>
                <a:path w="514" h="410" extrusionOk="0">
                  <a:moveTo>
                    <a:pt x="156" y="0"/>
                  </a:moveTo>
                  <a:cubicBezTo>
                    <a:pt x="53" y="0"/>
                    <a:pt x="0" y="61"/>
                    <a:pt x="0" y="181"/>
                  </a:cubicBezTo>
                  <a:cubicBezTo>
                    <a:pt x="0" y="334"/>
                    <a:pt x="113" y="409"/>
                    <a:pt x="340" y="409"/>
                  </a:cubicBezTo>
                  <a:cubicBezTo>
                    <a:pt x="342" y="409"/>
                    <a:pt x="345" y="409"/>
                    <a:pt x="347" y="409"/>
                  </a:cubicBezTo>
                  <a:cubicBezTo>
                    <a:pt x="349" y="409"/>
                    <a:pt x="351" y="409"/>
                    <a:pt x="352" y="409"/>
                  </a:cubicBezTo>
                  <a:cubicBezTo>
                    <a:pt x="403" y="409"/>
                    <a:pt x="452" y="383"/>
                    <a:pt x="479" y="341"/>
                  </a:cubicBezTo>
                  <a:cubicBezTo>
                    <a:pt x="502" y="313"/>
                    <a:pt x="514" y="276"/>
                    <a:pt x="514" y="241"/>
                  </a:cubicBezTo>
                  <a:cubicBezTo>
                    <a:pt x="514" y="136"/>
                    <a:pt x="428" y="61"/>
                    <a:pt x="256" y="15"/>
                  </a:cubicBezTo>
                  <a:cubicBezTo>
                    <a:pt x="219" y="5"/>
                    <a:pt x="186" y="0"/>
                    <a:pt x="156"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879;p42">
              <a:extLst>
                <a:ext uri="{FF2B5EF4-FFF2-40B4-BE49-F238E27FC236}">
                  <a16:creationId xmlns:a16="http://schemas.microsoft.com/office/drawing/2014/main" id="{284E0CCD-4F84-189C-3580-42FCBD49100C}"/>
                </a:ext>
              </a:extLst>
            </p:cNvPr>
            <p:cNvSpPr/>
            <p:nvPr/>
          </p:nvSpPr>
          <p:spPr>
            <a:xfrm>
              <a:off x="12791236" y="4385824"/>
              <a:ext cx="112084" cy="84027"/>
            </a:xfrm>
            <a:custGeom>
              <a:avLst/>
              <a:gdLst/>
              <a:ahLst/>
              <a:cxnLst/>
              <a:rect l="l" t="t" r="r" b="b"/>
              <a:pathLst>
                <a:path w="667" h="495" extrusionOk="0">
                  <a:moveTo>
                    <a:pt x="647" y="1"/>
                  </a:moveTo>
                  <a:cubicBezTo>
                    <a:pt x="621" y="3"/>
                    <a:pt x="570" y="31"/>
                    <a:pt x="500" y="83"/>
                  </a:cubicBezTo>
                  <a:cubicBezTo>
                    <a:pt x="446" y="125"/>
                    <a:pt x="392" y="169"/>
                    <a:pt x="341" y="215"/>
                  </a:cubicBezTo>
                  <a:cubicBezTo>
                    <a:pt x="299" y="257"/>
                    <a:pt x="253" y="297"/>
                    <a:pt x="204" y="332"/>
                  </a:cubicBezTo>
                  <a:cubicBezTo>
                    <a:pt x="172" y="353"/>
                    <a:pt x="139" y="376"/>
                    <a:pt x="106" y="397"/>
                  </a:cubicBezTo>
                  <a:cubicBezTo>
                    <a:pt x="36" y="436"/>
                    <a:pt x="1" y="459"/>
                    <a:pt x="1" y="462"/>
                  </a:cubicBezTo>
                  <a:cubicBezTo>
                    <a:pt x="1" y="483"/>
                    <a:pt x="3" y="494"/>
                    <a:pt x="8" y="494"/>
                  </a:cubicBezTo>
                  <a:cubicBezTo>
                    <a:pt x="11" y="494"/>
                    <a:pt x="15" y="489"/>
                    <a:pt x="20" y="480"/>
                  </a:cubicBezTo>
                  <a:cubicBezTo>
                    <a:pt x="83" y="457"/>
                    <a:pt x="144" y="427"/>
                    <a:pt x="200" y="392"/>
                  </a:cubicBezTo>
                  <a:cubicBezTo>
                    <a:pt x="255" y="362"/>
                    <a:pt x="316" y="324"/>
                    <a:pt x="388" y="278"/>
                  </a:cubicBezTo>
                  <a:cubicBezTo>
                    <a:pt x="572" y="164"/>
                    <a:pt x="665" y="90"/>
                    <a:pt x="663" y="55"/>
                  </a:cubicBezTo>
                  <a:cubicBezTo>
                    <a:pt x="667" y="41"/>
                    <a:pt x="663" y="26"/>
                    <a:pt x="656" y="13"/>
                  </a:cubicBezTo>
                  <a:cubicBezTo>
                    <a:pt x="651" y="6"/>
                    <a:pt x="647" y="3"/>
                    <a:pt x="647"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80;p42">
              <a:extLst>
                <a:ext uri="{FF2B5EF4-FFF2-40B4-BE49-F238E27FC236}">
                  <a16:creationId xmlns:a16="http://schemas.microsoft.com/office/drawing/2014/main" id="{6F4A855A-EDCD-7AC1-1D59-1FB59BC1625D}"/>
                </a:ext>
              </a:extLst>
            </p:cNvPr>
            <p:cNvSpPr/>
            <p:nvPr/>
          </p:nvSpPr>
          <p:spPr>
            <a:xfrm>
              <a:off x="12840809" y="4490556"/>
              <a:ext cx="44531" cy="30046"/>
            </a:xfrm>
            <a:custGeom>
              <a:avLst/>
              <a:gdLst/>
              <a:ahLst/>
              <a:cxnLst/>
              <a:rect l="l" t="t" r="r" b="b"/>
              <a:pathLst>
                <a:path w="265" h="177" extrusionOk="0">
                  <a:moveTo>
                    <a:pt x="169" y="0"/>
                  </a:moveTo>
                  <a:cubicBezTo>
                    <a:pt x="122" y="0"/>
                    <a:pt x="84" y="9"/>
                    <a:pt x="54" y="26"/>
                  </a:cubicBezTo>
                  <a:cubicBezTo>
                    <a:pt x="21" y="40"/>
                    <a:pt x="0" y="73"/>
                    <a:pt x="0" y="108"/>
                  </a:cubicBezTo>
                  <a:cubicBezTo>
                    <a:pt x="0" y="138"/>
                    <a:pt x="1" y="153"/>
                    <a:pt x="4" y="153"/>
                  </a:cubicBezTo>
                  <a:cubicBezTo>
                    <a:pt x="4" y="153"/>
                    <a:pt x="5" y="153"/>
                    <a:pt x="5" y="152"/>
                  </a:cubicBezTo>
                  <a:lnTo>
                    <a:pt x="68" y="176"/>
                  </a:lnTo>
                  <a:cubicBezTo>
                    <a:pt x="119" y="173"/>
                    <a:pt x="168" y="154"/>
                    <a:pt x="207" y="120"/>
                  </a:cubicBezTo>
                  <a:cubicBezTo>
                    <a:pt x="246" y="87"/>
                    <a:pt x="265" y="61"/>
                    <a:pt x="265" y="43"/>
                  </a:cubicBezTo>
                  <a:cubicBezTo>
                    <a:pt x="265" y="20"/>
                    <a:pt x="263" y="10"/>
                    <a:pt x="260" y="6"/>
                  </a:cubicBezTo>
                  <a:cubicBezTo>
                    <a:pt x="258" y="8"/>
                    <a:pt x="256" y="9"/>
                    <a:pt x="255" y="9"/>
                  </a:cubicBezTo>
                  <a:cubicBezTo>
                    <a:pt x="255" y="9"/>
                    <a:pt x="254" y="9"/>
                    <a:pt x="254" y="8"/>
                  </a:cubicBezTo>
                  <a:cubicBezTo>
                    <a:pt x="224" y="3"/>
                    <a:pt x="195" y="0"/>
                    <a:pt x="16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81;p42">
              <a:extLst>
                <a:ext uri="{FF2B5EF4-FFF2-40B4-BE49-F238E27FC236}">
                  <a16:creationId xmlns:a16="http://schemas.microsoft.com/office/drawing/2014/main" id="{7A91C551-3A95-FF6C-0CF1-74828F1143A6}"/>
                </a:ext>
              </a:extLst>
            </p:cNvPr>
            <p:cNvSpPr/>
            <p:nvPr/>
          </p:nvSpPr>
          <p:spPr>
            <a:xfrm>
              <a:off x="9641789" y="4641969"/>
              <a:ext cx="60999" cy="28349"/>
            </a:xfrm>
            <a:custGeom>
              <a:avLst/>
              <a:gdLst/>
              <a:ahLst/>
              <a:cxnLst/>
              <a:rect l="l" t="t" r="r" b="b"/>
              <a:pathLst>
                <a:path w="363" h="167" extrusionOk="0">
                  <a:moveTo>
                    <a:pt x="63" y="1"/>
                  </a:moveTo>
                  <a:cubicBezTo>
                    <a:pt x="21" y="1"/>
                    <a:pt x="0" y="25"/>
                    <a:pt x="0" y="73"/>
                  </a:cubicBezTo>
                  <a:cubicBezTo>
                    <a:pt x="0" y="94"/>
                    <a:pt x="33" y="114"/>
                    <a:pt x="100" y="136"/>
                  </a:cubicBezTo>
                  <a:cubicBezTo>
                    <a:pt x="149" y="154"/>
                    <a:pt x="200" y="164"/>
                    <a:pt x="251" y="166"/>
                  </a:cubicBezTo>
                  <a:cubicBezTo>
                    <a:pt x="295" y="164"/>
                    <a:pt x="335" y="145"/>
                    <a:pt x="363" y="112"/>
                  </a:cubicBezTo>
                  <a:cubicBezTo>
                    <a:pt x="242" y="59"/>
                    <a:pt x="158" y="24"/>
                    <a:pt x="112" y="8"/>
                  </a:cubicBezTo>
                  <a:cubicBezTo>
                    <a:pt x="94" y="3"/>
                    <a:pt x="77" y="1"/>
                    <a:pt x="63"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82;p42">
              <a:extLst>
                <a:ext uri="{FF2B5EF4-FFF2-40B4-BE49-F238E27FC236}">
                  <a16:creationId xmlns:a16="http://schemas.microsoft.com/office/drawing/2014/main" id="{66C599C7-D044-4121-0B91-EF829524E78F}"/>
                </a:ext>
              </a:extLst>
            </p:cNvPr>
            <p:cNvSpPr/>
            <p:nvPr/>
          </p:nvSpPr>
          <p:spPr>
            <a:xfrm>
              <a:off x="9692034" y="4604625"/>
              <a:ext cx="157288" cy="33271"/>
            </a:xfrm>
            <a:custGeom>
              <a:avLst/>
              <a:gdLst/>
              <a:ahLst/>
              <a:cxnLst/>
              <a:rect l="l" t="t" r="r" b="b"/>
              <a:pathLst>
                <a:path w="936" h="196" extrusionOk="0">
                  <a:moveTo>
                    <a:pt x="8" y="0"/>
                  </a:moveTo>
                  <a:lnTo>
                    <a:pt x="1" y="32"/>
                  </a:lnTo>
                  <a:lnTo>
                    <a:pt x="8" y="53"/>
                  </a:lnTo>
                  <a:cubicBezTo>
                    <a:pt x="10" y="55"/>
                    <a:pt x="73" y="79"/>
                    <a:pt x="195" y="125"/>
                  </a:cubicBezTo>
                  <a:cubicBezTo>
                    <a:pt x="343" y="169"/>
                    <a:pt x="495" y="192"/>
                    <a:pt x="650" y="195"/>
                  </a:cubicBezTo>
                  <a:lnTo>
                    <a:pt x="693" y="195"/>
                  </a:lnTo>
                  <a:cubicBezTo>
                    <a:pt x="774" y="192"/>
                    <a:pt x="856" y="178"/>
                    <a:pt x="935" y="157"/>
                  </a:cubicBezTo>
                  <a:cubicBezTo>
                    <a:pt x="846" y="141"/>
                    <a:pt x="746" y="121"/>
                    <a:pt x="637" y="104"/>
                  </a:cubicBezTo>
                  <a:cubicBezTo>
                    <a:pt x="546" y="88"/>
                    <a:pt x="448" y="71"/>
                    <a:pt x="341" y="53"/>
                  </a:cubicBezTo>
                  <a:cubicBezTo>
                    <a:pt x="127" y="20"/>
                    <a:pt x="17" y="2"/>
                    <a:pt x="8"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83;p42">
              <a:extLst>
                <a:ext uri="{FF2B5EF4-FFF2-40B4-BE49-F238E27FC236}">
                  <a16:creationId xmlns:a16="http://schemas.microsoft.com/office/drawing/2014/main" id="{F351A7BF-A10F-8D9D-5095-86C76877100D}"/>
                </a:ext>
              </a:extLst>
            </p:cNvPr>
            <p:cNvSpPr/>
            <p:nvPr/>
          </p:nvSpPr>
          <p:spPr>
            <a:xfrm>
              <a:off x="9769501" y="4558794"/>
              <a:ext cx="170563" cy="28179"/>
            </a:xfrm>
            <a:custGeom>
              <a:avLst/>
              <a:gdLst/>
              <a:ahLst/>
              <a:cxnLst/>
              <a:rect l="l" t="t" r="r" b="b"/>
              <a:pathLst>
                <a:path w="1015" h="166" extrusionOk="0">
                  <a:moveTo>
                    <a:pt x="98" y="0"/>
                  </a:moveTo>
                  <a:cubicBezTo>
                    <a:pt x="55" y="0"/>
                    <a:pt x="16" y="26"/>
                    <a:pt x="1" y="67"/>
                  </a:cubicBezTo>
                  <a:cubicBezTo>
                    <a:pt x="54" y="85"/>
                    <a:pt x="103" y="100"/>
                    <a:pt x="150" y="114"/>
                  </a:cubicBezTo>
                  <a:cubicBezTo>
                    <a:pt x="180" y="121"/>
                    <a:pt x="208" y="128"/>
                    <a:pt x="238" y="134"/>
                  </a:cubicBezTo>
                  <a:cubicBezTo>
                    <a:pt x="376" y="155"/>
                    <a:pt x="515" y="166"/>
                    <a:pt x="656" y="166"/>
                  </a:cubicBezTo>
                  <a:cubicBezTo>
                    <a:pt x="676" y="166"/>
                    <a:pt x="696" y="166"/>
                    <a:pt x="716" y="165"/>
                  </a:cubicBezTo>
                  <a:cubicBezTo>
                    <a:pt x="737" y="165"/>
                    <a:pt x="788" y="162"/>
                    <a:pt x="869" y="151"/>
                  </a:cubicBezTo>
                  <a:cubicBezTo>
                    <a:pt x="946" y="143"/>
                    <a:pt x="993" y="137"/>
                    <a:pt x="1014" y="134"/>
                  </a:cubicBezTo>
                  <a:cubicBezTo>
                    <a:pt x="991" y="118"/>
                    <a:pt x="932" y="100"/>
                    <a:pt x="830" y="79"/>
                  </a:cubicBezTo>
                  <a:cubicBezTo>
                    <a:pt x="804" y="74"/>
                    <a:pt x="776" y="71"/>
                    <a:pt x="746" y="65"/>
                  </a:cubicBezTo>
                  <a:cubicBezTo>
                    <a:pt x="629" y="46"/>
                    <a:pt x="494" y="32"/>
                    <a:pt x="338" y="22"/>
                  </a:cubicBezTo>
                  <a:cubicBezTo>
                    <a:pt x="257" y="15"/>
                    <a:pt x="197" y="8"/>
                    <a:pt x="155" y="4"/>
                  </a:cubicBezTo>
                  <a:lnTo>
                    <a:pt x="139" y="2"/>
                  </a:lnTo>
                  <a:lnTo>
                    <a:pt x="103" y="1"/>
                  </a:lnTo>
                  <a:cubicBezTo>
                    <a:pt x="101" y="0"/>
                    <a:pt x="100" y="0"/>
                    <a:pt x="98"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884;p42">
              <a:extLst>
                <a:ext uri="{FF2B5EF4-FFF2-40B4-BE49-F238E27FC236}">
                  <a16:creationId xmlns:a16="http://schemas.microsoft.com/office/drawing/2014/main" id="{1C3A68C5-72EE-F08C-413F-46AA1AA1FB64}"/>
                </a:ext>
              </a:extLst>
            </p:cNvPr>
            <p:cNvSpPr/>
            <p:nvPr/>
          </p:nvSpPr>
          <p:spPr>
            <a:xfrm>
              <a:off x="12450447" y="4515848"/>
              <a:ext cx="165690" cy="116111"/>
            </a:xfrm>
            <a:custGeom>
              <a:avLst/>
              <a:gdLst/>
              <a:ahLst/>
              <a:cxnLst/>
              <a:rect l="l" t="t" r="r" b="b"/>
              <a:pathLst>
                <a:path w="986" h="684" extrusionOk="0">
                  <a:moveTo>
                    <a:pt x="970" y="0"/>
                  </a:moveTo>
                  <a:cubicBezTo>
                    <a:pt x="944" y="0"/>
                    <a:pt x="908" y="16"/>
                    <a:pt x="861" y="47"/>
                  </a:cubicBezTo>
                  <a:cubicBezTo>
                    <a:pt x="840" y="61"/>
                    <a:pt x="815" y="76"/>
                    <a:pt x="789" y="99"/>
                  </a:cubicBezTo>
                  <a:cubicBezTo>
                    <a:pt x="749" y="133"/>
                    <a:pt x="682" y="192"/>
                    <a:pt x="589" y="280"/>
                  </a:cubicBezTo>
                  <a:cubicBezTo>
                    <a:pt x="521" y="313"/>
                    <a:pt x="454" y="348"/>
                    <a:pt x="388" y="381"/>
                  </a:cubicBezTo>
                  <a:cubicBezTo>
                    <a:pt x="354" y="399"/>
                    <a:pt x="321" y="417"/>
                    <a:pt x="288" y="434"/>
                  </a:cubicBezTo>
                  <a:cubicBezTo>
                    <a:pt x="97" y="534"/>
                    <a:pt x="0" y="601"/>
                    <a:pt x="0" y="630"/>
                  </a:cubicBezTo>
                  <a:cubicBezTo>
                    <a:pt x="0" y="637"/>
                    <a:pt x="0" y="646"/>
                    <a:pt x="2" y="655"/>
                  </a:cubicBezTo>
                  <a:cubicBezTo>
                    <a:pt x="4" y="662"/>
                    <a:pt x="7" y="669"/>
                    <a:pt x="14" y="674"/>
                  </a:cubicBezTo>
                  <a:cubicBezTo>
                    <a:pt x="25" y="680"/>
                    <a:pt x="37" y="683"/>
                    <a:pt x="49" y="683"/>
                  </a:cubicBezTo>
                  <a:cubicBezTo>
                    <a:pt x="302" y="587"/>
                    <a:pt x="510" y="471"/>
                    <a:pt x="673" y="336"/>
                  </a:cubicBezTo>
                  <a:cubicBezTo>
                    <a:pt x="742" y="280"/>
                    <a:pt x="803" y="218"/>
                    <a:pt x="861" y="154"/>
                  </a:cubicBezTo>
                  <a:cubicBezTo>
                    <a:pt x="903" y="108"/>
                    <a:pt x="943" y="59"/>
                    <a:pt x="985" y="3"/>
                  </a:cubicBezTo>
                  <a:cubicBezTo>
                    <a:pt x="981" y="1"/>
                    <a:pt x="976" y="0"/>
                    <a:pt x="970"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85;p42">
              <a:extLst>
                <a:ext uri="{FF2B5EF4-FFF2-40B4-BE49-F238E27FC236}">
                  <a16:creationId xmlns:a16="http://schemas.microsoft.com/office/drawing/2014/main" id="{7076DC71-EBA0-1D84-A2D4-04F7E5C3361D}"/>
                </a:ext>
              </a:extLst>
            </p:cNvPr>
            <p:cNvSpPr/>
            <p:nvPr/>
          </p:nvSpPr>
          <p:spPr>
            <a:xfrm>
              <a:off x="12538837" y="4614980"/>
              <a:ext cx="48396" cy="38873"/>
            </a:xfrm>
            <a:custGeom>
              <a:avLst/>
              <a:gdLst/>
              <a:ahLst/>
              <a:cxnLst/>
              <a:rect l="l" t="t" r="r" b="b"/>
              <a:pathLst>
                <a:path w="288" h="229" extrusionOk="0">
                  <a:moveTo>
                    <a:pt x="268" y="1"/>
                  </a:moveTo>
                  <a:cubicBezTo>
                    <a:pt x="242" y="1"/>
                    <a:pt x="191" y="25"/>
                    <a:pt x="114" y="76"/>
                  </a:cubicBezTo>
                  <a:cubicBezTo>
                    <a:pt x="39" y="125"/>
                    <a:pt x="0" y="160"/>
                    <a:pt x="0" y="176"/>
                  </a:cubicBezTo>
                  <a:cubicBezTo>
                    <a:pt x="0" y="201"/>
                    <a:pt x="4" y="215"/>
                    <a:pt x="14" y="220"/>
                  </a:cubicBezTo>
                  <a:cubicBezTo>
                    <a:pt x="23" y="225"/>
                    <a:pt x="33" y="229"/>
                    <a:pt x="44" y="229"/>
                  </a:cubicBezTo>
                  <a:cubicBezTo>
                    <a:pt x="60" y="220"/>
                    <a:pt x="107" y="190"/>
                    <a:pt x="182" y="139"/>
                  </a:cubicBezTo>
                  <a:cubicBezTo>
                    <a:pt x="253" y="96"/>
                    <a:pt x="288" y="60"/>
                    <a:pt x="288" y="39"/>
                  </a:cubicBezTo>
                  <a:cubicBezTo>
                    <a:pt x="288" y="17"/>
                    <a:pt x="286" y="8"/>
                    <a:pt x="282" y="8"/>
                  </a:cubicBezTo>
                  <a:cubicBezTo>
                    <a:pt x="282" y="8"/>
                    <a:pt x="281" y="8"/>
                    <a:pt x="280" y="8"/>
                  </a:cubicBezTo>
                  <a:cubicBezTo>
                    <a:pt x="276" y="8"/>
                    <a:pt x="272" y="6"/>
                    <a:pt x="268"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886;p42">
              <a:extLst>
                <a:ext uri="{FF2B5EF4-FFF2-40B4-BE49-F238E27FC236}">
                  <a16:creationId xmlns:a16="http://schemas.microsoft.com/office/drawing/2014/main" id="{09C1C6D8-DFC1-B768-ED3A-6B1B36060794}"/>
                </a:ext>
              </a:extLst>
            </p:cNvPr>
            <p:cNvSpPr/>
            <p:nvPr/>
          </p:nvSpPr>
          <p:spPr>
            <a:xfrm>
              <a:off x="10423354" y="4764695"/>
              <a:ext cx="298443" cy="26991"/>
            </a:xfrm>
            <a:custGeom>
              <a:avLst/>
              <a:gdLst/>
              <a:ahLst/>
              <a:cxnLst/>
              <a:rect l="l" t="t" r="r" b="b"/>
              <a:pathLst>
                <a:path w="1776" h="159" extrusionOk="0">
                  <a:moveTo>
                    <a:pt x="297" y="0"/>
                  </a:moveTo>
                  <a:cubicBezTo>
                    <a:pt x="100" y="0"/>
                    <a:pt x="2" y="10"/>
                    <a:pt x="2" y="30"/>
                  </a:cubicBezTo>
                  <a:cubicBezTo>
                    <a:pt x="0" y="43"/>
                    <a:pt x="2" y="55"/>
                    <a:pt x="7" y="66"/>
                  </a:cubicBezTo>
                  <a:cubicBezTo>
                    <a:pt x="11" y="71"/>
                    <a:pt x="12" y="73"/>
                    <a:pt x="12" y="74"/>
                  </a:cubicBezTo>
                  <a:cubicBezTo>
                    <a:pt x="91" y="80"/>
                    <a:pt x="328" y="99"/>
                    <a:pt x="722" y="134"/>
                  </a:cubicBezTo>
                  <a:cubicBezTo>
                    <a:pt x="887" y="150"/>
                    <a:pt x="1175" y="158"/>
                    <a:pt x="1585" y="158"/>
                  </a:cubicBezTo>
                  <a:cubicBezTo>
                    <a:pt x="1616" y="158"/>
                    <a:pt x="1681" y="144"/>
                    <a:pt x="1776" y="116"/>
                  </a:cubicBezTo>
                  <a:cubicBezTo>
                    <a:pt x="1676" y="67"/>
                    <a:pt x="1353" y="32"/>
                    <a:pt x="810" y="13"/>
                  </a:cubicBezTo>
                  <a:cubicBezTo>
                    <a:pt x="597" y="5"/>
                    <a:pt x="426" y="0"/>
                    <a:pt x="297"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887;p42">
              <a:extLst>
                <a:ext uri="{FF2B5EF4-FFF2-40B4-BE49-F238E27FC236}">
                  <a16:creationId xmlns:a16="http://schemas.microsoft.com/office/drawing/2014/main" id="{A0202609-4D81-81AB-A588-0544E97917EA}"/>
                </a:ext>
              </a:extLst>
            </p:cNvPr>
            <p:cNvSpPr/>
            <p:nvPr/>
          </p:nvSpPr>
          <p:spPr>
            <a:xfrm>
              <a:off x="12012361" y="4673372"/>
              <a:ext cx="440271" cy="80463"/>
            </a:xfrm>
            <a:custGeom>
              <a:avLst/>
              <a:gdLst/>
              <a:ahLst/>
              <a:cxnLst/>
              <a:rect l="l" t="t" r="r" b="b"/>
              <a:pathLst>
                <a:path w="2620" h="474" extrusionOk="0">
                  <a:moveTo>
                    <a:pt x="2620" y="0"/>
                  </a:moveTo>
                  <a:lnTo>
                    <a:pt x="2467" y="21"/>
                  </a:lnTo>
                  <a:cubicBezTo>
                    <a:pt x="1913" y="93"/>
                    <a:pt x="1596" y="137"/>
                    <a:pt x="1513" y="149"/>
                  </a:cubicBezTo>
                  <a:cubicBezTo>
                    <a:pt x="1057" y="218"/>
                    <a:pt x="553" y="307"/>
                    <a:pt x="0" y="421"/>
                  </a:cubicBezTo>
                  <a:cubicBezTo>
                    <a:pt x="2" y="439"/>
                    <a:pt x="6" y="458"/>
                    <a:pt x="14" y="474"/>
                  </a:cubicBezTo>
                  <a:cubicBezTo>
                    <a:pt x="766" y="412"/>
                    <a:pt x="1301" y="355"/>
                    <a:pt x="1620" y="298"/>
                  </a:cubicBezTo>
                  <a:cubicBezTo>
                    <a:pt x="1910" y="251"/>
                    <a:pt x="2194" y="174"/>
                    <a:pt x="2465" y="67"/>
                  </a:cubicBezTo>
                  <a:cubicBezTo>
                    <a:pt x="2518" y="46"/>
                    <a:pt x="2569" y="25"/>
                    <a:pt x="2620"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888;p42">
              <a:extLst>
                <a:ext uri="{FF2B5EF4-FFF2-40B4-BE49-F238E27FC236}">
                  <a16:creationId xmlns:a16="http://schemas.microsoft.com/office/drawing/2014/main" id="{680933BC-C159-62FE-DA26-F031D2256D4A}"/>
                </a:ext>
              </a:extLst>
            </p:cNvPr>
            <p:cNvSpPr/>
            <p:nvPr/>
          </p:nvSpPr>
          <p:spPr>
            <a:xfrm>
              <a:off x="12423896" y="4713771"/>
              <a:ext cx="65032" cy="33611"/>
            </a:xfrm>
            <a:custGeom>
              <a:avLst/>
              <a:gdLst/>
              <a:ahLst/>
              <a:cxnLst/>
              <a:rect l="l" t="t" r="r" b="b"/>
              <a:pathLst>
                <a:path w="387" h="198" extrusionOk="0">
                  <a:moveTo>
                    <a:pt x="351" y="1"/>
                  </a:moveTo>
                  <a:cubicBezTo>
                    <a:pt x="312" y="1"/>
                    <a:pt x="249" y="15"/>
                    <a:pt x="163" y="41"/>
                  </a:cubicBezTo>
                  <a:cubicBezTo>
                    <a:pt x="88" y="64"/>
                    <a:pt x="41" y="85"/>
                    <a:pt x="18" y="104"/>
                  </a:cubicBezTo>
                  <a:cubicBezTo>
                    <a:pt x="9" y="111"/>
                    <a:pt x="4" y="118"/>
                    <a:pt x="2" y="129"/>
                  </a:cubicBezTo>
                  <a:cubicBezTo>
                    <a:pt x="0" y="148"/>
                    <a:pt x="7" y="167"/>
                    <a:pt x="20" y="181"/>
                  </a:cubicBezTo>
                  <a:cubicBezTo>
                    <a:pt x="30" y="192"/>
                    <a:pt x="44" y="197"/>
                    <a:pt x="60" y="197"/>
                  </a:cubicBezTo>
                  <a:cubicBezTo>
                    <a:pt x="130" y="195"/>
                    <a:pt x="200" y="181"/>
                    <a:pt x="265" y="153"/>
                  </a:cubicBezTo>
                  <a:cubicBezTo>
                    <a:pt x="346" y="122"/>
                    <a:pt x="386" y="83"/>
                    <a:pt x="384" y="38"/>
                  </a:cubicBezTo>
                  <a:cubicBezTo>
                    <a:pt x="384" y="15"/>
                    <a:pt x="383" y="4"/>
                    <a:pt x="379" y="3"/>
                  </a:cubicBezTo>
                  <a:cubicBezTo>
                    <a:pt x="377" y="4"/>
                    <a:pt x="375" y="4"/>
                    <a:pt x="374" y="4"/>
                  </a:cubicBezTo>
                  <a:cubicBezTo>
                    <a:pt x="373" y="4"/>
                    <a:pt x="372" y="4"/>
                    <a:pt x="372" y="3"/>
                  </a:cubicBezTo>
                  <a:cubicBezTo>
                    <a:pt x="366" y="1"/>
                    <a:pt x="359" y="1"/>
                    <a:pt x="351"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889;p42">
              <a:extLst>
                <a:ext uri="{FF2B5EF4-FFF2-40B4-BE49-F238E27FC236}">
                  <a16:creationId xmlns:a16="http://schemas.microsoft.com/office/drawing/2014/main" id="{22B560FB-741D-2CB5-D4C9-ACF92AB0CE12}"/>
                </a:ext>
              </a:extLst>
            </p:cNvPr>
            <p:cNvSpPr/>
            <p:nvPr/>
          </p:nvSpPr>
          <p:spPr>
            <a:xfrm>
              <a:off x="12711752" y="4316907"/>
              <a:ext cx="147373" cy="126975"/>
            </a:xfrm>
            <a:custGeom>
              <a:avLst/>
              <a:gdLst/>
              <a:ahLst/>
              <a:cxnLst/>
              <a:rect l="l" t="t" r="r" b="b"/>
              <a:pathLst>
                <a:path w="877" h="748" extrusionOk="0">
                  <a:moveTo>
                    <a:pt x="861" y="0"/>
                  </a:moveTo>
                  <a:cubicBezTo>
                    <a:pt x="836" y="0"/>
                    <a:pt x="781" y="31"/>
                    <a:pt x="698" y="91"/>
                  </a:cubicBezTo>
                  <a:lnTo>
                    <a:pt x="693" y="95"/>
                  </a:lnTo>
                  <a:cubicBezTo>
                    <a:pt x="626" y="144"/>
                    <a:pt x="542" y="212"/>
                    <a:pt x="439" y="300"/>
                  </a:cubicBezTo>
                  <a:cubicBezTo>
                    <a:pt x="384" y="346"/>
                    <a:pt x="335" y="388"/>
                    <a:pt x="291" y="426"/>
                  </a:cubicBezTo>
                  <a:cubicBezTo>
                    <a:pt x="97" y="593"/>
                    <a:pt x="0" y="682"/>
                    <a:pt x="0" y="694"/>
                  </a:cubicBezTo>
                  <a:cubicBezTo>
                    <a:pt x="0" y="717"/>
                    <a:pt x="4" y="730"/>
                    <a:pt x="11" y="737"/>
                  </a:cubicBezTo>
                  <a:cubicBezTo>
                    <a:pt x="11" y="738"/>
                    <a:pt x="20" y="742"/>
                    <a:pt x="35" y="747"/>
                  </a:cubicBezTo>
                  <a:cubicBezTo>
                    <a:pt x="335" y="558"/>
                    <a:pt x="554" y="400"/>
                    <a:pt x="693" y="275"/>
                  </a:cubicBezTo>
                  <a:cubicBezTo>
                    <a:pt x="815" y="165"/>
                    <a:pt x="877" y="79"/>
                    <a:pt x="877" y="18"/>
                  </a:cubicBezTo>
                  <a:cubicBezTo>
                    <a:pt x="877" y="6"/>
                    <a:pt x="871" y="0"/>
                    <a:pt x="861"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890;p42">
              <a:extLst>
                <a:ext uri="{FF2B5EF4-FFF2-40B4-BE49-F238E27FC236}">
                  <a16:creationId xmlns:a16="http://schemas.microsoft.com/office/drawing/2014/main" id="{80820AEC-F0EE-B431-4F0B-D7C3CD1B718C}"/>
                </a:ext>
              </a:extLst>
            </p:cNvPr>
            <p:cNvSpPr/>
            <p:nvPr/>
          </p:nvSpPr>
          <p:spPr>
            <a:xfrm>
              <a:off x="10664326" y="4671335"/>
              <a:ext cx="1331905" cy="41250"/>
            </a:xfrm>
            <a:custGeom>
              <a:avLst/>
              <a:gdLst/>
              <a:ahLst/>
              <a:cxnLst/>
              <a:rect l="l" t="t" r="r" b="b"/>
              <a:pathLst>
                <a:path w="7926" h="243" extrusionOk="0">
                  <a:moveTo>
                    <a:pt x="7669" y="1"/>
                  </a:moveTo>
                  <a:cubicBezTo>
                    <a:pt x="7635" y="1"/>
                    <a:pt x="7611" y="2"/>
                    <a:pt x="7598" y="4"/>
                  </a:cubicBezTo>
                  <a:lnTo>
                    <a:pt x="6439" y="7"/>
                  </a:lnTo>
                  <a:cubicBezTo>
                    <a:pt x="6033" y="9"/>
                    <a:pt x="5719" y="18"/>
                    <a:pt x="5494" y="33"/>
                  </a:cubicBezTo>
                  <a:cubicBezTo>
                    <a:pt x="5435" y="41"/>
                    <a:pt x="5317" y="55"/>
                    <a:pt x="5140" y="76"/>
                  </a:cubicBezTo>
                  <a:lnTo>
                    <a:pt x="4062" y="76"/>
                  </a:lnTo>
                  <a:cubicBezTo>
                    <a:pt x="3799" y="98"/>
                    <a:pt x="3641" y="116"/>
                    <a:pt x="3587" y="132"/>
                  </a:cubicBezTo>
                  <a:lnTo>
                    <a:pt x="2051" y="132"/>
                  </a:lnTo>
                  <a:lnTo>
                    <a:pt x="1972" y="118"/>
                  </a:lnTo>
                  <a:lnTo>
                    <a:pt x="1013" y="112"/>
                  </a:lnTo>
                  <a:cubicBezTo>
                    <a:pt x="989" y="109"/>
                    <a:pt x="908" y="104"/>
                    <a:pt x="766" y="97"/>
                  </a:cubicBezTo>
                  <a:cubicBezTo>
                    <a:pt x="626" y="88"/>
                    <a:pt x="544" y="84"/>
                    <a:pt x="517" y="84"/>
                  </a:cubicBezTo>
                  <a:cubicBezTo>
                    <a:pt x="445" y="72"/>
                    <a:pt x="372" y="63"/>
                    <a:pt x="298" y="58"/>
                  </a:cubicBezTo>
                  <a:cubicBezTo>
                    <a:pt x="288" y="57"/>
                    <a:pt x="278" y="57"/>
                    <a:pt x="268" y="57"/>
                  </a:cubicBezTo>
                  <a:cubicBezTo>
                    <a:pt x="199" y="57"/>
                    <a:pt x="130" y="73"/>
                    <a:pt x="67" y="104"/>
                  </a:cubicBezTo>
                  <a:cubicBezTo>
                    <a:pt x="44" y="116"/>
                    <a:pt x="21" y="130"/>
                    <a:pt x="0" y="147"/>
                  </a:cubicBezTo>
                  <a:lnTo>
                    <a:pt x="16" y="195"/>
                  </a:lnTo>
                  <a:cubicBezTo>
                    <a:pt x="185" y="189"/>
                    <a:pt x="334" y="186"/>
                    <a:pt x="465" y="186"/>
                  </a:cubicBezTo>
                  <a:cubicBezTo>
                    <a:pt x="735" y="186"/>
                    <a:pt x="924" y="199"/>
                    <a:pt x="1033" y="225"/>
                  </a:cubicBezTo>
                  <a:lnTo>
                    <a:pt x="1997" y="230"/>
                  </a:lnTo>
                  <a:lnTo>
                    <a:pt x="2079" y="242"/>
                  </a:lnTo>
                  <a:lnTo>
                    <a:pt x="3575" y="242"/>
                  </a:lnTo>
                  <a:cubicBezTo>
                    <a:pt x="3831" y="223"/>
                    <a:pt x="3988" y="205"/>
                    <a:pt x="4048" y="188"/>
                  </a:cubicBezTo>
                  <a:lnTo>
                    <a:pt x="5002" y="188"/>
                  </a:lnTo>
                  <a:cubicBezTo>
                    <a:pt x="5026" y="186"/>
                    <a:pt x="5147" y="172"/>
                    <a:pt x="5363" y="144"/>
                  </a:cubicBezTo>
                  <a:cubicBezTo>
                    <a:pt x="5417" y="140"/>
                    <a:pt x="5473" y="135"/>
                    <a:pt x="5531" y="132"/>
                  </a:cubicBezTo>
                  <a:cubicBezTo>
                    <a:pt x="5757" y="118"/>
                    <a:pt x="6017" y="109"/>
                    <a:pt x="6310" y="107"/>
                  </a:cubicBezTo>
                  <a:lnTo>
                    <a:pt x="6418" y="107"/>
                  </a:lnTo>
                  <a:lnTo>
                    <a:pt x="7575" y="98"/>
                  </a:lnTo>
                  <a:cubicBezTo>
                    <a:pt x="7591" y="93"/>
                    <a:pt x="7645" y="84"/>
                    <a:pt x="7737" y="69"/>
                  </a:cubicBezTo>
                  <a:cubicBezTo>
                    <a:pt x="7803" y="55"/>
                    <a:pt x="7854" y="44"/>
                    <a:pt x="7891" y="33"/>
                  </a:cubicBezTo>
                  <a:cubicBezTo>
                    <a:pt x="7905" y="30"/>
                    <a:pt x="7915" y="26"/>
                    <a:pt x="7926" y="23"/>
                  </a:cubicBezTo>
                  <a:cubicBezTo>
                    <a:pt x="7924" y="18"/>
                    <a:pt x="7919" y="12"/>
                    <a:pt x="7912" y="11"/>
                  </a:cubicBezTo>
                  <a:lnTo>
                    <a:pt x="7898" y="7"/>
                  </a:lnTo>
                  <a:cubicBezTo>
                    <a:pt x="7798" y="3"/>
                    <a:pt x="7721" y="1"/>
                    <a:pt x="766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891;p42">
              <a:extLst>
                <a:ext uri="{FF2B5EF4-FFF2-40B4-BE49-F238E27FC236}">
                  <a16:creationId xmlns:a16="http://schemas.microsoft.com/office/drawing/2014/main" id="{053B9C1B-5029-2CF6-0408-2D447F805725}"/>
                </a:ext>
              </a:extLst>
            </p:cNvPr>
            <p:cNvSpPr/>
            <p:nvPr/>
          </p:nvSpPr>
          <p:spPr>
            <a:xfrm>
              <a:off x="9971656" y="4636877"/>
              <a:ext cx="241141" cy="32762"/>
            </a:xfrm>
            <a:custGeom>
              <a:avLst/>
              <a:gdLst/>
              <a:ahLst/>
              <a:cxnLst/>
              <a:rect l="l" t="t" r="r" b="b"/>
              <a:pathLst>
                <a:path w="1435" h="193" extrusionOk="0">
                  <a:moveTo>
                    <a:pt x="143" y="1"/>
                  </a:moveTo>
                  <a:cubicBezTo>
                    <a:pt x="121" y="1"/>
                    <a:pt x="102" y="2"/>
                    <a:pt x="85" y="3"/>
                  </a:cubicBezTo>
                  <a:cubicBezTo>
                    <a:pt x="29" y="7"/>
                    <a:pt x="1" y="21"/>
                    <a:pt x="1" y="44"/>
                  </a:cubicBezTo>
                  <a:cubicBezTo>
                    <a:pt x="1" y="70"/>
                    <a:pt x="44" y="94"/>
                    <a:pt x="134" y="116"/>
                  </a:cubicBezTo>
                  <a:cubicBezTo>
                    <a:pt x="200" y="131"/>
                    <a:pt x="267" y="144"/>
                    <a:pt x="334" y="151"/>
                  </a:cubicBezTo>
                  <a:cubicBezTo>
                    <a:pt x="541" y="179"/>
                    <a:pt x="747" y="193"/>
                    <a:pt x="956" y="193"/>
                  </a:cubicBezTo>
                  <a:cubicBezTo>
                    <a:pt x="979" y="193"/>
                    <a:pt x="1052" y="186"/>
                    <a:pt x="1175" y="172"/>
                  </a:cubicBezTo>
                  <a:cubicBezTo>
                    <a:pt x="1254" y="165"/>
                    <a:pt x="1319" y="158"/>
                    <a:pt x="1370" y="151"/>
                  </a:cubicBezTo>
                  <a:cubicBezTo>
                    <a:pt x="1394" y="147"/>
                    <a:pt x="1417" y="144"/>
                    <a:pt x="1435" y="142"/>
                  </a:cubicBezTo>
                  <a:cubicBezTo>
                    <a:pt x="1326" y="133"/>
                    <a:pt x="979" y="93"/>
                    <a:pt x="395" y="21"/>
                  </a:cubicBezTo>
                  <a:cubicBezTo>
                    <a:pt x="290" y="8"/>
                    <a:pt x="207" y="1"/>
                    <a:pt x="143"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2935;p42">
            <a:extLst>
              <a:ext uri="{FF2B5EF4-FFF2-40B4-BE49-F238E27FC236}">
                <a16:creationId xmlns:a16="http://schemas.microsoft.com/office/drawing/2014/main" id="{753CA548-5550-25A9-FE25-1F9E8B4FD28C}"/>
              </a:ext>
            </a:extLst>
          </p:cNvPr>
          <p:cNvGrpSpPr/>
          <p:nvPr/>
        </p:nvGrpSpPr>
        <p:grpSpPr>
          <a:xfrm>
            <a:off x="7469438" y="3483204"/>
            <a:ext cx="1164400" cy="1241288"/>
            <a:chOff x="7314050" y="40571"/>
            <a:chExt cx="1164400" cy="1241288"/>
          </a:xfrm>
        </p:grpSpPr>
        <p:sp>
          <p:nvSpPr>
            <p:cNvPr id="41" name="Google Shape;2936;p42">
              <a:extLst>
                <a:ext uri="{FF2B5EF4-FFF2-40B4-BE49-F238E27FC236}">
                  <a16:creationId xmlns:a16="http://schemas.microsoft.com/office/drawing/2014/main" id="{DC2E1208-02BB-2170-A15E-F3B906A14D97}"/>
                </a:ext>
              </a:extLst>
            </p:cNvPr>
            <p:cNvSpPr/>
            <p:nvPr/>
          </p:nvSpPr>
          <p:spPr>
            <a:xfrm>
              <a:off x="7714512" y="1127837"/>
              <a:ext cx="186287" cy="154022"/>
            </a:xfrm>
            <a:custGeom>
              <a:avLst/>
              <a:gdLst/>
              <a:ahLst/>
              <a:cxnLst/>
              <a:rect l="l" t="t" r="r" b="b"/>
              <a:pathLst>
                <a:path w="1270" h="1050" extrusionOk="0">
                  <a:moveTo>
                    <a:pt x="770" y="1"/>
                  </a:moveTo>
                  <a:lnTo>
                    <a:pt x="770" y="1"/>
                  </a:lnTo>
                  <a:cubicBezTo>
                    <a:pt x="784" y="76"/>
                    <a:pt x="777" y="132"/>
                    <a:pt x="751" y="176"/>
                  </a:cubicBezTo>
                  <a:cubicBezTo>
                    <a:pt x="726" y="213"/>
                    <a:pt x="686" y="237"/>
                    <a:pt x="642" y="246"/>
                  </a:cubicBezTo>
                  <a:cubicBezTo>
                    <a:pt x="418" y="293"/>
                    <a:pt x="132" y="400"/>
                    <a:pt x="43" y="504"/>
                  </a:cubicBezTo>
                  <a:cubicBezTo>
                    <a:pt x="9" y="541"/>
                    <a:pt x="1" y="595"/>
                    <a:pt x="22" y="641"/>
                  </a:cubicBezTo>
                  <a:cubicBezTo>
                    <a:pt x="48" y="701"/>
                    <a:pt x="122" y="739"/>
                    <a:pt x="214" y="739"/>
                  </a:cubicBezTo>
                  <a:cubicBezTo>
                    <a:pt x="219" y="739"/>
                    <a:pt x="223" y="739"/>
                    <a:pt x="227" y="739"/>
                  </a:cubicBezTo>
                  <a:cubicBezTo>
                    <a:pt x="193" y="420"/>
                    <a:pt x="707" y="299"/>
                    <a:pt x="730" y="293"/>
                  </a:cubicBezTo>
                  <a:cubicBezTo>
                    <a:pt x="732" y="293"/>
                    <a:pt x="734" y="293"/>
                    <a:pt x="736" y="293"/>
                  </a:cubicBezTo>
                  <a:cubicBezTo>
                    <a:pt x="766" y="293"/>
                    <a:pt x="775" y="338"/>
                    <a:pt x="742" y="346"/>
                  </a:cubicBezTo>
                  <a:cubicBezTo>
                    <a:pt x="737" y="346"/>
                    <a:pt x="223" y="467"/>
                    <a:pt x="285" y="760"/>
                  </a:cubicBezTo>
                  <a:cubicBezTo>
                    <a:pt x="353" y="842"/>
                    <a:pt x="453" y="891"/>
                    <a:pt x="560" y="897"/>
                  </a:cubicBezTo>
                  <a:cubicBezTo>
                    <a:pt x="583" y="897"/>
                    <a:pt x="605" y="893"/>
                    <a:pt x="626" y="882"/>
                  </a:cubicBezTo>
                  <a:cubicBezTo>
                    <a:pt x="560" y="548"/>
                    <a:pt x="919" y="372"/>
                    <a:pt x="923" y="371"/>
                  </a:cubicBezTo>
                  <a:cubicBezTo>
                    <a:pt x="928" y="368"/>
                    <a:pt x="933" y="366"/>
                    <a:pt x="937" y="366"/>
                  </a:cubicBezTo>
                  <a:cubicBezTo>
                    <a:pt x="963" y="366"/>
                    <a:pt x="977" y="406"/>
                    <a:pt x="946" y="418"/>
                  </a:cubicBezTo>
                  <a:cubicBezTo>
                    <a:pt x="933" y="425"/>
                    <a:pt x="616" y="581"/>
                    <a:pt x="679" y="879"/>
                  </a:cubicBezTo>
                  <a:cubicBezTo>
                    <a:pt x="679" y="879"/>
                    <a:pt x="679" y="881"/>
                    <a:pt x="679" y="881"/>
                  </a:cubicBezTo>
                  <a:cubicBezTo>
                    <a:pt x="733" y="958"/>
                    <a:pt x="928" y="1049"/>
                    <a:pt x="1038" y="1049"/>
                  </a:cubicBezTo>
                  <a:cubicBezTo>
                    <a:pt x="1042" y="1050"/>
                    <a:pt x="1046" y="1050"/>
                    <a:pt x="1049" y="1050"/>
                  </a:cubicBezTo>
                  <a:cubicBezTo>
                    <a:pt x="1066" y="1050"/>
                    <a:pt x="1082" y="1044"/>
                    <a:pt x="1095" y="1035"/>
                  </a:cubicBezTo>
                  <a:lnTo>
                    <a:pt x="1103" y="1005"/>
                  </a:lnTo>
                  <a:cubicBezTo>
                    <a:pt x="1095" y="821"/>
                    <a:pt x="1151" y="702"/>
                    <a:pt x="1194" y="606"/>
                  </a:cubicBezTo>
                  <a:cubicBezTo>
                    <a:pt x="1240" y="511"/>
                    <a:pt x="1270" y="446"/>
                    <a:pt x="1219" y="362"/>
                  </a:cubicBezTo>
                  <a:cubicBezTo>
                    <a:pt x="1165" y="267"/>
                    <a:pt x="1140" y="160"/>
                    <a:pt x="1149" y="52"/>
                  </a:cubicBezTo>
                  <a:lnTo>
                    <a:pt x="7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37;p42">
              <a:extLst>
                <a:ext uri="{FF2B5EF4-FFF2-40B4-BE49-F238E27FC236}">
                  <a16:creationId xmlns:a16="http://schemas.microsoft.com/office/drawing/2014/main" id="{76A51621-ED0F-EE9D-136F-6EE626487E38}"/>
                </a:ext>
              </a:extLst>
            </p:cNvPr>
            <p:cNvSpPr/>
            <p:nvPr/>
          </p:nvSpPr>
          <p:spPr>
            <a:xfrm>
              <a:off x="7927499" y="1127544"/>
              <a:ext cx="186287" cy="154022"/>
            </a:xfrm>
            <a:custGeom>
              <a:avLst/>
              <a:gdLst/>
              <a:ahLst/>
              <a:cxnLst/>
              <a:rect l="l" t="t" r="r" b="b"/>
              <a:pathLst>
                <a:path w="1270" h="1050" extrusionOk="0">
                  <a:moveTo>
                    <a:pt x="498" y="1"/>
                  </a:moveTo>
                  <a:lnTo>
                    <a:pt x="119" y="54"/>
                  </a:lnTo>
                  <a:cubicBezTo>
                    <a:pt x="128" y="160"/>
                    <a:pt x="105" y="267"/>
                    <a:pt x="51" y="362"/>
                  </a:cubicBezTo>
                  <a:cubicBezTo>
                    <a:pt x="0" y="446"/>
                    <a:pt x="30" y="509"/>
                    <a:pt x="76" y="606"/>
                  </a:cubicBezTo>
                  <a:cubicBezTo>
                    <a:pt x="119" y="702"/>
                    <a:pt x="175" y="821"/>
                    <a:pt x="167" y="1005"/>
                  </a:cubicBezTo>
                  <a:lnTo>
                    <a:pt x="174" y="1034"/>
                  </a:lnTo>
                  <a:cubicBezTo>
                    <a:pt x="189" y="1044"/>
                    <a:pt x="206" y="1050"/>
                    <a:pt x="224" y="1050"/>
                  </a:cubicBezTo>
                  <a:cubicBezTo>
                    <a:pt x="226" y="1050"/>
                    <a:pt x="229" y="1050"/>
                    <a:pt x="232" y="1049"/>
                  </a:cubicBezTo>
                  <a:cubicBezTo>
                    <a:pt x="342" y="1049"/>
                    <a:pt x="538" y="958"/>
                    <a:pt x="591" y="881"/>
                  </a:cubicBezTo>
                  <a:lnTo>
                    <a:pt x="591" y="877"/>
                  </a:lnTo>
                  <a:cubicBezTo>
                    <a:pt x="654" y="581"/>
                    <a:pt x="337" y="425"/>
                    <a:pt x="323" y="418"/>
                  </a:cubicBezTo>
                  <a:cubicBezTo>
                    <a:pt x="310" y="411"/>
                    <a:pt x="303" y="395"/>
                    <a:pt x="310" y="383"/>
                  </a:cubicBezTo>
                  <a:cubicBezTo>
                    <a:pt x="315" y="373"/>
                    <a:pt x="325" y="368"/>
                    <a:pt x="334" y="368"/>
                  </a:cubicBezTo>
                  <a:cubicBezTo>
                    <a:pt x="338" y="368"/>
                    <a:pt x="342" y="369"/>
                    <a:pt x="346" y="371"/>
                  </a:cubicBezTo>
                  <a:cubicBezTo>
                    <a:pt x="349" y="371"/>
                    <a:pt x="710" y="548"/>
                    <a:pt x="644" y="883"/>
                  </a:cubicBezTo>
                  <a:cubicBezTo>
                    <a:pt x="661" y="892"/>
                    <a:pt x="680" y="895"/>
                    <a:pt x="699" y="895"/>
                  </a:cubicBezTo>
                  <a:cubicBezTo>
                    <a:pt x="703" y="895"/>
                    <a:pt x="706" y="895"/>
                    <a:pt x="710" y="895"/>
                  </a:cubicBezTo>
                  <a:cubicBezTo>
                    <a:pt x="817" y="892"/>
                    <a:pt x="917" y="842"/>
                    <a:pt x="985" y="760"/>
                  </a:cubicBezTo>
                  <a:cubicBezTo>
                    <a:pt x="1047" y="467"/>
                    <a:pt x="533" y="346"/>
                    <a:pt x="528" y="346"/>
                  </a:cubicBezTo>
                  <a:cubicBezTo>
                    <a:pt x="495" y="338"/>
                    <a:pt x="503" y="293"/>
                    <a:pt x="531" y="293"/>
                  </a:cubicBezTo>
                  <a:cubicBezTo>
                    <a:pt x="533" y="293"/>
                    <a:pt x="536" y="293"/>
                    <a:pt x="538" y="294"/>
                  </a:cubicBezTo>
                  <a:cubicBezTo>
                    <a:pt x="561" y="299"/>
                    <a:pt x="1077" y="418"/>
                    <a:pt x="1043" y="739"/>
                  </a:cubicBezTo>
                  <a:cubicBezTo>
                    <a:pt x="1047" y="739"/>
                    <a:pt x="1051" y="739"/>
                    <a:pt x="1056" y="739"/>
                  </a:cubicBezTo>
                  <a:cubicBezTo>
                    <a:pt x="1148" y="739"/>
                    <a:pt x="1220" y="701"/>
                    <a:pt x="1248" y="639"/>
                  </a:cubicBezTo>
                  <a:cubicBezTo>
                    <a:pt x="1269" y="593"/>
                    <a:pt x="1261" y="541"/>
                    <a:pt x="1227" y="504"/>
                  </a:cubicBezTo>
                  <a:cubicBezTo>
                    <a:pt x="1136" y="402"/>
                    <a:pt x="849" y="295"/>
                    <a:pt x="626" y="246"/>
                  </a:cubicBezTo>
                  <a:cubicBezTo>
                    <a:pt x="580" y="239"/>
                    <a:pt x="540" y="215"/>
                    <a:pt x="516" y="176"/>
                  </a:cubicBezTo>
                  <a:cubicBezTo>
                    <a:pt x="489" y="134"/>
                    <a:pt x="484" y="78"/>
                    <a:pt x="4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38;p42">
              <a:extLst>
                <a:ext uri="{FF2B5EF4-FFF2-40B4-BE49-F238E27FC236}">
                  <a16:creationId xmlns:a16="http://schemas.microsoft.com/office/drawing/2014/main" id="{23F7A9B1-2EC2-98F2-0739-7DC63812C5C3}"/>
                </a:ext>
              </a:extLst>
            </p:cNvPr>
            <p:cNvSpPr/>
            <p:nvPr/>
          </p:nvSpPr>
          <p:spPr>
            <a:xfrm>
              <a:off x="7314050" y="518525"/>
              <a:ext cx="377400" cy="145750"/>
            </a:xfrm>
            <a:custGeom>
              <a:avLst/>
              <a:gdLst/>
              <a:ahLst/>
              <a:cxnLst/>
              <a:rect l="l" t="t" r="r" b="b"/>
              <a:pathLst>
                <a:path w="15096" h="5830" extrusionOk="0">
                  <a:moveTo>
                    <a:pt x="14548" y="3167"/>
                  </a:moveTo>
                  <a:lnTo>
                    <a:pt x="10428" y="4643"/>
                  </a:lnTo>
                  <a:lnTo>
                    <a:pt x="6833" y="5096"/>
                  </a:lnTo>
                  <a:lnTo>
                    <a:pt x="3830" y="5297"/>
                  </a:lnTo>
                  <a:lnTo>
                    <a:pt x="1597" y="5507"/>
                  </a:lnTo>
                  <a:lnTo>
                    <a:pt x="534" y="5698"/>
                  </a:lnTo>
                  <a:lnTo>
                    <a:pt x="0" y="5830"/>
                  </a:lnTo>
                  <a:lnTo>
                    <a:pt x="176" y="5341"/>
                  </a:lnTo>
                  <a:lnTo>
                    <a:pt x="951" y="4762"/>
                  </a:lnTo>
                  <a:lnTo>
                    <a:pt x="2356" y="4024"/>
                  </a:lnTo>
                  <a:lnTo>
                    <a:pt x="4056" y="3356"/>
                  </a:lnTo>
                  <a:lnTo>
                    <a:pt x="11667" y="1452"/>
                  </a:lnTo>
                  <a:lnTo>
                    <a:pt x="15096" y="0"/>
                  </a:lnTo>
                  <a:close/>
                </a:path>
              </a:pathLst>
            </a:custGeom>
            <a:solidFill>
              <a:schemeClr val="dk1"/>
            </a:solidFill>
            <a:ln>
              <a:noFill/>
            </a:ln>
          </p:spPr>
          <p:txBody>
            <a:bodyPr/>
            <a:lstStyle/>
            <a:p>
              <a:endParaRPr lang="en-US"/>
            </a:p>
          </p:txBody>
        </p:sp>
        <p:sp>
          <p:nvSpPr>
            <p:cNvPr id="44" name="Google Shape;2939;p42">
              <a:extLst>
                <a:ext uri="{FF2B5EF4-FFF2-40B4-BE49-F238E27FC236}">
                  <a16:creationId xmlns:a16="http://schemas.microsoft.com/office/drawing/2014/main" id="{ACAE42CC-20BC-3DCA-E6D9-43F2F6E9772E}"/>
                </a:ext>
              </a:extLst>
            </p:cNvPr>
            <p:cNvSpPr/>
            <p:nvPr/>
          </p:nvSpPr>
          <p:spPr>
            <a:xfrm>
              <a:off x="8064700" y="604250"/>
              <a:ext cx="65475" cy="77975"/>
            </a:xfrm>
            <a:custGeom>
              <a:avLst/>
              <a:gdLst/>
              <a:ahLst/>
              <a:cxnLst/>
              <a:rect l="l" t="t" r="r" b="b"/>
              <a:pathLst>
                <a:path w="2619" h="3119" extrusionOk="0">
                  <a:moveTo>
                    <a:pt x="0" y="333"/>
                  </a:moveTo>
                  <a:lnTo>
                    <a:pt x="2619" y="3119"/>
                  </a:lnTo>
                  <a:lnTo>
                    <a:pt x="2095" y="262"/>
                  </a:lnTo>
                  <a:lnTo>
                    <a:pt x="810" y="0"/>
                  </a:lnTo>
                  <a:close/>
                </a:path>
              </a:pathLst>
            </a:custGeom>
            <a:solidFill>
              <a:schemeClr val="lt1"/>
            </a:solidFill>
            <a:ln>
              <a:noFill/>
            </a:ln>
          </p:spPr>
          <p:txBody>
            <a:bodyPr/>
            <a:lstStyle/>
            <a:p>
              <a:endParaRPr lang="en-US"/>
            </a:p>
          </p:txBody>
        </p:sp>
        <p:sp>
          <p:nvSpPr>
            <p:cNvPr id="45" name="Google Shape;2940;p42">
              <a:extLst>
                <a:ext uri="{FF2B5EF4-FFF2-40B4-BE49-F238E27FC236}">
                  <a16:creationId xmlns:a16="http://schemas.microsoft.com/office/drawing/2014/main" id="{44C06A19-FF5F-8B31-F17F-4B72F3E90E17}"/>
                </a:ext>
              </a:extLst>
            </p:cNvPr>
            <p:cNvSpPr/>
            <p:nvPr/>
          </p:nvSpPr>
          <p:spPr>
            <a:xfrm>
              <a:off x="8117675" y="566150"/>
              <a:ext cx="360775" cy="125600"/>
            </a:xfrm>
            <a:custGeom>
              <a:avLst/>
              <a:gdLst/>
              <a:ahLst/>
              <a:cxnLst/>
              <a:rect l="l" t="t" r="r" b="b"/>
              <a:pathLst>
                <a:path w="14431" h="5024" extrusionOk="0">
                  <a:moveTo>
                    <a:pt x="2882" y="1952"/>
                  </a:moveTo>
                  <a:lnTo>
                    <a:pt x="5310" y="2881"/>
                  </a:lnTo>
                  <a:lnTo>
                    <a:pt x="7835" y="3619"/>
                  </a:lnTo>
                  <a:lnTo>
                    <a:pt x="10621" y="4238"/>
                  </a:lnTo>
                  <a:lnTo>
                    <a:pt x="12835" y="4596"/>
                  </a:lnTo>
                  <a:lnTo>
                    <a:pt x="13883" y="4857"/>
                  </a:lnTo>
                  <a:lnTo>
                    <a:pt x="14407" y="5024"/>
                  </a:lnTo>
                  <a:lnTo>
                    <a:pt x="14431" y="4738"/>
                  </a:lnTo>
                  <a:lnTo>
                    <a:pt x="13645" y="4024"/>
                  </a:lnTo>
                  <a:lnTo>
                    <a:pt x="12740" y="3429"/>
                  </a:lnTo>
                  <a:lnTo>
                    <a:pt x="10525" y="2286"/>
                  </a:lnTo>
                  <a:lnTo>
                    <a:pt x="3024" y="71"/>
                  </a:lnTo>
                  <a:lnTo>
                    <a:pt x="0" y="0"/>
                  </a:lnTo>
                  <a:close/>
                </a:path>
              </a:pathLst>
            </a:custGeom>
            <a:solidFill>
              <a:schemeClr val="dk1"/>
            </a:solidFill>
            <a:ln>
              <a:noFill/>
            </a:ln>
          </p:spPr>
          <p:txBody>
            <a:bodyPr/>
            <a:lstStyle/>
            <a:p>
              <a:endParaRPr lang="en-US"/>
            </a:p>
          </p:txBody>
        </p:sp>
        <p:sp>
          <p:nvSpPr>
            <p:cNvPr id="46" name="Google Shape;2941;p42">
              <a:extLst>
                <a:ext uri="{FF2B5EF4-FFF2-40B4-BE49-F238E27FC236}">
                  <a16:creationId xmlns:a16="http://schemas.microsoft.com/office/drawing/2014/main" id="{BFD0BE1D-D154-8E3E-2826-4F76936722E0}"/>
                </a:ext>
              </a:extLst>
            </p:cNvPr>
            <p:cNvSpPr/>
            <p:nvPr/>
          </p:nvSpPr>
          <p:spPr>
            <a:xfrm>
              <a:off x="7904818" y="130679"/>
              <a:ext cx="59050" cy="59377"/>
            </a:xfrm>
            <a:custGeom>
              <a:avLst/>
              <a:gdLst/>
              <a:ahLst/>
              <a:cxnLst/>
              <a:rect l="l" t="t" r="r" b="b"/>
              <a:pathLst>
                <a:path w="527" h="530" extrusionOk="0">
                  <a:moveTo>
                    <a:pt x="0" y="0"/>
                  </a:moveTo>
                  <a:cubicBezTo>
                    <a:pt x="107" y="244"/>
                    <a:pt x="277" y="423"/>
                    <a:pt x="521" y="530"/>
                  </a:cubicBezTo>
                  <a:cubicBezTo>
                    <a:pt x="525" y="519"/>
                    <a:pt x="526" y="514"/>
                    <a:pt x="526" y="512"/>
                  </a:cubicBezTo>
                  <a:cubicBezTo>
                    <a:pt x="423" y="365"/>
                    <a:pt x="351" y="191"/>
                    <a:pt x="169" y="111"/>
                  </a:cubicBezTo>
                  <a:cubicBezTo>
                    <a:pt x="109" y="85"/>
                    <a:pt x="57" y="37"/>
                    <a:pt x="0" y="0"/>
                  </a:cubicBezTo>
                  <a:close/>
                </a:path>
              </a:pathLst>
            </a:custGeom>
            <a:gradFill>
              <a:gsLst>
                <a:gs pos="0">
                  <a:srgbClr val="424242"/>
                </a:gs>
                <a:gs pos="100000">
                  <a:srgbClr val="01010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42;p42">
              <a:extLst>
                <a:ext uri="{FF2B5EF4-FFF2-40B4-BE49-F238E27FC236}">
                  <a16:creationId xmlns:a16="http://schemas.microsoft.com/office/drawing/2014/main" id="{309E08E9-F4D5-DA28-0E6D-5D947F4106B4}"/>
                </a:ext>
              </a:extLst>
            </p:cNvPr>
            <p:cNvSpPr/>
            <p:nvPr/>
          </p:nvSpPr>
          <p:spPr>
            <a:xfrm>
              <a:off x="7655225" y="311975"/>
              <a:ext cx="822341" cy="670505"/>
            </a:xfrm>
            <a:custGeom>
              <a:avLst/>
              <a:gdLst/>
              <a:ahLst/>
              <a:cxnLst/>
              <a:rect l="l" t="t" r="r" b="b"/>
              <a:pathLst>
                <a:path w="12030" h="9674" extrusionOk="0">
                  <a:moveTo>
                    <a:pt x="4230" y="0"/>
                  </a:moveTo>
                  <a:cubicBezTo>
                    <a:pt x="4216" y="0"/>
                    <a:pt x="4202" y="2"/>
                    <a:pt x="4189" y="6"/>
                  </a:cubicBezTo>
                  <a:cubicBezTo>
                    <a:pt x="4096" y="31"/>
                    <a:pt x="4005" y="61"/>
                    <a:pt x="3916" y="94"/>
                  </a:cubicBezTo>
                  <a:cubicBezTo>
                    <a:pt x="3509" y="241"/>
                    <a:pt x="3099" y="366"/>
                    <a:pt x="2666" y="411"/>
                  </a:cubicBezTo>
                  <a:cubicBezTo>
                    <a:pt x="2531" y="425"/>
                    <a:pt x="2396" y="433"/>
                    <a:pt x="2261" y="433"/>
                  </a:cubicBezTo>
                  <a:cubicBezTo>
                    <a:pt x="1958" y="433"/>
                    <a:pt x="1655" y="397"/>
                    <a:pt x="1360" y="326"/>
                  </a:cubicBezTo>
                  <a:cubicBezTo>
                    <a:pt x="1191" y="283"/>
                    <a:pt x="1027" y="233"/>
                    <a:pt x="863" y="175"/>
                  </a:cubicBezTo>
                  <a:cubicBezTo>
                    <a:pt x="862" y="182"/>
                    <a:pt x="860" y="189"/>
                    <a:pt x="860" y="196"/>
                  </a:cubicBezTo>
                  <a:cubicBezTo>
                    <a:pt x="860" y="667"/>
                    <a:pt x="828" y="1139"/>
                    <a:pt x="762" y="1605"/>
                  </a:cubicBezTo>
                  <a:cubicBezTo>
                    <a:pt x="711" y="1993"/>
                    <a:pt x="643" y="2377"/>
                    <a:pt x="571" y="2761"/>
                  </a:cubicBezTo>
                  <a:cubicBezTo>
                    <a:pt x="499" y="3139"/>
                    <a:pt x="425" y="3516"/>
                    <a:pt x="353" y="3893"/>
                  </a:cubicBezTo>
                  <a:cubicBezTo>
                    <a:pt x="297" y="4191"/>
                    <a:pt x="246" y="4489"/>
                    <a:pt x="204" y="4787"/>
                  </a:cubicBezTo>
                  <a:cubicBezTo>
                    <a:pt x="176" y="4978"/>
                    <a:pt x="145" y="5168"/>
                    <a:pt x="122" y="5359"/>
                  </a:cubicBezTo>
                  <a:cubicBezTo>
                    <a:pt x="99" y="5541"/>
                    <a:pt x="87" y="5722"/>
                    <a:pt x="68" y="5904"/>
                  </a:cubicBezTo>
                  <a:cubicBezTo>
                    <a:pt x="34" y="6216"/>
                    <a:pt x="18" y="6528"/>
                    <a:pt x="11" y="6842"/>
                  </a:cubicBezTo>
                  <a:cubicBezTo>
                    <a:pt x="1" y="7194"/>
                    <a:pt x="10" y="7547"/>
                    <a:pt x="36" y="7899"/>
                  </a:cubicBezTo>
                  <a:cubicBezTo>
                    <a:pt x="45" y="8069"/>
                    <a:pt x="64" y="8237"/>
                    <a:pt x="92" y="8406"/>
                  </a:cubicBezTo>
                  <a:cubicBezTo>
                    <a:pt x="157" y="8423"/>
                    <a:pt x="199" y="8477"/>
                    <a:pt x="248" y="8516"/>
                  </a:cubicBezTo>
                  <a:cubicBezTo>
                    <a:pt x="634" y="8816"/>
                    <a:pt x="1055" y="9065"/>
                    <a:pt x="1503" y="9258"/>
                  </a:cubicBezTo>
                  <a:cubicBezTo>
                    <a:pt x="1840" y="9401"/>
                    <a:pt x="2191" y="9510"/>
                    <a:pt x="2550" y="9582"/>
                  </a:cubicBezTo>
                  <a:cubicBezTo>
                    <a:pt x="2759" y="9622"/>
                    <a:pt x="2969" y="9649"/>
                    <a:pt x="3181" y="9663"/>
                  </a:cubicBezTo>
                  <a:cubicBezTo>
                    <a:pt x="3279" y="9670"/>
                    <a:pt x="3377" y="9671"/>
                    <a:pt x="3476" y="9673"/>
                  </a:cubicBezTo>
                  <a:cubicBezTo>
                    <a:pt x="3506" y="9674"/>
                    <a:pt x="3537" y="9674"/>
                    <a:pt x="3568" y="9674"/>
                  </a:cubicBezTo>
                  <a:cubicBezTo>
                    <a:pt x="4019" y="9674"/>
                    <a:pt x="4470" y="9614"/>
                    <a:pt x="4904" y="9493"/>
                  </a:cubicBezTo>
                  <a:cubicBezTo>
                    <a:pt x="5527" y="9319"/>
                    <a:pt x="6112" y="9038"/>
                    <a:pt x="6635" y="8660"/>
                  </a:cubicBezTo>
                  <a:cubicBezTo>
                    <a:pt x="6805" y="8541"/>
                    <a:pt x="6968" y="8411"/>
                    <a:pt x="7122" y="8271"/>
                  </a:cubicBezTo>
                  <a:cubicBezTo>
                    <a:pt x="7138" y="8260"/>
                    <a:pt x="7154" y="8251"/>
                    <a:pt x="7169" y="8243"/>
                  </a:cubicBezTo>
                  <a:cubicBezTo>
                    <a:pt x="7203" y="8043"/>
                    <a:pt x="7208" y="7839"/>
                    <a:pt x="7213" y="7638"/>
                  </a:cubicBezTo>
                  <a:cubicBezTo>
                    <a:pt x="7226" y="7187"/>
                    <a:pt x="7201" y="6737"/>
                    <a:pt x="7145" y="6288"/>
                  </a:cubicBezTo>
                  <a:cubicBezTo>
                    <a:pt x="7083" y="5793"/>
                    <a:pt x="6973" y="5310"/>
                    <a:pt x="6845" y="4829"/>
                  </a:cubicBezTo>
                  <a:cubicBezTo>
                    <a:pt x="6842" y="4803"/>
                    <a:pt x="6826" y="4780"/>
                    <a:pt x="6803" y="4770"/>
                  </a:cubicBezTo>
                  <a:cubicBezTo>
                    <a:pt x="6696" y="4722"/>
                    <a:pt x="6594" y="4661"/>
                    <a:pt x="6503" y="4586"/>
                  </a:cubicBezTo>
                  <a:cubicBezTo>
                    <a:pt x="6480" y="4568"/>
                    <a:pt x="6472" y="4547"/>
                    <a:pt x="6480" y="4533"/>
                  </a:cubicBezTo>
                  <a:cubicBezTo>
                    <a:pt x="6486" y="4524"/>
                    <a:pt x="6493" y="4520"/>
                    <a:pt x="6500" y="4520"/>
                  </a:cubicBezTo>
                  <a:cubicBezTo>
                    <a:pt x="6513" y="4520"/>
                    <a:pt x="6526" y="4530"/>
                    <a:pt x="6537" y="4540"/>
                  </a:cubicBezTo>
                  <a:cubicBezTo>
                    <a:pt x="6624" y="4612"/>
                    <a:pt x="6721" y="4673"/>
                    <a:pt x="6822" y="4721"/>
                  </a:cubicBezTo>
                  <a:cubicBezTo>
                    <a:pt x="7224" y="4922"/>
                    <a:pt x="7652" y="5050"/>
                    <a:pt x="8085" y="5164"/>
                  </a:cubicBezTo>
                  <a:cubicBezTo>
                    <a:pt x="8865" y="5369"/>
                    <a:pt x="9661" y="5518"/>
                    <a:pt x="10462" y="5609"/>
                  </a:cubicBezTo>
                  <a:cubicBezTo>
                    <a:pt x="10768" y="5645"/>
                    <a:pt x="11076" y="5674"/>
                    <a:pt x="11384" y="5674"/>
                  </a:cubicBezTo>
                  <a:cubicBezTo>
                    <a:pt x="11469" y="5674"/>
                    <a:pt x="11555" y="5672"/>
                    <a:pt x="11640" y="5667"/>
                  </a:cubicBezTo>
                  <a:cubicBezTo>
                    <a:pt x="11747" y="5662"/>
                    <a:pt x="11855" y="5650"/>
                    <a:pt x="11957" y="5606"/>
                  </a:cubicBezTo>
                  <a:cubicBezTo>
                    <a:pt x="11992" y="5588"/>
                    <a:pt x="12027" y="5564"/>
                    <a:pt x="12027" y="5522"/>
                  </a:cubicBezTo>
                  <a:cubicBezTo>
                    <a:pt x="12029" y="5480"/>
                    <a:pt x="12001" y="5452"/>
                    <a:pt x="11964" y="5431"/>
                  </a:cubicBezTo>
                  <a:cubicBezTo>
                    <a:pt x="11931" y="5411"/>
                    <a:pt x="11896" y="5396"/>
                    <a:pt x="11859" y="5383"/>
                  </a:cubicBezTo>
                  <a:cubicBezTo>
                    <a:pt x="11614" y="5306"/>
                    <a:pt x="11359" y="5276"/>
                    <a:pt x="11107" y="5239"/>
                  </a:cubicBezTo>
                  <a:cubicBezTo>
                    <a:pt x="10541" y="5157"/>
                    <a:pt x="9976" y="5061"/>
                    <a:pt x="9422" y="4917"/>
                  </a:cubicBezTo>
                  <a:cubicBezTo>
                    <a:pt x="8355" y="4640"/>
                    <a:pt x="7357" y="4207"/>
                    <a:pt x="6449" y="3578"/>
                  </a:cubicBezTo>
                  <a:cubicBezTo>
                    <a:pt x="6405" y="3549"/>
                    <a:pt x="6372" y="3509"/>
                    <a:pt x="6352" y="3462"/>
                  </a:cubicBezTo>
                  <a:cubicBezTo>
                    <a:pt x="6272" y="3262"/>
                    <a:pt x="6182" y="3066"/>
                    <a:pt x="6084" y="2875"/>
                  </a:cubicBezTo>
                  <a:cubicBezTo>
                    <a:pt x="5977" y="2664"/>
                    <a:pt x="5876" y="2452"/>
                    <a:pt x="5763" y="2245"/>
                  </a:cubicBezTo>
                  <a:cubicBezTo>
                    <a:pt x="5658" y="2045"/>
                    <a:pt x="5543" y="1851"/>
                    <a:pt x="5430" y="1653"/>
                  </a:cubicBezTo>
                  <a:cubicBezTo>
                    <a:pt x="5183" y="1209"/>
                    <a:pt x="4908" y="780"/>
                    <a:pt x="4608" y="369"/>
                  </a:cubicBezTo>
                  <a:cubicBezTo>
                    <a:pt x="4527" y="254"/>
                    <a:pt x="4436" y="145"/>
                    <a:pt x="4335" y="45"/>
                  </a:cubicBezTo>
                  <a:cubicBezTo>
                    <a:pt x="4307" y="16"/>
                    <a:pt x="4269" y="0"/>
                    <a:pt x="4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43;p42">
              <a:extLst>
                <a:ext uri="{FF2B5EF4-FFF2-40B4-BE49-F238E27FC236}">
                  <a16:creationId xmlns:a16="http://schemas.microsoft.com/office/drawing/2014/main" id="{A0C1E2FA-008E-6449-69FD-5C3A45D00F34}"/>
                </a:ext>
              </a:extLst>
            </p:cNvPr>
            <p:cNvSpPr/>
            <p:nvPr/>
          </p:nvSpPr>
          <p:spPr>
            <a:xfrm>
              <a:off x="7661517" y="884737"/>
              <a:ext cx="483971" cy="253606"/>
            </a:xfrm>
            <a:custGeom>
              <a:avLst/>
              <a:gdLst/>
              <a:ahLst/>
              <a:cxnLst/>
              <a:rect l="l" t="t" r="r" b="b"/>
              <a:pathLst>
                <a:path w="7080" h="3710" extrusionOk="0">
                  <a:moveTo>
                    <a:pt x="7079" y="0"/>
                  </a:moveTo>
                  <a:cubicBezTo>
                    <a:pt x="7062" y="7"/>
                    <a:pt x="7046" y="16"/>
                    <a:pt x="7032" y="27"/>
                  </a:cubicBezTo>
                  <a:cubicBezTo>
                    <a:pt x="6878" y="167"/>
                    <a:pt x="6713" y="297"/>
                    <a:pt x="6543" y="418"/>
                  </a:cubicBezTo>
                  <a:cubicBezTo>
                    <a:pt x="6020" y="794"/>
                    <a:pt x="5435" y="1075"/>
                    <a:pt x="4814" y="1249"/>
                  </a:cubicBezTo>
                  <a:cubicBezTo>
                    <a:pt x="4382" y="1369"/>
                    <a:pt x="3938" y="1430"/>
                    <a:pt x="3490" y="1430"/>
                  </a:cubicBezTo>
                  <a:cubicBezTo>
                    <a:pt x="3455" y="1430"/>
                    <a:pt x="3419" y="1430"/>
                    <a:pt x="3384" y="1429"/>
                  </a:cubicBezTo>
                  <a:cubicBezTo>
                    <a:pt x="3287" y="1427"/>
                    <a:pt x="3189" y="1426"/>
                    <a:pt x="3089" y="1420"/>
                  </a:cubicBezTo>
                  <a:cubicBezTo>
                    <a:pt x="2879" y="1406"/>
                    <a:pt x="2667" y="1378"/>
                    <a:pt x="2460" y="1338"/>
                  </a:cubicBezTo>
                  <a:cubicBezTo>
                    <a:pt x="2100" y="1268"/>
                    <a:pt x="1748" y="1159"/>
                    <a:pt x="1413" y="1014"/>
                  </a:cubicBezTo>
                  <a:cubicBezTo>
                    <a:pt x="964" y="821"/>
                    <a:pt x="542" y="572"/>
                    <a:pt x="158" y="272"/>
                  </a:cubicBezTo>
                  <a:cubicBezTo>
                    <a:pt x="107" y="233"/>
                    <a:pt x="65" y="179"/>
                    <a:pt x="0" y="162"/>
                  </a:cubicBezTo>
                  <a:lnTo>
                    <a:pt x="0" y="162"/>
                  </a:lnTo>
                  <a:cubicBezTo>
                    <a:pt x="56" y="649"/>
                    <a:pt x="170" y="1128"/>
                    <a:pt x="337" y="1589"/>
                  </a:cubicBezTo>
                  <a:cubicBezTo>
                    <a:pt x="575" y="2244"/>
                    <a:pt x="929" y="2828"/>
                    <a:pt x="1424" y="3324"/>
                  </a:cubicBezTo>
                  <a:cubicBezTo>
                    <a:pt x="1634" y="3535"/>
                    <a:pt x="1883" y="3661"/>
                    <a:pt x="2181" y="3687"/>
                  </a:cubicBezTo>
                  <a:cubicBezTo>
                    <a:pt x="2362" y="3702"/>
                    <a:pt x="2542" y="3708"/>
                    <a:pt x="2723" y="3708"/>
                  </a:cubicBezTo>
                  <a:cubicBezTo>
                    <a:pt x="2780" y="3708"/>
                    <a:pt x="2837" y="3708"/>
                    <a:pt x="2894" y="3706"/>
                  </a:cubicBezTo>
                  <a:cubicBezTo>
                    <a:pt x="2901" y="3706"/>
                    <a:pt x="2907" y="3707"/>
                    <a:pt x="2913" y="3707"/>
                  </a:cubicBezTo>
                  <a:cubicBezTo>
                    <a:pt x="3003" y="3707"/>
                    <a:pt x="3093" y="3694"/>
                    <a:pt x="3180" y="3671"/>
                  </a:cubicBezTo>
                  <a:cubicBezTo>
                    <a:pt x="3292" y="3638"/>
                    <a:pt x="3335" y="3589"/>
                    <a:pt x="3345" y="3473"/>
                  </a:cubicBezTo>
                  <a:cubicBezTo>
                    <a:pt x="3345" y="3435"/>
                    <a:pt x="3356" y="3396"/>
                    <a:pt x="3373" y="3361"/>
                  </a:cubicBezTo>
                  <a:cubicBezTo>
                    <a:pt x="3418" y="3288"/>
                    <a:pt x="3531" y="3238"/>
                    <a:pt x="3639" y="3238"/>
                  </a:cubicBezTo>
                  <a:cubicBezTo>
                    <a:pt x="3665" y="3238"/>
                    <a:pt x="3690" y="3241"/>
                    <a:pt x="3715" y="3247"/>
                  </a:cubicBezTo>
                  <a:cubicBezTo>
                    <a:pt x="3829" y="3277"/>
                    <a:pt x="3866" y="3329"/>
                    <a:pt x="3873" y="3473"/>
                  </a:cubicBezTo>
                  <a:cubicBezTo>
                    <a:pt x="3881" y="3633"/>
                    <a:pt x="3932" y="3684"/>
                    <a:pt x="4088" y="3698"/>
                  </a:cubicBezTo>
                  <a:cubicBezTo>
                    <a:pt x="4182" y="3706"/>
                    <a:pt x="4275" y="3710"/>
                    <a:pt x="4368" y="3710"/>
                  </a:cubicBezTo>
                  <a:cubicBezTo>
                    <a:pt x="4416" y="3710"/>
                    <a:pt x="4464" y="3709"/>
                    <a:pt x="4513" y="3706"/>
                  </a:cubicBezTo>
                  <a:cubicBezTo>
                    <a:pt x="4805" y="3699"/>
                    <a:pt x="5093" y="3671"/>
                    <a:pt x="5372" y="3573"/>
                  </a:cubicBezTo>
                  <a:cubicBezTo>
                    <a:pt x="5571" y="3503"/>
                    <a:pt x="5757" y="3410"/>
                    <a:pt x="5892" y="3240"/>
                  </a:cubicBezTo>
                  <a:cubicBezTo>
                    <a:pt x="6061" y="3024"/>
                    <a:pt x="6210" y="2793"/>
                    <a:pt x="6338" y="2549"/>
                  </a:cubicBezTo>
                  <a:cubicBezTo>
                    <a:pt x="6644" y="1976"/>
                    <a:pt x="6848" y="1364"/>
                    <a:pt x="6974" y="728"/>
                  </a:cubicBezTo>
                  <a:cubicBezTo>
                    <a:pt x="7027" y="488"/>
                    <a:pt x="7062" y="244"/>
                    <a:pt x="70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44;p42">
              <a:extLst>
                <a:ext uri="{FF2B5EF4-FFF2-40B4-BE49-F238E27FC236}">
                  <a16:creationId xmlns:a16="http://schemas.microsoft.com/office/drawing/2014/main" id="{325450FA-68A4-6797-4A67-EF5C81BB53A9}"/>
                </a:ext>
              </a:extLst>
            </p:cNvPr>
            <p:cNvSpPr/>
            <p:nvPr/>
          </p:nvSpPr>
          <p:spPr>
            <a:xfrm>
              <a:off x="7675051" y="115282"/>
              <a:ext cx="208547" cy="159362"/>
            </a:xfrm>
            <a:custGeom>
              <a:avLst/>
              <a:gdLst/>
              <a:ahLst/>
              <a:cxnLst/>
              <a:rect l="l" t="t" r="r" b="b"/>
              <a:pathLst>
                <a:path w="2878" h="2199" extrusionOk="0">
                  <a:moveTo>
                    <a:pt x="819" y="665"/>
                  </a:moveTo>
                  <a:cubicBezTo>
                    <a:pt x="1008" y="665"/>
                    <a:pt x="1161" y="820"/>
                    <a:pt x="1156" y="1008"/>
                  </a:cubicBezTo>
                  <a:cubicBezTo>
                    <a:pt x="1156" y="1205"/>
                    <a:pt x="1012" y="1348"/>
                    <a:pt x="814" y="1348"/>
                  </a:cubicBezTo>
                  <a:cubicBezTo>
                    <a:pt x="813" y="1348"/>
                    <a:pt x="812" y="1348"/>
                    <a:pt x="811" y="1348"/>
                  </a:cubicBezTo>
                  <a:cubicBezTo>
                    <a:pt x="624" y="1348"/>
                    <a:pt x="474" y="1197"/>
                    <a:pt x="474" y="1010"/>
                  </a:cubicBezTo>
                  <a:cubicBezTo>
                    <a:pt x="472" y="821"/>
                    <a:pt x="626" y="665"/>
                    <a:pt x="815" y="665"/>
                  </a:cubicBezTo>
                  <a:cubicBezTo>
                    <a:pt x="817" y="665"/>
                    <a:pt x="818" y="665"/>
                    <a:pt x="819" y="665"/>
                  </a:cubicBezTo>
                  <a:close/>
                  <a:moveTo>
                    <a:pt x="1505" y="0"/>
                  </a:moveTo>
                  <a:cubicBezTo>
                    <a:pt x="1486" y="0"/>
                    <a:pt x="1467" y="1"/>
                    <a:pt x="1448" y="2"/>
                  </a:cubicBezTo>
                  <a:cubicBezTo>
                    <a:pt x="1187" y="16"/>
                    <a:pt x="952" y="111"/>
                    <a:pt x="728" y="239"/>
                  </a:cubicBezTo>
                  <a:cubicBezTo>
                    <a:pt x="507" y="363"/>
                    <a:pt x="312" y="523"/>
                    <a:pt x="188" y="745"/>
                  </a:cubicBezTo>
                  <a:cubicBezTo>
                    <a:pt x="0" y="1078"/>
                    <a:pt x="14" y="1408"/>
                    <a:pt x="328" y="1673"/>
                  </a:cubicBezTo>
                  <a:cubicBezTo>
                    <a:pt x="728" y="2009"/>
                    <a:pt x="1199" y="2160"/>
                    <a:pt x="1673" y="2199"/>
                  </a:cubicBezTo>
                  <a:cubicBezTo>
                    <a:pt x="1966" y="2192"/>
                    <a:pt x="2204" y="2139"/>
                    <a:pt x="2425" y="2013"/>
                  </a:cubicBezTo>
                  <a:cubicBezTo>
                    <a:pt x="2684" y="1862"/>
                    <a:pt x="2877" y="1597"/>
                    <a:pt x="2821" y="1259"/>
                  </a:cubicBezTo>
                  <a:cubicBezTo>
                    <a:pt x="2733" y="751"/>
                    <a:pt x="2472" y="367"/>
                    <a:pt x="2009" y="128"/>
                  </a:cubicBezTo>
                  <a:cubicBezTo>
                    <a:pt x="1854" y="44"/>
                    <a:pt x="1681" y="0"/>
                    <a:pt x="15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45;p42">
              <a:extLst>
                <a:ext uri="{FF2B5EF4-FFF2-40B4-BE49-F238E27FC236}">
                  <a16:creationId xmlns:a16="http://schemas.microsoft.com/office/drawing/2014/main" id="{EAE7343C-916C-9A10-D0F8-D3321F819171}"/>
                </a:ext>
              </a:extLst>
            </p:cNvPr>
            <p:cNvSpPr/>
            <p:nvPr/>
          </p:nvSpPr>
          <p:spPr>
            <a:xfrm>
              <a:off x="7314050" y="596550"/>
              <a:ext cx="364704" cy="87000"/>
            </a:xfrm>
            <a:custGeom>
              <a:avLst/>
              <a:gdLst/>
              <a:ahLst/>
              <a:cxnLst/>
              <a:rect l="l" t="t" r="r" b="b"/>
              <a:pathLst>
                <a:path w="5268" h="1273" extrusionOk="0">
                  <a:moveTo>
                    <a:pt x="5267" y="0"/>
                  </a:moveTo>
                  <a:cubicBezTo>
                    <a:pt x="5127" y="49"/>
                    <a:pt x="4999" y="95"/>
                    <a:pt x="4869" y="140"/>
                  </a:cubicBezTo>
                  <a:cubicBezTo>
                    <a:pt x="3844" y="486"/>
                    <a:pt x="2783" y="649"/>
                    <a:pt x="1707" y="729"/>
                  </a:cubicBezTo>
                  <a:cubicBezTo>
                    <a:pt x="1277" y="761"/>
                    <a:pt x="848" y="773"/>
                    <a:pt x="420" y="817"/>
                  </a:cubicBezTo>
                  <a:cubicBezTo>
                    <a:pt x="313" y="826"/>
                    <a:pt x="208" y="845"/>
                    <a:pt x="108" y="880"/>
                  </a:cubicBezTo>
                  <a:cubicBezTo>
                    <a:pt x="59" y="898"/>
                    <a:pt x="6" y="924"/>
                    <a:pt x="4" y="980"/>
                  </a:cubicBezTo>
                  <a:cubicBezTo>
                    <a:pt x="1" y="1038"/>
                    <a:pt x="52" y="1062"/>
                    <a:pt x="95" y="1085"/>
                  </a:cubicBezTo>
                  <a:cubicBezTo>
                    <a:pt x="188" y="1127"/>
                    <a:pt x="287" y="1157"/>
                    <a:pt x="388" y="1173"/>
                  </a:cubicBezTo>
                  <a:cubicBezTo>
                    <a:pt x="798" y="1252"/>
                    <a:pt x="1214" y="1262"/>
                    <a:pt x="1631" y="1271"/>
                  </a:cubicBezTo>
                  <a:cubicBezTo>
                    <a:pt x="1692" y="1272"/>
                    <a:pt x="1753" y="1273"/>
                    <a:pt x="1814" y="1273"/>
                  </a:cubicBezTo>
                  <a:cubicBezTo>
                    <a:pt x="2088" y="1273"/>
                    <a:pt x="2364" y="1261"/>
                    <a:pt x="2639" y="1248"/>
                  </a:cubicBezTo>
                  <a:cubicBezTo>
                    <a:pt x="2907" y="1236"/>
                    <a:pt x="3174" y="1218"/>
                    <a:pt x="3442" y="1194"/>
                  </a:cubicBezTo>
                  <a:cubicBezTo>
                    <a:pt x="3731" y="1168"/>
                    <a:pt x="4021" y="1133"/>
                    <a:pt x="4306" y="1087"/>
                  </a:cubicBezTo>
                  <a:cubicBezTo>
                    <a:pt x="4568" y="1047"/>
                    <a:pt x="4825" y="992"/>
                    <a:pt x="5081" y="926"/>
                  </a:cubicBezTo>
                  <a:cubicBezTo>
                    <a:pt x="5106" y="922"/>
                    <a:pt x="5127" y="899"/>
                    <a:pt x="5127" y="873"/>
                  </a:cubicBezTo>
                  <a:cubicBezTo>
                    <a:pt x="5141" y="754"/>
                    <a:pt x="5162" y="635"/>
                    <a:pt x="5181" y="516"/>
                  </a:cubicBezTo>
                  <a:cubicBezTo>
                    <a:pt x="5209" y="345"/>
                    <a:pt x="5237" y="177"/>
                    <a:pt x="52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46;p42">
              <a:extLst>
                <a:ext uri="{FF2B5EF4-FFF2-40B4-BE49-F238E27FC236}">
                  <a16:creationId xmlns:a16="http://schemas.microsoft.com/office/drawing/2014/main" id="{E0C22043-C814-CAFF-BF55-C89A7A192928}"/>
                </a:ext>
              </a:extLst>
            </p:cNvPr>
            <p:cNvSpPr/>
            <p:nvPr/>
          </p:nvSpPr>
          <p:spPr>
            <a:xfrm>
              <a:off x="7702805" y="99161"/>
              <a:ext cx="721377" cy="559096"/>
            </a:xfrm>
            <a:custGeom>
              <a:avLst/>
              <a:gdLst/>
              <a:ahLst/>
              <a:cxnLst/>
              <a:rect l="l" t="t" r="r" b="b"/>
              <a:pathLst>
                <a:path w="10553" h="8179" extrusionOk="0">
                  <a:moveTo>
                    <a:pt x="1353" y="1"/>
                  </a:moveTo>
                  <a:cubicBezTo>
                    <a:pt x="1098" y="1"/>
                    <a:pt x="856" y="71"/>
                    <a:pt x="630" y="194"/>
                  </a:cubicBezTo>
                  <a:cubicBezTo>
                    <a:pt x="467" y="281"/>
                    <a:pt x="323" y="392"/>
                    <a:pt x="224" y="551"/>
                  </a:cubicBezTo>
                  <a:lnTo>
                    <a:pt x="227" y="555"/>
                  </a:lnTo>
                  <a:cubicBezTo>
                    <a:pt x="243" y="549"/>
                    <a:pt x="257" y="542"/>
                    <a:pt x="271" y="534"/>
                  </a:cubicBezTo>
                  <a:cubicBezTo>
                    <a:pt x="430" y="434"/>
                    <a:pt x="604" y="355"/>
                    <a:pt x="785" y="302"/>
                  </a:cubicBezTo>
                  <a:cubicBezTo>
                    <a:pt x="903" y="268"/>
                    <a:pt x="1021" y="245"/>
                    <a:pt x="1140" y="245"/>
                  </a:cubicBezTo>
                  <a:cubicBezTo>
                    <a:pt x="1192" y="245"/>
                    <a:pt x="1243" y="250"/>
                    <a:pt x="1295" y="258"/>
                  </a:cubicBezTo>
                  <a:cubicBezTo>
                    <a:pt x="1587" y="311"/>
                    <a:pt x="1857" y="453"/>
                    <a:pt x="2064" y="663"/>
                  </a:cubicBezTo>
                  <a:cubicBezTo>
                    <a:pt x="2301" y="897"/>
                    <a:pt x="2438" y="1184"/>
                    <a:pt x="2503" y="1507"/>
                  </a:cubicBezTo>
                  <a:cubicBezTo>
                    <a:pt x="2557" y="1791"/>
                    <a:pt x="2476" y="2033"/>
                    <a:pt x="2264" y="2224"/>
                  </a:cubicBezTo>
                  <a:cubicBezTo>
                    <a:pt x="2007" y="2457"/>
                    <a:pt x="1700" y="2547"/>
                    <a:pt x="1370" y="2547"/>
                  </a:cubicBezTo>
                  <a:cubicBezTo>
                    <a:pt x="1318" y="2547"/>
                    <a:pt x="1265" y="2545"/>
                    <a:pt x="1212" y="2541"/>
                  </a:cubicBezTo>
                  <a:cubicBezTo>
                    <a:pt x="965" y="2522"/>
                    <a:pt x="728" y="2448"/>
                    <a:pt x="497" y="2353"/>
                  </a:cubicBezTo>
                  <a:cubicBezTo>
                    <a:pt x="464" y="2340"/>
                    <a:pt x="428" y="2307"/>
                    <a:pt x="396" y="2307"/>
                  </a:cubicBezTo>
                  <a:cubicBezTo>
                    <a:pt x="391" y="2307"/>
                    <a:pt x="386" y="2308"/>
                    <a:pt x="381" y="2310"/>
                  </a:cubicBezTo>
                  <a:cubicBezTo>
                    <a:pt x="346" y="2324"/>
                    <a:pt x="350" y="2385"/>
                    <a:pt x="332" y="2423"/>
                  </a:cubicBezTo>
                  <a:cubicBezTo>
                    <a:pt x="299" y="2508"/>
                    <a:pt x="232" y="2554"/>
                    <a:pt x="153" y="2554"/>
                  </a:cubicBezTo>
                  <a:cubicBezTo>
                    <a:pt x="129" y="2554"/>
                    <a:pt x="104" y="2550"/>
                    <a:pt x="78" y="2541"/>
                  </a:cubicBezTo>
                  <a:lnTo>
                    <a:pt x="1" y="2515"/>
                  </a:lnTo>
                  <a:lnTo>
                    <a:pt x="1" y="2515"/>
                  </a:lnTo>
                  <a:cubicBezTo>
                    <a:pt x="64" y="2783"/>
                    <a:pt x="127" y="3042"/>
                    <a:pt x="152" y="3311"/>
                  </a:cubicBezTo>
                  <a:cubicBezTo>
                    <a:pt x="153" y="3344"/>
                    <a:pt x="176" y="3372"/>
                    <a:pt x="208" y="3382"/>
                  </a:cubicBezTo>
                  <a:cubicBezTo>
                    <a:pt x="629" y="3537"/>
                    <a:pt x="1070" y="3619"/>
                    <a:pt x="1516" y="3630"/>
                  </a:cubicBezTo>
                  <a:cubicBezTo>
                    <a:pt x="1526" y="3630"/>
                    <a:pt x="1537" y="3630"/>
                    <a:pt x="1548" y="3630"/>
                  </a:cubicBezTo>
                  <a:cubicBezTo>
                    <a:pt x="1755" y="3630"/>
                    <a:pt x="1961" y="3614"/>
                    <a:pt x="2164" y="3579"/>
                  </a:cubicBezTo>
                  <a:cubicBezTo>
                    <a:pt x="2447" y="3533"/>
                    <a:pt x="2723" y="3461"/>
                    <a:pt x="2993" y="3363"/>
                  </a:cubicBezTo>
                  <a:cubicBezTo>
                    <a:pt x="3148" y="3311"/>
                    <a:pt x="3300" y="3249"/>
                    <a:pt x="3460" y="3209"/>
                  </a:cubicBezTo>
                  <a:cubicBezTo>
                    <a:pt x="3487" y="3202"/>
                    <a:pt x="3513" y="3197"/>
                    <a:pt x="3540" y="3197"/>
                  </a:cubicBezTo>
                  <a:cubicBezTo>
                    <a:pt x="3585" y="3197"/>
                    <a:pt x="3628" y="3211"/>
                    <a:pt x="3667" y="3247"/>
                  </a:cubicBezTo>
                  <a:cubicBezTo>
                    <a:pt x="3735" y="3312"/>
                    <a:pt x="3798" y="3382"/>
                    <a:pt x="3856" y="3456"/>
                  </a:cubicBezTo>
                  <a:cubicBezTo>
                    <a:pt x="4065" y="3716"/>
                    <a:pt x="4243" y="3994"/>
                    <a:pt x="4422" y="4275"/>
                  </a:cubicBezTo>
                  <a:cubicBezTo>
                    <a:pt x="4610" y="4566"/>
                    <a:pt x="4783" y="4866"/>
                    <a:pt x="4953" y="5167"/>
                  </a:cubicBezTo>
                  <a:cubicBezTo>
                    <a:pt x="5115" y="5455"/>
                    <a:pt x="5266" y="5749"/>
                    <a:pt x="5413" y="6044"/>
                  </a:cubicBezTo>
                  <a:cubicBezTo>
                    <a:pt x="5500" y="6235"/>
                    <a:pt x="5590" y="6426"/>
                    <a:pt x="5679" y="6617"/>
                  </a:cubicBezTo>
                  <a:cubicBezTo>
                    <a:pt x="5713" y="6689"/>
                    <a:pt x="5741" y="6757"/>
                    <a:pt x="5814" y="6806"/>
                  </a:cubicBezTo>
                  <a:cubicBezTo>
                    <a:pt x="6082" y="6982"/>
                    <a:pt x="6352" y="7152"/>
                    <a:pt x="6635" y="7301"/>
                  </a:cubicBezTo>
                  <a:cubicBezTo>
                    <a:pt x="6801" y="7388"/>
                    <a:pt x="6970" y="7476"/>
                    <a:pt x="7143" y="7550"/>
                  </a:cubicBezTo>
                  <a:cubicBezTo>
                    <a:pt x="7156" y="7555"/>
                    <a:pt x="7167" y="7559"/>
                    <a:pt x="7177" y="7559"/>
                  </a:cubicBezTo>
                  <a:cubicBezTo>
                    <a:pt x="7196" y="7559"/>
                    <a:pt x="7209" y="7545"/>
                    <a:pt x="7210" y="7513"/>
                  </a:cubicBezTo>
                  <a:cubicBezTo>
                    <a:pt x="7213" y="7430"/>
                    <a:pt x="7220" y="7346"/>
                    <a:pt x="7222" y="7262"/>
                  </a:cubicBezTo>
                  <a:cubicBezTo>
                    <a:pt x="7223" y="7192"/>
                    <a:pt x="7242" y="7157"/>
                    <a:pt x="7285" y="7157"/>
                  </a:cubicBezTo>
                  <a:cubicBezTo>
                    <a:pt x="7303" y="7157"/>
                    <a:pt x="7325" y="7163"/>
                    <a:pt x="7352" y="7176"/>
                  </a:cubicBezTo>
                  <a:cubicBezTo>
                    <a:pt x="7506" y="7252"/>
                    <a:pt x="7662" y="7322"/>
                    <a:pt x="7820" y="7392"/>
                  </a:cubicBezTo>
                  <a:cubicBezTo>
                    <a:pt x="8144" y="7534"/>
                    <a:pt x="8474" y="7665"/>
                    <a:pt x="8807" y="7781"/>
                  </a:cubicBezTo>
                  <a:cubicBezTo>
                    <a:pt x="9261" y="7939"/>
                    <a:pt x="9718" y="8086"/>
                    <a:pt x="10195" y="8158"/>
                  </a:cubicBezTo>
                  <a:cubicBezTo>
                    <a:pt x="10255" y="8167"/>
                    <a:pt x="10314" y="8178"/>
                    <a:pt x="10374" y="8178"/>
                  </a:cubicBezTo>
                  <a:cubicBezTo>
                    <a:pt x="10410" y="8178"/>
                    <a:pt x="10445" y="8174"/>
                    <a:pt x="10481" y="8163"/>
                  </a:cubicBezTo>
                  <a:cubicBezTo>
                    <a:pt x="10539" y="8147"/>
                    <a:pt x="10553" y="8118"/>
                    <a:pt x="10523" y="8063"/>
                  </a:cubicBezTo>
                  <a:cubicBezTo>
                    <a:pt x="10493" y="8009"/>
                    <a:pt x="10446" y="7976"/>
                    <a:pt x="10397" y="7942"/>
                  </a:cubicBezTo>
                  <a:cubicBezTo>
                    <a:pt x="10015" y="7681"/>
                    <a:pt x="9590" y="7507"/>
                    <a:pt x="9166" y="7330"/>
                  </a:cubicBezTo>
                  <a:cubicBezTo>
                    <a:pt x="8809" y="7181"/>
                    <a:pt x="8444" y="7045"/>
                    <a:pt x="8083" y="6903"/>
                  </a:cubicBezTo>
                  <a:cubicBezTo>
                    <a:pt x="7681" y="6745"/>
                    <a:pt x="7290" y="6566"/>
                    <a:pt x="6903" y="6380"/>
                  </a:cubicBezTo>
                  <a:cubicBezTo>
                    <a:pt x="6777" y="6314"/>
                    <a:pt x="6649" y="6252"/>
                    <a:pt x="6524" y="6182"/>
                  </a:cubicBezTo>
                  <a:cubicBezTo>
                    <a:pt x="6337" y="6079"/>
                    <a:pt x="6151" y="5972"/>
                    <a:pt x="5965" y="5867"/>
                  </a:cubicBezTo>
                  <a:cubicBezTo>
                    <a:pt x="5928" y="5844"/>
                    <a:pt x="5893" y="5819"/>
                    <a:pt x="5855" y="5800"/>
                  </a:cubicBezTo>
                  <a:cubicBezTo>
                    <a:pt x="5797" y="5775"/>
                    <a:pt x="5763" y="5716"/>
                    <a:pt x="5770" y="5653"/>
                  </a:cubicBezTo>
                  <a:cubicBezTo>
                    <a:pt x="5727" y="5625"/>
                    <a:pt x="5692" y="5583"/>
                    <a:pt x="5672" y="5534"/>
                  </a:cubicBezTo>
                  <a:cubicBezTo>
                    <a:pt x="5602" y="5335"/>
                    <a:pt x="5521" y="5141"/>
                    <a:pt x="5443" y="4944"/>
                  </a:cubicBezTo>
                  <a:cubicBezTo>
                    <a:pt x="5201" y="4341"/>
                    <a:pt x="4931" y="3752"/>
                    <a:pt x="4669" y="3158"/>
                  </a:cubicBezTo>
                  <a:cubicBezTo>
                    <a:pt x="4499" y="2772"/>
                    <a:pt x="4349" y="2378"/>
                    <a:pt x="4168" y="1997"/>
                  </a:cubicBezTo>
                  <a:cubicBezTo>
                    <a:pt x="4058" y="1766"/>
                    <a:pt x="3940" y="1536"/>
                    <a:pt x="3814" y="1314"/>
                  </a:cubicBezTo>
                  <a:cubicBezTo>
                    <a:pt x="3805" y="1293"/>
                    <a:pt x="3786" y="1279"/>
                    <a:pt x="3763" y="1277"/>
                  </a:cubicBezTo>
                  <a:cubicBezTo>
                    <a:pt x="3710" y="1272"/>
                    <a:pt x="3658" y="1265"/>
                    <a:pt x="3605" y="1252"/>
                  </a:cubicBezTo>
                  <a:cubicBezTo>
                    <a:pt x="3169" y="1165"/>
                    <a:pt x="2794" y="970"/>
                    <a:pt x="2513" y="614"/>
                  </a:cubicBezTo>
                  <a:cubicBezTo>
                    <a:pt x="2459" y="548"/>
                    <a:pt x="2415" y="474"/>
                    <a:pt x="2357" y="411"/>
                  </a:cubicBezTo>
                  <a:cubicBezTo>
                    <a:pt x="2087" y="118"/>
                    <a:pt x="1738" y="2"/>
                    <a:pt x="1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47;p42">
              <a:extLst>
                <a:ext uri="{FF2B5EF4-FFF2-40B4-BE49-F238E27FC236}">
                  <a16:creationId xmlns:a16="http://schemas.microsoft.com/office/drawing/2014/main" id="{ACB9F1E0-2649-9111-4881-61F7A88BC8EE}"/>
                </a:ext>
              </a:extLst>
            </p:cNvPr>
            <p:cNvSpPr/>
            <p:nvPr/>
          </p:nvSpPr>
          <p:spPr>
            <a:xfrm>
              <a:off x="7728220" y="40571"/>
              <a:ext cx="267078" cy="151623"/>
            </a:xfrm>
            <a:custGeom>
              <a:avLst/>
              <a:gdLst/>
              <a:ahLst/>
              <a:cxnLst/>
              <a:rect l="l" t="t" r="r" b="b"/>
              <a:pathLst>
                <a:path w="3824" h="2171" extrusionOk="0">
                  <a:moveTo>
                    <a:pt x="1918" y="0"/>
                  </a:moveTo>
                  <a:cubicBezTo>
                    <a:pt x="1857" y="0"/>
                    <a:pt x="1798" y="7"/>
                    <a:pt x="1739" y="20"/>
                  </a:cubicBezTo>
                  <a:cubicBezTo>
                    <a:pt x="1471" y="76"/>
                    <a:pt x="1269" y="233"/>
                    <a:pt x="1096" y="435"/>
                  </a:cubicBezTo>
                  <a:cubicBezTo>
                    <a:pt x="1029" y="514"/>
                    <a:pt x="966" y="595"/>
                    <a:pt x="878" y="652"/>
                  </a:cubicBezTo>
                  <a:cubicBezTo>
                    <a:pt x="862" y="663"/>
                    <a:pt x="844" y="680"/>
                    <a:pt x="825" y="680"/>
                  </a:cubicBezTo>
                  <a:cubicBezTo>
                    <a:pt x="817" y="680"/>
                    <a:pt x="809" y="677"/>
                    <a:pt x="801" y="670"/>
                  </a:cubicBezTo>
                  <a:cubicBezTo>
                    <a:pt x="780" y="651"/>
                    <a:pt x="794" y="621"/>
                    <a:pt x="801" y="596"/>
                  </a:cubicBezTo>
                  <a:cubicBezTo>
                    <a:pt x="854" y="430"/>
                    <a:pt x="959" y="300"/>
                    <a:pt x="1087" y="188"/>
                  </a:cubicBezTo>
                  <a:cubicBezTo>
                    <a:pt x="1113" y="163"/>
                    <a:pt x="1143" y="141"/>
                    <a:pt x="1173" y="118"/>
                  </a:cubicBezTo>
                  <a:lnTo>
                    <a:pt x="1173" y="118"/>
                  </a:lnTo>
                  <a:cubicBezTo>
                    <a:pt x="898" y="153"/>
                    <a:pt x="642" y="281"/>
                    <a:pt x="447" y="479"/>
                  </a:cubicBezTo>
                  <a:cubicBezTo>
                    <a:pt x="249" y="677"/>
                    <a:pt x="111" y="914"/>
                    <a:pt x="0" y="1173"/>
                  </a:cubicBezTo>
                  <a:cubicBezTo>
                    <a:pt x="5" y="1173"/>
                    <a:pt x="11" y="1173"/>
                    <a:pt x="16" y="1171"/>
                  </a:cubicBezTo>
                  <a:cubicBezTo>
                    <a:pt x="30" y="1163"/>
                    <a:pt x="44" y="1156"/>
                    <a:pt x="58" y="1147"/>
                  </a:cubicBezTo>
                  <a:cubicBezTo>
                    <a:pt x="331" y="975"/>
                    <a:pt x="621" y="877"/>
                    <a:pt x="931" y="877"/>
                  </a:cubicBezTo>
                  <a:cubicBezTo>
                    <a:pt x="1020" y="877"/>
                    <a:pt x="1110" y="885"/>
                    <a:pt x="1201" y="901"/>
                  </a:cubicBezTo>
                  <a:cubicBezTo>
                    <a:pt x="1501" y="954"/>
                    <a:pt x="1766" y="1082"/>
                    <a:pt x="1971" y="1312"/>
                  </a:cubicBezTo>
                  <a:cubicBezTo>
                    <a:pt x="2062" y="1412"/>
                    <a:pt x="2132" y="1529"/>
                    <a:pt x="2227" y="1627"/>
                  </a:cubicBezTo>
                  <a:cubicBezTo>
                    <a:pt x="2511" y="1918"/>
                    <a:pt x="2860" y="2079"/>
                    <a:pt x="3257" y="2143"/>
                  </a:cubicBezTo>
                  <a:cubicBezTo>
                    <a:pt x="3350" y="2161"/>
                    <a:pt x="3444" y="2170"/>
                    <a:pt x="3538" y="2170"/>
                  </a:cubicBezTo>
                  <a:cubicBezTo>
                    <a:pt x="3559" y="2170"/>
                    <a:pt x="3581" y="2170"/>
                    <a:pt x="3603" y="2169"/>
                  </a:cubicBezTo>
                  <a:cubicBezTo>
                    <a:pt x="3599" y="2164"/>
                    <a:pt x="3599" y="2160"/>
                    <a:pt x="3598" y="2160"/>
                  </a:cubicBezTo>
                  <a:cubicBezTo>
                    <a:pt x="3135" y="2081"/>
                    <a:pt x="2789" y="1848"/>
                    <a:pt x="2595" y="1412"/>
                  </a:cubicBezTo>
                  <a:cubicBezTo>
                    <a:pt x="2588" y="1396"/>
                    <a:pt x="2572" y="1376"/>
                    <a:pt x="2590" y="1362"/>
                  </a:cubicBezTo>
                  <a:cubicBezTo>
                    <a:pt x="2596" y="1356"/>
                    <a:pt x="2602" y="1354"/>
                    <a:pt x="2609" y="1354"/>
                  </a:cubicBezTo>
                  <a:cubicBezTo>
                    <a:pt x="2619" y="1354"/>
                    <a:pt x="2630" y="1360"/>
                    <a:pt x="2640" y="1366"/>
                  </a:cubicBezTo>
                  <a:cubicBezTo>
                    <a:pt x="2675" y="1389"/>
                    <a:pt x="2714" y="1408"/>
                    <a:pt x="2749" y="1433"/>
                  </a:cubicBezTo>
                  <a:cubicBezTo>
                    <a:pt x="2838" y="1490"/>
                    <a:pt x="2921" y="1559"/>
                    <a:pt x="3021" y="1601"/>
                  </a:cubicBezTo>
                  <a:cubicBezTo>
                    <a:pt x="3194" y="1674"/>
                    <a:pt x="3373" y="1695"/>
                    <a:pt x="3555" y="1695"/>
                  </a:cubicBezTo>
                  <a:cubicBezTo>
                    <a:pt x="3644" y="1695"/>
                    <a:pt x="3734" y="1690"/>
                    <a:pt x="3824" y="1683"/>
                  </a:cubicBezTo>
                  <a:cubicBezTo>
                    <a:pt x="3505" y="1571"/>
                    <a:pt x="3266" y="1347"/>
                    <a:pt x="3031" y="1117"/>
                  </a:cubicBezTo>
                  <a:cubicBezTo>
                    <a:pt x="2821" y="912"/>
                    <a:pt x="2579" y="766"/>
                    <a:pt x="2284" y="719"/>
                  </a:cubicBezTo>
                  <a:cubicBezTo>
                    <a:pt x="2260" y="714"/>
                    <a:pt x="2218" y="726"/>
                    <a:pt x="2220" y="682"/>
                  </a:cubicBezTo>
                  <a:cubicBezTo>
                    <a:pt x="2220" y="644"/>
                    <a:pt x="2260" y="644"/>
                    <a:pt x="2288" y="631"/>
                  </a:cubicBezTo>
                  <a:cubicBezTo>
                    <a:pt x="2299" y="630"/>
                    <a:pt x="2307" y="628"/>
                    <a:pt x="2318" y="628"/>
                  </a:cubicBezTo>
                  <a:cubicBezTo>
                    <a:pt x="2348" y="624"/>
                    <a:pt x="2378" y="623"/>
                    <a:pt x="2408" y="623"/>
                  </a:cubicBezTo>
                  <a:cubicBezTo>
                    <a:pt x="2505" y="623"/>
                    <a:pt x="2601" y="640"/>
                    <a:pt x="2695" y="661"/>
                  </a:cubicBezTo>
                  <a:cubicBezTo>
                    <a:pt x="2930" y="712"/>
                    <a:pt x="3151" y="816"/>
                    <a:pt x="3340" y="965"/>
                  </a:cubicBezTo>
                  <a:lnTo>
                    <a:pt x="3347" y="958"/>
                  </a:lnTo>
                  <a:cubicBezTo>
                    <a:pt x="3147" y="589"/>
                    <a:pt x="2856" y="430"/>
                    <a:pt x="2510" y="430"/>
                  </a:cubicBezTo>
                  <a:cubicBezTo>
                    <a:pt x="2462" y="430"/>
                    <a:pt x="2413" y="433"/>
                    <a:pt x="2363" y="439"/>
                  </a:cubicBezTo>
                  <a:cubicBezTo>
                    <a:pt x="2220" y="454"/>
                    <a:pt x="2083" y="495"/>
                    <a:pt x="1943" y="524"/>
                  </a:cubicBezTo>
                  <a:cubicBezTo>
                    <a:pt x="1922" y="529"/>
                    <a:pt x="1898" y="537"/>
                    <a:pt x="1878" y="537"/>
                  </a:cubicBezTo>
                  <a:cubicBezTo>
                    <a:pt x="1863" y="537"/>
                    <a:pt x="1850" y="532"/>
                    <a:pt x="1843" y="517"/>
                  </a:cubicBezTo>
                  <a:cubicBezTo>
                    <a:pt x="1825" y="484"/>
                    <a:pt x="1871" y="461"/>
                    <a:pt x="1897" y="440"/>
                  </a:cubicBezTo>
                  <a:cubicBezTo>
                    <a:pt x="2078" y="294"/>
                    <a:pt x="2284" y="250"/>
                    <a:pt x="2501" y="250"/>
                  </a:cubicBezTo>
                  <a:cubicBezTo>
                    <a:pt x="2543" y="250"/>
                    <a:pt x="2585" y="252"/>
                    <a:pt x="2628" y="255"/>
                  </a:cubicBezTo>
                  <a:cubicBezTo>
                    <a:pt x="2658" y="256"/>
                    <a:pt x="2688" y="260"/>
                    <a:pt x="2714" y="262"/>
                  </a:cubicBezTo>
                  <a:cubicBezTo>
                    <a:pt x="2733" y="263"/>
                    <a:pt x="2751" y="271"/>
                    <a:pt x="2772" y="271"/>
                  </a:cubicBezTo>
                  <a:cubicBezTo>
                    <a:pt x="2780" y="271"/>
                    <a:pt x="2789" y="270"/>
                    <a:pt x="2798" y="267"/>
                  </a:cubicBezTo>
                  <a:cubicBezTo>
                    <a:pt x="2784" y="258"/>
                    <a:pt x="2777" y="253"/>
                    <a:pt x="2768" y="248"/>
                  </a:cubicBezTo>
                  <a:cubicBezTo>
                    <a:pt x="2612" y="171"/>
                    <a:pt x="2455" y="135"/>
                    <a:pt x="2298" y="135"/>
                  </a:cubicBezTo>
                  <a:cubicBezTo>
                    <a:pt x="2138" y="135"/>
                    <a:pt x="1978" y="172"/>
                    <a:pt x="1818" y="242"/>
                  </a:cubicBezTo>
                  <a:cubicBezTo>
                    <a:pt x="1699" y="293"/>
                    <a:pt x="1594" y="374"/>
                    <a:pt x="1515" y="477"/>
                  </a:cubicBezTo>
                  <a:cubicBezTo>
                    <a:pt x="1505" y="490"/>
                    <a:pt x="1495" y="507"/>
                    <a:pt x="1479" y="507"/>
                  </a:cubicBezTo>
                  <a:cubicBezTo>
                    <a:pt x="1475" y="507"/>
                    <a:pt x="1471" y="506"/>
                    <a:pt x="1466" y="503"/>
                  </a:cubicBezTo>
                  <a:cubicBezTo>
                    <a:pt x="1441" y="489"/>
                    <a:pt x="1448" y="467"/>
                    <a:pt x="1454" y="444"/>
                  </a:cubicBezTo>
                  <a:cubicBezTo>
                    <a:pt x="1462" y="409"/>
                    <a:pt x="1478" y="377"/>
                    <a:pt x="1497" y="349"/>
                  </a:cubicBezTo>
                  <a:cubicBezTo>
                    <a:pt x="1583" y="218"/>
                    <a:pt x="1702" y="127"/>
                    <a:pt x="1837" y="53"/>
                  </a:cubicBezTo>
                  <a:cubicBezTo>
                    <a:pt x="1871" y="34"/>
                    <a:pt x="1904" y="18"/>
                    <a:pt x="1939" y="0"/>
                  </a:cubicBezTo>
                  <a:cubicBezTo>
                    <a:pt x="1932" y="0"/>
                    <a:pt x="1925" y="0"/>
                    <a:pt x="19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48;p42">
              <a:extLst>
                <a:ext uri="{FF2B5EF4-FFF2-40B4-BE49-F238E27FC236}">
                  <a16:creationId xmlns:a16="http://schemas.microsoft.com/office/drawing/2014/main" id="{91F4D67D-4523-BA17-5A4F-867324B47635}"/>
                </a:ext>
              </a:extLst>
            </p:cNvPr>
            <p:cNvSpPr/>
            <p:nvPr/>
          </p:nvSpPr>
          <p:spPr>
            <a:xfrm>
              <a:off x="7372292" y="521753"/>
              <a:ext cx="315880" cy="110261"/>
            </a:xfrm>
            <a:custGeom>
              <a:avLst/>
              <a:gdLst/>
              <a:ahLst/>
              <a:cxnLst/>
              <a:rect l="l" t="t" r="r" b="b"/>
              <a:pathLst>
                <a:path w="4621" h="1613" extrusionOk="0">
                  <a:moveTo>
                    <a:pt x="4620" y="0"/>
                  </a:moveTo>
                  <a:lnTo>
                    <a:pt x="4620" y="0"/>
                  </a:lnTo>
                  <a:cubicBezTo>
                    <a:pt x="4534" y="11"/>
                    <a:pt x="4464" y="58"/>
                    <a:pt x="4385" y="86"/>
                  </a:cubicBezTo>
                  <a:cubicBezTo>
                    <a:pt x="4189" y="156"/>
                    <a:pt x="3993" y="230"/>
                    <a:pt x="3796" y="300"/>
                  </a:cubicBezTo>
                  <a:cubicBezTo>
                    <a:pt x="3782" y="303"/>
                    <a:pt x="3768" y="307"/>
                    <a:pt x="3754" y="309"/>
                  </a:cubicBezTo>
                  <a:lnTo>
                    <a:pt x="3582" y="370"/>
                  </a:lnTo>
                  <a:cubicBezTo>
                    <a:pt x="3404" y="423"/>
                    <a:pt x="3227" y="477"/>
                    <a:pt x="3048" y="528"/>
                  </a:cubicBezTo>
                  <a:cubicBezTo>
                    <a:pt x="2730" y="619"/>
                    <a:pt x="2410" y="700"/>
                    <a:pt x="2089" y="777"/>
                  </a:cubicBezTo>
                  <a:cubicBezTo>
                    <a:pt x="1509" y="917"/>
                    <a:pt x="926" y="1056"/>
                    <a:pt x="374" y="1283"/>
                  </a:cubicBezTo>
                  <a:cubicBezTo>
                    <a:pt x="264" y="1327"/>
                    <a:pt x="152" y="1371"/>
                    <a:pt x="64" y="1455"/>
                  </a:cubicBezTo>
                  <a:cubicBezTo>
                    <a:pt x="1" y="1517"/>
                    <a:pt x="15" y="1567"/>
                    <a:pt x="103" y="1588"/>
                  </a:cubicBezTo>
                  <a:cubicBezTo>
                    <a:pt x="166" y="1604"/>
                    <a:pt x="230" y="1613"/>
                    <a:pt x="295" y="1613"/>
                  </a:cubicBezTo>
                  <a:cubicBezTo>
                    <a:pt x="502" y="1610"/>
                    <a:pt x="707" y="1594"/>
                    <a:pt x="912" y="1567"/>
                  </a:cubicBezTo>
                  <a:cubicBezTo>
                    <a:pt x="1116" y="1543"/>
                    <a:pt x="1319" y="1510"/>
                    <a:pt x="1521" y="1473"/>
                  </a:cubicBezTo>
                  <a:cubicBezTo>
                    <a:pt x="1889" y="1406"/>
                    <a:pt x="2252" y="1317"/>
                    <a:pt x="2611" y="1220"/>
                  </a:cubicBezTo>
                  <a:cubicBezTo>
                    <a:pt x="2911" y="1140"/>
                    <a:pt x="3209" y="1050"/>
                    <a:pt x="3502" y="947"/>
                  </a:cubicBezTo>
                  <a:cubicBezTo>
                    <a:pt x="3521" y="940"/>
                    <a:pt x="3537" y="936"/>
                    <a:pt x="3550" y="936"/>
                  </a:cubicBezTo>
                  <a:cubicBezTo>
                    <a:pt x="3580" y="936"/>
                    <a:pt x="3591" y="958"/>
                    <a:pt x="3581" y="1008"/>
                  </a:cubicBezTo>
                  <a:cubicBezTo>
                    <a:pt x="3565" y="1087"/>
                    <a:pt x="3572" y="1164"/>
                    <a:pt x="3570" y="1241"/>
                  </a:cubicBezTo>
                  <a:cubicBezTo>
                    <a:pt x="3569" y="1289"/>
                    <a:pt x="3572" y="1306"/>
                    <a:pt x="3594" y="1306"/>
                  </a:cubicBezTo>
                  <a:cubicBezTo>
                    <a:pt x="3605" y="1306"/>
                    <a:pt x="3621" y="1302"/>
                    <a:pt x="3644" y="1296"/>
                  </a:cubicBezTo>
                  <a:cubicBezTo>
                    <a:pt x="3868" y="1229"/>
                    <a:pt x="4087" y="1152"/>
                    <a:pt x="4308" y="1077"/>
                  </a:cubicBezTo>
                  <a:cubicBezTo>
                    <a:pt x="4396" y="1047"/>
                    <a:pt x="4454" y="1010"/>
                    <a:pt x="4447" y="908"/>
                  </a:cubicBezTo>
                  <a:cubicBezTo>
                    <a:pt x="4448" y="885"/>
                    <a:pt x="4454" y="864"/>
                    <a:pt x="4461" y="843"/>
                  </a:cubicBezTo>
                  <a:cubicBezTo>
                    <a:pt x="4480" y="730"/>
                    <a:pt x="4499" y="618"/>
                    <a:pt x="4518" y="507"/>
                  </a:cubicBezTo>
                  <a:lnTo>
                    <a:pt x="4518" y="507"/>
                  </a:lnTo>
                  <a:cubicBezTo>
                    <a:pt x="4518" y="507"/>
                    <a:pt x="4519" y="507"/>
                    <a:pt x="4519" y="507"/>
                  </a:cubicBezTo>
                  <a:cubicBezTo>
                    <a:pt x="4559" y="339"/>
                    <a:pt x="4592" y="170"/>
                    <a:pt x="4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49;p42">
              <a:extLst>
                <a:ext uri="{FF2B5EF4-FFF2-40B4-BE49-F238E27FC236}">
                  <a16:creationId xmlns:a16="http://schemas.microsoft.com/office/drawing/2014/main" id="{CBCDDD33-9681-47AD-B774-C2A59B1F0A37}"/>
                </a:ext>
              </a:extLst>
            </p:cNvPr>
            <p:cNvSpPr/>
            <p:nvPr/>
          </p:nvSpPr>
          <p:spPr>
            <a:xfrm>
              <a:off x="7607150" y="211925"/>
              <a:ext cx="126949" cy="66100"/>
            </a:xfrm>
            <a:custGeom>
              <a:avLst/>
              <a:gdLst/>
              <a:ahLst/>
              <a:cxnLst/>
              <a:rect l="l" t="t" r="r" b="b"/>
              <a:pathLst>
                <a:path w="1504" h="768" extrusionOk="0">
                  <a:moveTo>
                    <a:pt x="560" y="1"/>
                  </a:moveTo>
                  <a:cubicBezTo>
                    <a:pt x="371" y="1"/>
                    <a:pt x="188" y="55"/>
                    <a:pt x="1" y="97"/>
                  </a:cubicBezTo>
                  <a:cubicBezTo>
                    <a:pt x="46" y="104"/>
                    <a:pt x="94" y="111"/>
                    <a:pt x="139" y="122"/>
                  </a:cubicBezTo>
                  <a:cubicBezTo>
                    <a:pt x="406" y="182"/>
                    <a:pt x="630" y="322"/>
                    <a:pt x="849" y="474"/>
                  </a:cubicBezTo>
                  <a:cubicBezTo>
                    <a:pt x="963" y="553"/>
                    <a:pt x="1074" y="639"/>
                    <a:pt x="1191" y="716"/>
                  </a:cubicBezTo>
                  <a:cubicBezTo>
                    <a:pt x="1244" y="751"/>
                    <a:pt x="1289" y="768"/>
                    <a:pt x="1329" y="768"/>
                  </a:cubicBezTo>
                  <a:cubicBezTo>
                    <a:pt x="1400" y="768"/>
                    <a:pt x="1451" y="712"/>
                    <a:pt x="1484" y="602"/>
                  </a:cubicBezTo>
                  <a:cubicBezTo>
                    <a:pt x="1486" y="597"/>
                    <a:pt x="1487" y="590"/>
                    <a:pt x="1489" y="585"/>
                  </a:cubicBezTo>
                  <a:cubicBezTo>
                    <a:pt x="1503" y="548"/>
                    <a:pt x="1493" y="527"/>
                    <a:pt x="1456" y="508"/>
                  </a:cubicBezTo>
                  <a:cubicBezTo>
                    <a:pt x="1312" y="432"/>
                    <a:pt x="1179" y="339"/>
                    <a:pt x="1058" y="232"/>
                  </a:cubicBezTo>
                  <a:cubicBezTo>
                    <a:pt x="953" y="141"/>
                    <a:pt x="821" y="89"/>
                    <a:pt x="702" y="17"/>
                  </a:cubicBezTo>
                  <a:cubicBezTo>
                    <a:pt x="685" y="8"/>
                    <a:pt x="664" y="5"/>
                    <a:pt x="642" y="5"/>
                  </a:cubicBezTo>
                  <a:cubicBezTo>
                    <a:pt x="615" y="2"/>
                    <a:pt x="587" y="1"/>
                    <a:pt x="5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50;p42">
              <a:extLst>
                <a:ext uri="{FF2B5EF4-FFF2-40B4-BE49-F238E27FC236}">
                  <a16:creationId xmlns:a16="http://schemas.microsoft.com/office/drawing/2014/main" id="{82912932-B07C-69F9-6CB1-708C4493EF92}"/>
                </a:ext>
              </a:extLst>
            </p:cNvPr>
            <p:cNvSpPr/>
            <p:nvPr/>
          </p:nvSpPr>
          <p:spPr>
            <a:xfrm>
              <a:off x="7701985" y="148653"/>
              <a:ext cx="1504" cy="1436"/>
            </a:xfrm>
            <a:custGeom>
              <a:avLst/>
              <a:gdLst/>
              <a:ahLst/>
              <a:cxnLst/>
              <a:rect l="l" t="t" r="r" b="b"/>
              <a:pathLst>
                <a:path w="22" h="21" extrusionOk="0">
                  <a:moveTo>
                    <a:pt x="15" y="0"/>
                  </a:moveTo>
                  <a:cubicBezTo>
                    <a:pt x="9" y="0"/>
                    <a:pt x="4" y="5"/>
                    <a:pt x="1" y="11"/>
                  </a:cubicBezTo>
                  <a:lnTo>
                    <a:pt x="11" y="20"/>
                  </a:lnTo>
                  <a:cubicBezTo>
                    <a:pt x="15" y="15"/>
                    <a:pt x="18" y="10"/>
                    <a:pt x="22" y="2"/>
                  </a:cubicBezTo>
                  <a:cubicBezTo>
                    <a:pt x="19" y="1"/>
                    <a:pt x="17" y="0"/>
                    <a:pt x="15" y="0"/>
                  </a:cubicBezTo>
                  <a:close/>
                </a:path>
              </a:pathLst>
            </a:custGeom>
            <a:solidFill>
              <a:srgbClr val="F69E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51;p42">
              <a:extLst>
                <a:ext uri="{FF2B5EF4-FFF2-40B4-BE49-F238E27FC236}">
                  <a16:creationId xmlns:a16="http://schemas.microsoft.com/office/drawing/2014/main" id="{93C348C9-E04F-7ACE-8B7F-E4E79570F326}"/>
                </a:ext>
              </a:extLst>
            </p:cNvPr>
            <p:cNvSpPr/>
            <p:nvPr/>
          </p:nvSpPr>
          <p:spPr>
            <a:xfrm>
              <a:off x="7686057" y="224189"/>
              <a:ext cx="752" cy="889"/>
            </a:xfrm>
            <a:custGeom>
              <a:avLst/>
              <a:gdLst/>
              <a:ahLst/>
              <a:cxnLst/>
              <a:rect l="l" t="t" r="r" b="b"/>
              <a:pathLst>
                <a:path w="11" h="13" extrusionOk="0">
                  <a:moveTo>
                    <a:pt x="7" y="0"/>
                  </a:moveTo>
                  <a:lnTo>
                    <a:pt x="0" y="7"/>
                  </a:lnTo>
                  <a:lnTo>
                    <a:pt x="11" y="12"/>
                  </a:lnTo>
                  <a:lnTo>
                    <a:pt x="7" y="0"/>
                  </a:lnTo>
                  <a:close/>
                </a:path>
              </a:pathLst>
            </a:custGeom>
            <a:solidFill>
              <a:srgbClr val="F69E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52;p42">
              <a:extLst>
                <a:ext uri="{FF2B5EF4-FFF2-40B4-BE49-F238E27FC236}">
                  <a16:creationId xmlns:a16="http://schemas.microsoft.com/office/drawing/2014/main" id="{EB17C59F-E2CF-DC74-EBC1-0E2363D0BE4F}"/>
                </a:ext>
              </a:extLst>
            </p:cNvPr>
            <p:cNvSpPr/>
            <p:nvPr/>
          </p:nvSpPr>
          <p:spPr>
            <a:xfrm>
              <a:off x="7717707" y="136827"/>
              <a:ext cx="684" cy="547"/>
            </a:xfrm>
            <a:custGeom>
              <a:avLst/>
              <a:gdLst/>
              <a:ahLst/>
              <a:cxnLst/>
              <a:rect l="l" t="t" r="r" b="b"/>
              <a:pathLst>
                <a:path w="10" h="8" extrusionOk="0">
                  <a:moveTo>
                    <a:pt x="6" y="0"/>
                  </a:moveTo>
                  <a:lnTo>
                    <a:pt x="0" y="7"/>
                  </a:lnTo>
                  <a:lnTo>
                    <a:pt x="9" y="4"/>
                  </a:lnTo>
                  <a:lnTo>
                    <a:pt x="6" y="0"/>
                  </a:lnTo>
                  <a:close/>
                </a:path>
              </a:pathLst>
            </a:custGeom>
            <a:solidFill>
              <a:srgbClr val="4B5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53;p42">
              <a:extLst>
                <a:ext uri="{FF2B5EF4-FFF2-40B4-BE49-F238E27FC236}">
                  <a16:creationId xmlns:a16="http://schemas.microsoft.com/office/drawing/2014/main" id="{6B59BF8A-3EF2-4776-CAF9-1FB6899AB74D}"/>
                </a:ext>
              </a:extLst>
            </p:cNvPr>
            <p:cNvSpPr/>
            <p:nvPr/>
          </p:nvSpPr>
          <p:spPr>
            <a:xfrm>
              <a:off x="7960585" y="101212"/>
              <a:ext cx="957" cy="1025"/>
            </a:xfrm>
            <a:custGeom>
              <a:avLst/>
              <a:gdLst/>
              <a:ahLst/>
              <a:cxnLst/>
              <a:rect l="l" t="t" r="r" b="b"/>
              <a:pathLst>
                <a:path w="14" h="15" extrusionOk="0">
                  <a:moveTo>
                    <a:pt x="6" y="1"/>
                  </a:moveTo>
                  <a:lnTo>
                    <a:pt x="1" y="6"/>
                  </a:lnTo>
                  <a:cubicBezTo>
                    <a:pt x="2" y="11"/>
                    <a:pt x="3" y="15"/>
                    <a:pt x="7" y="15"/>
                  </a:cubicBezTo>
                  <a:cubicBezTo>
                    <a:pt x="8" y="15"/>
                    <a:pt x="9" y="14"/>
                    <a:pt x="11" y="13"/>
                  </a:cubicBezTo>
                  <a:cubicBezTo>
                    <a:pt x="13" y="13"/>
                    <a:pt x="8" y="6"/>
                    <a:pt x="6" y="1"/>
                  </a:cubicBezTo>
                  <a:close/>
                </a:path>
              </a:pathLst>
            </a:custGeom>
            <a:solidFill>
              <a:srgbClr val="F69E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2954;p42">
              <a:extLst>
                <a:ext uri="{FF2B5EF4-FFF2-40B4-BE49-F238E27FC236}">
                  <a16:creationId xmlns:a16="http://schemas.microsoft.com/office/drawing/2014/main" id="{37215298-D6CC-ADDB-F69E-47D7054E54D3}"/>
                </a:ext>
              </a:extLst>
            </p:cNvPr>
            <p:cNvGrpSpPr/>
            <p:nvPr/>
          </p:nvGrpSpPr>
          <p:grpSpPr>
            <a:xfrm>
              <a:off x="7707855" y="159372"/>
              <a:ext cx="64529" cy="55301"/>
              <a:chOff x="6688530" y="2567647"/>
              <a:chExt cx="64529" cy="55301"/>
            </a:xfrm>
          </p:grpSpPr>
          <p:sp>
            <p:nvSpPr>
              <p:cNvPr id="62" name="Google Shape;2955;p42">
                <a:extLst>
                  <a:ext uri="{FF2B5EF4-FFF2-40B4-BE49-F238E27FC236}">
                    <a16:creationId xmlns:a16="http://schemas.microsoft.com/office/drawing/2014/main" id="{F615C18C-6292-6E9E-64A5-BC954CD5A093}"/>
                  </a:ext>
                </a:extLst>
              </p:cNvPr>
              <p:cNvSpPr/>
              <p:nvPr/>
            </p:nvSpPr>
            <p:spPr>
              <a:xfrm>
                <a:off x="6688530" y="2567647"/>
                <a:ext cx="64529" cy="55301"/>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956;p42">
                <a:extLst>
                  <a:ext uri="{FF2B5EF4-FFF2-40B4-BE49-F238E27FC236}">
                    <a16:creationId xmlns:a16="http://schemas.microsoft.com/office/drawing/2014/main" id="{940145E0-AD75-B656-0115-7B9B5EE5BE4F}"/>
                  </a:ext>
                </a:extLst>
              </p:cNvPr>
              <p:cNvSpPr/>
              <p:nvPr/>
            </p:nvSpPr>
            <p:spPr>
              <a:xfrm>
                <a:off x="6697553" y="2579063"/>
                <a:ext cx="34179"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2957;p42">
                <a:extLst>
                  <a:ext uri="{FF2B5EF4-FFF2-40B4-BE49-F238E27FC236}">
                    <a16:creationId xmlns:a16="http://schemas.microsoft.com/office/drawing/2014/main" id="{1710A3C0-2099-223B-DBD2-E78A10FD57E1}"/>
                  </a:ext>
                </a:extLst>
              </p:cNvPr>
              <p:cNvSpPr/>
              <p:nvPr/>
            </p:nvSpPr>
            <p:spPr>
              <a:xfrm>
                <a:off x="6711567" y="2577833"/>
                <a:ext cx="16953"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2958;p42">
                <a:extLst>
                  <a:ext uri="{FF2B5EF4-FFF2-40B4-BE49-F238E27FC236}">
                    <a16:creationId xmlns:a16="http://schemas.microsoft.com/office/drawing/2014/main" id="{8D72D49B-2FC8-9915-CC07-57DEC86BE2F8}"/>
                  </a:ext>
                </a:extLst>
              </p:cNvPr>
              <p:cNvSpPr/>
              <p:nvPr/>
            </p:nvSpPr>
            <p:spPr>
              <a:xfrm>
                <a:off x="6699672" y="2598135"/>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2959;p42">
              <a:extLst>
                <a:ext uri="{FF2B5EF4-FFF2-40B4-BE49-F238E27FC236}">
                  <a16:creationId xmlns:a16="http://schemas.microsoft.com/office/drawing/2014/main" id="{085BB182-6416-F828-FEA0-17291A8072A4}"/>
                </a:ext>
              </a:extLst>
            </p:cNvPr>
            <p:cNvSpPr/>
            <p:nvPr/>
          </p:nvSpPr>
          <p:spPr>
            <a:xfrm rot="-185241">
              <a:off x="7601317" y="149400"/>
              <a:ext cx="108091" cy="83399"/>
            </a:xfrm>
            <a:custGeom>
              <a:avLst/>
              <a:gdLst/>
              <a:ahLst/>
              <a:cxnLst/>
              <a:rect l="l" t="t" r="r" b="b"/>
              <a:pathLst>
                <a:path w="1487" h="1102" extrusionOk="0">
                  <a:moveTo>
                    <a:pt x="1475" y="0"/>
                  </a:moveTo>
                  <a:cubicBezTo>
                    <a:pt x="1315" y="70"/>
                    <a:pt x="1157" y="141"/>
                    <a:pt x="1000" y="211"/>
                  </a:cubicBezTo>
                  <a:cubicBezTo>
                    <a:pt x="761" y="318"/>
                    <a:pt x="524" y="423"/>
                    <a:pt x="311" y="574"/>
                  </a:cubicBezTo>
                  <a:cubicBezTo>
                    <a:pt x="207" y="645"/>
                    <a:pt x="114" y="728"/>
                    <a:pt x="53" y="842"/>
                  </a:cubicBezTo>
                  <a:cubicBezTo>
                    <a:pt x="0" y="942"/>
                    <a:pt x="30" y="1022"/>
                    <a:pt x="132" y="1057"/>
                  </a:cubicBezTo>
                  <a:cubicBezTo>
                    <a:pt x="151" y="1062"/>
                    <a:pt x="171" y="1064"/>
                    <a:pt x="192" y="1064"/>
                  </a:cubicBezTo>
                  <a:cubicBezTo>
                    <a:pt x="212" y="1064"/>
                    <a:pt x="233" y="1062"/>
                    <a:pt x="253" y="1057"/>
                  </a:cubicBezTo>
                  <a:cubicBezTo>
                    <a:pt x="421" y="1028"/>
                    <a:pt x="591" y="994"/>
                    <a:pt x="759" y="971"/>
                  </a:cubicBezTo>
                  <a:cubicBezTo>
                    <a:pt x="802" y="965"/>
                    <a:pt x="844" y="961"/>
                    <a:pt x="885" y="961"/>
                  </a:cubicBezTo>
                  <a:cubicBezTo>
                    <a:pt x="984" y="961"/>
                    <a:pt x="1078" y="984"/>
                    <a:pt x="1161" y="1057"/>
                  </a:cubicBezTo>
                  <a:cubicBezTo>
                    <a:pt x="1184" y="1078"/>
                    <a:pt x="1212" y="1094"/>
                    <a:pt x="1241" y="1101"/>
                  </a:cubicBezTo>
                  <a:lnTo>
                    <a:pt x="1248" y="1094"/>
                  </a:lnTo>
                  <a:cubicBezTo>
                    <a:pt x="1099" y="859"/>
                    <a:pt x="1115" y="617"/>
                    <a:pt x="1220" y="374"/>
                  </a:cubicBezTo>
                  <a:cubicBezTo>
                    <a:pt x="1282" y="232"/>
                    <a:pt x="1378" y="116"/>
                    <a:pt x="1487" y="9"/>
                  </a:cubicBezTo>
                  <a:lnTo>
                    <a:pt x="147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60;p42">
              <a:extLst>
                <a:ext uri="{FF2B5EF4-FFF2-40B4-BE49-F238E27FC236}">
                  <a16:creationId xmlns:a16="http://schemas.microsoft.com/office/drawing/2014/main" id="{E60C2774-9D92-046C-6BBD-1B7B4EE87CFA}"/>
                </a:ext>
              </a:extLst>
            </p:cNvPr>
            <p:cNvSpPr/>
            <p:nvPr/>
          </p:nvSpPr>
          <p:spPr>
            <a:xfrm>
              <a:off x="8089100" y="470900"/>
              <a:ext cx="17875" cy="25000"/>
            </a:xfrm>
            <a:custGeom>
              <a:avLst/>
              <a:gdLst/>
              <a:ahLst/>
              <a:cxnLst/>
              <a:rect l="l" t="t" r="r" b="b"/>
              <a:pathLst>
                <a:path w="715" h="1000" extrusionOk="0">
                  <a:moveTo>
                    <a:pt x="0" y="0"/>
                  </a:moveTo>
                  <a:lnTo>
                    <a:pt x="286" y="833"/>
                  </a:lnTo>
                  <a:lnTo>
                    <a:pt x="715" y="1000"/>
                  </a:lnTo>
                  <a:lnTo>
                    <a:pt x="691" y="405"/>
                  </a:lnTo>
                  <a:close/>
                </a:path>
              </a:pathLst>
            </a:custGeom>
            <a:solidFill>
              <a:schemeClr val="accent1"/>
            </a:solidFill>
            <a:ln>
              <a:noFill/>
            </a:ln>
          </p:spPr>
          <p:txBody>
            <a:bodyPr/>
            <a:lstStyle/>
            <a:p>
              <a:endParaRPr lang="en-US"/>
            </a:p>
          </p:txBody>
        </p:sp>
      </p:grpSp>
      <p:sp>
        <p:nvSpPr>
          <p:cNvPr id="2" name="TextBox 1">
            <a:extLst>
              <a:ext uri="{FF2B5EF4-FFF2-40B4-BE49-F238E27FC236}">
                <a16:creationId xmlns:a16="http://schemas.microsoft.com/office/drawing/2014/main" id="{F9B20E57-586A-ADE3-08FF-B85A69C925F8}"/>
              </a:ext>
            </a:extLst>
          </p:cNvPr>
          <p:cNvSpPr txBox="1"/>
          <p:nvPr/>
        </p:nvSpPr>
        <p:spPr>
          <a:xfrm>
            <a:off x="4386409" y="4475162"/>
            <a:ext cx="2138727" cy="523220"/>
          </a:xfrm>
          <a:prstGeom prst="rect">
            <a:avLst/>
          </a:prstGeom>
          <a:noFill/>
        </p:spPr>
        <p:txBody>
          <a:bodyPr wrap="none" rtlCol="0">
            <a:spAutoFit/>
          </a:bodyPr>
          <a:lstStyle/>
          <a:p>
            <a:r>
              <a:rPr lang="en-US" altLang="en-US" sz="1400" dirty="0">
                <a:latin typeface="Arial"/>
                <a:cs typeface="Arial"/>
              </a:rPr>
              <a:t>IC 3-8-6-4</a:t>
            </a:r>
            <a:r>
              <a:rPr lang="en-US" sz="1400" dirty="0">
                <a:latin typeface="Arial"/>
                <a:cs typeface="Arial"/>
              </a:rPr>
              <a:t>| IC 3-5-2-26.6</a:t>
            </a:r>
            <a:endParaRPr lang="en-US" altLang="en-US" sz="1400" dirty="0">
              <a:latin typeface="Arial" panose="020B0604020202020204" pitchFamily="34" charset="0"/>
            </a:endParaRPr>
          </a:p>
          <a:p>
            <a:endParaRPr lang="en-US" dirty="0"/>
          </a:p>
        </p:txBody>
      </p:sp>
    </p:spTree>
    <p:extLst>
      <p:ext uri="{BB962C8B-B14F-4D97-AF65-F5344CB8AC3E}">
        <p14:creationId xmlns:p14="http://schemas.microsoft.com/office/powerpoint/2010/main" val="2328632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1619" name="Google Shape;1619;p34"/>
          <p:cNvSpPr txBox="1">
            <a:spLocks noGrp="1"/>
          </p:cNvSpPr>
          <p:nvPr>
            <p:ph type="title"/>
          </p:nvPr>
        </p:nvSpPr>
        <p:spPr>
          <a:xfrm>
            <a:off x="720000" y="445025"/>
            <a:ext cx="77040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Required Petition </a:t>
            </a:r>
            <a:r>
              <a:rPr lang="en" dirty="0">
                <a:solidFill>
                  <a:schemeClr val="accent5"/>
                </a:solidFill>
              </a:rPr>
              <a:t>Elements</a:t>
            </a:r>
            <a:endParaRPr dirty="0">
              <a:solidFill>
                <a:schemeClr val="accent5"/>
              </a:solidFill>
            </a:endParaRPr>
          </a:p>
        </p:txBody>
      </p:sp>
      <p:sp>
        <p:nvSpPr>
          <p:cNvPr id="1621" name="Google Shape;1621;p34"/>
          <p:cNvSpPr txBox="1">
            <a:spLocks noGrp="1"/>
          </p:cNvSpPr>
          <p:nvPr>
            <p:ph type="subTitle" idx="2"/>
          </p:nvPr>
        </p:nvSpPr>
        <p:spPr>
          <a:xfrm>
            <a:off x="111294" y="2419771"/>
            <a:ext cx="8407259" cy="2368651"/>
          </a:xfrm>
          <a:prstGeom prst="rect">
            <a:avLst/>
          </a:prstGeom>
        </p:spPr>
        <p:txBody>
          <a:bodyPr spcFirstLastPara="1" wrap="square" lIns="91425" tIns="91425" rIns="91425" bIns="91425" anchor="t" anchorCtr="0">
            <a:noAutofit/>
          </a:bodyPr>
          <a:lstStyle/>
          <a:p>
            <a:pPr algn="l"/>
            <a:r>
              <a:rPr lang="en-US" altLang="en-US" sz="1500" dirty="0"/>
              <a:t>Signature of voter</a:t>
            </a:r>
          </a:p>
          <a:p>
            <a:pPr lvl="1" algn="l">
              <a:buFont typeface="Arial" panose="020B0604020202020204" pitchFamily="34" charset="0"/>
              <a:buChar char="•"/>
            </a:pPr>
            <a:r>
              <a:rPr lang="en-US" altLang="en-US" sz="1350" dirty="0"/>
              <a:t>Must reasonably conform to the registration record</a:t>
            </a:r>
          </a:p>
          <a:p>
            <a:pPr lvl="1" algn="l">
              <a:buFont typeface="Arial" panose="020B0604020202020204" pitchFamily="34" charset="0"/>
              <a:buChar char="•"/>
            </a:pPr>
            <a:r>
              <a:rPr lang="en-US" altLang="en-US" sz="1350" dirty="0"/>
              <a:t>Check for voter assistance affidavit on the back</a:t>
            </a:r>
          </a:p>
          <a:p>
            <a:pPr algn="l"/>
            <a:r>
              <a:rPr lang="en-US" altLang="en-US" sz="1500" dirty="0"/>
              <a:t>Printed first and last name</a:t>
            </a:r>
          </a:p>
          <a:p>
            <a:pPr lvl="1" algn="l">
              <a:buFont typeface="Arial" panose="020B0604020202020204" pitchFamily="34" charset="0"/>
              <a:buChar char="•"/>
            </a:pPr>
            <a:r>
              <a:rPr lang="en-US" altLang="en-US" sz="1350" dirty="0"/>
              <a:t>Name should reasonably conform to registration record</a:t>
            </a:r>
          </a:p>
          <a:p>
            <a:pPr algn="l"/>
            <a:r>
              <a:rPr lang="en-US" altLang="en-US" sz="1500" dirty="0"/>
              <a:t>Residence Address</a:t>
            </a:r>
          </a:p>
          <a:p>
            <a:pPr lvl="1" algn="l">
              <a:buFont typeface="Arial" panose="020B0604020202020204" pitchFamily="34" charset="0"/>
              <a:buChar char="•"/>
            </a:pPr>
            <a:r>
              <a:rPr lang="en-US" altLang="en-US" sz="1350" dirty="0"/>
              <a:t>Voter is to be registered at the address indicated on the petition </a:t>
            </a:r>
            <a:r>
              <a:rPr lang="en-US" altLang="en-US" sz="1350" b="1" dirty="0"/>
              <a:t>at the time </a:t>
            </a:r>
            <a:r>
              <a:rPr lang="en-US" altLang="en-US" sz="1350" dirty="0"/>
              <a:t>the petition is reviewed by county VR officials </a:t>
            </a:r>
          </a:p>
          <a:p>
            <a:pPr lvl="1" algn="l">
              <a:buFont typeface="Arial" panose="020B0604020202020204" pitchFamily="34" charset="0"/>
              <a:buChar char="•"/>
            </a:pPr>
            <a:r>
              <a:rPr lang="en-US" altLang="en-US" sz="1350" dirty="0"/>
              <a:t>IC 3-5-6-4 &amp; IC 3-5-6-5 discuss minor &amp; substantial variations in addresses</a:t>
            </a:r>
          </a:p>
          <a:p>
            <a:pPr marL="0" lvl="0" indent="0" algn="ctr" rtl="0">
              <a:spcBef>
                <a:spcPts val="0"/>
              </a:spcBef>
              <a:spcAft>
                <a:spcPts val="0"/>
              </a:spcAft>
              <a:buNone/>
            </a:pPr>
            <a:endParaRPr lang="en-US" dirty="0"/>
          </a:p>
        </p:txBody>
      </p:sp>
      <p:grpSp>
        <p:nvGrpSpPr>
          <p:cNvPr id="1626" name="Google Shape;1626;p34"/>
          <p:cNvGrpSpPr/>
          <p:nvPr/>
        </p:nvGrpSpPr>
        <p:grpSpPr>
          <a:xfrm>
            <a:off x="7760" y="1023534"/>
            <a:ext cx="1216491" cy="269699"/>
            <a:chOff x="51655" y="3808136"/>
            <a:chExt cx="699736" cy="263687"/>
          </a:xfrm>
        </p:grpSpPr>
        <p:sp>
          <p:nvSpPr>
            <p:cNvPr id="1627" name="Google Shape;1627;p34"/>
            <p:cNvSpPr/>
            <p:nvPr/>
          </p:nvSpPr>
          <p:spPr>
            <a:xfrm>
              <a:off x="397608" y="3973518"/>
              <a:ext cx="133090" cy="91624"/>
            </a:xfrm>
            <a:custGeom>
              <a:avLst/>
              <a:gdLst/>
              <a:ahLst/>
              <a:cxnLst/>
              <a:rect l="l" t="t" r="r" b="b"/>
              <a:pathLst>
                <a:path w="986" h="672" extrusionOk="0">
                  <a:moveTo>
                    <a:pt x="968" y="0"/>
                  </a:moveTo>
                  <a:lnTo>
                    <a:pt x="0" y="81"/>
                  </a:lnTo>
                  <a:lnTo>
                    <a:pt x="18" y="672"/>
                  </a:lnTo>
                  <a:lnTo>
                    <a:pt x="985" y="589"/>
                  </a:lnTo>
                  <a:lnTo>
                    <a:pt x="968"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4"/>
            <p:cNvSpPr/>
            <p:nvPr/>
          </p:nvSpPr>
          <p:spPr>
            <a:xfrm>
              <a:off x="51655" y="3808136"/>
              <a:ext cx="697442" cy="183384"/>
            </a:xfrm>
            <a:custGeom>
              <a:avLst/>
              <a:gdLst/>
              <a:ahLst/>
              <a:cxnLst/>
              <a:rect l="l" t="t" r="r" b="b"/>
              <a:pathLst>
                <a:path w="5167" h="1345" extrusionOk="0">
                  <a:moveTo>
                    <a:pt x="3254" y="0"/>
                  </a:moveTo>
                  <a:lnTo>
                    <a:pt x="1218" y="63"/>
                  </a:lnTo>
                  <a:lnTo>
                    <a:pt x="0" y="545"/>
                  </a:lnTo>
                  <a:lnTo>
                    <a:pt x="826" y="1122"/>
                  </a:lnTo>
                  <a:lnTo>
                    <a:pt x="1813" y="1220"/>
                  </a:lnTo>
                  <a:lnTo>
                    <a:pt x="2230" y="926"/>
                  </a:lnTo>
                  <a:lnTo>
                    <a:pt x="1983" y="1236"/>
                  </a:lnTo>
                  <a:lnTo>
                    <a:pt x="2563" y="1294"/>
                  </a:lnTo>
                  <a:lnTo>
                    <a:pt x="3531" y="1213"/>
                  </a:lnTo>
                  <a:lnTo>
                    <a:pt x="3923" y="1345"/>
                  </a:lnTo>
                  <a:lnTo>
                    <a:pt x="4553" y="1182"/>
                  </a:lnTo>
                  <a:lnTo>
                    <a:pt x="5166" y="496"/>
                  </a:lnTo>
                  <a:lnTo>
                    <a:pt x="32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4"/>
            <p:cNvSpPr/>
            <p:nvPr/>
          </p:nvSpPr>
          <p:spPr>
            <a:xfrm>
              <a:off x="296239" y="3934252"/>
              <a:ext cx="56422" cy="42540"/>
            </a:xfrm>
            <a:custGeom>
              <a:avLst/>
              <a:gdLst/>
              <a:ahLst/>
              <a:cxnLst/>
              <a:rect l="l" t="t" r="r" b="b"/>
              <a:pathLst>
                <a:path w="418" h="312" extrusionOk="0">
                  <a:moveTo>
                    <a:pt x="418" y="1"/>
                  </a:moveTo>
                  <a:lnTo>
                    <a:pt x="1" y="295"/>
                  </a:lnTo>
                  <a:lnTo>
                    <a:pt x="171" y="311"/>
                  </a:lnTo>
                  <a:lnTo>
                    <a:pt x="418" y="1"/>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4"/>
            <p:cNvSpPr/>
            <p:nvPr/>
          </p:nvSpPr>
          <p:spPr>
            <a:xfrm>
              <a:off x="666083" y="3875761"/>
              <a:ext cx="85307" cy="173840"/>
            </a:xfrm>
            <a:custGeom>
              <a:avLst/>
              <a:gdLst/>
              <a:ahLst/>
              <a:cxnLst/>
              <a:rect l="l" t="t" r="r" b="b"/>
              <a:pathLst>
                <a:path w="632" h="1275" extrusionOk="0">
                  <a:moveTo>
                    <a:pt x="614" y="0"/>
                  </a:moveTo>
                  <a:lnTo>
                    <a:pt x="1" y="686"/>
                  </a:lnTo>
                  <a:lnTo>
                    <a:pt x="20" y="1275"/>
                  </a:lnTo>
                  <a:lnTo>
                    <a:pt x="632" y="589"/>
                  </a:lnTo>
                  <a:lnTo>
                    <a:pt x="614"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4"/>
            <p:cNvSpPr/>
            <p:nvPr/>
          </p:nvSpPr>
          <p:spPr>
            <a:xfrm>
              <a:off x="581181" y="3969155"/>
              <a:ext cx="87737" cy="102668"/>
            </a:xfrm>
            <a:custGeom>
              <a:avLst/>
              <a:gdLst/>
              <a:ahLst/>
              <a:cxnLst/>
              <a:rect l="l" t="t" r="r" b="b"/>
              <a:pathLst>
                <a:path w="650" h="753" extrusionOk="0">
                  <a:moveTo>
                    <a:pt x="630" y="1"/>
                  </a:moveTo>
                  <a:lnTo>
                    <a:pt x="0" y="164"/>
                  </a:lnTo>
                  <a:lnTo>
                    <a:pt x="20" y="753"/>
                  </a:lnTo>
                  <a:lnTo>
                    <a:pt x="649" y="590"/>
                  </a:lnTo>
                  <a:lnTo>
                    <a:pt x="630" y="1"/>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4"/>
            <p:cNvSpPr/>
            <p:nvPr/>
          </p:nvSpPr>
          <p:spPr>
            <a:xfrm>
              <a:off x="528134" y="3973518"/>
              <a:ext cx="55747" cy="98305"/>
            </a:xfrm>
            <a:custGeom>
              <a:avLst/>
              <a:gdLst/>
              <a:ahLst/>
              <a:cxnLst/>
              <a:rect l="l" t="t" r="r" b="b"/>
              <a:pathLst>
                <a:path w="413" h="721" extrusionOk="0">
                  <a:moveTo>
                    <a:pt x="1" y="0"/>
                  </a:moveTo>
                  <a:lnTo>
                    <a:pt x="18" y="589"/>
                  </a:lnTo>
                  <a:lnTo>
                    <a:pt x="413" y="721"/>
                  </a:lnTo>
                  <a:lnTo>
                    <a:pt x="393" y="132"/>
                  </a:lnTo>
                  <a:lnTo>
                    <a:pt x="1"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4"/>
            <p:cNvSpPr/>
            <p:nvPr/>
          </p:nvSpPr>
          <p:spPr>
            <a:xfrm>
              <a:off x="163013" y="3961111"/>
              <a:ext cx="237025" cy="104031"/>
            </a:xfrm>
            <a:custGeom>
              <a:avLst/>
              <a:gdLst/>
              <a:ahLst/>
              <a:cxnLst/>
              <a:rect l="l" t="t" r="r" b="b"/>
              <a:pathLst>
                <a:path w="1756" h="763" extrusionOk="0">
                  <a:moveTo>
                    <a:pt x="1" y="0"/>
                  </a:moveTo>
                  <a:lnTo>
                    <a:pt x="20" y="591"/>
                  </a:lnTo>
                  <a:lnTo>
                    <a:pt x="1756" y="763"/>
                  </a:lnTo>
                  <a:lnTo>
                    <a:pt x="1738" y="172"/>
                  </a:lnTo>
                  <a:lnTo>
                    <a:pt x="1158" y="114"/>
                  </a:lnTo>
                  <a:lnTo>
                    <a:pt x="984" y="559"/>
                  </a:lnTo>
                  <a:lnTo>
                    <a:pt x="968" y="112"/>
                  </a:lnTo>
                  <a:lnTo>
                    <a:pt x="1158" y="114"/>
                  </a:lnTo>
                  <a:lnTo>
                    <a:pt x="988" y="98"/>
                  </a:lnTo>
                  <a:lnTo>
                    <a:pt x="1"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4"/>
            <p:cNvSpPr/>
            <p:nvPr/>
          </p:nvSpPr>
          <p:spPr>
            <a:xfrm>
              <a:off x="293674" y="3976381"/>
              <a:ext cx="25646" cy="61083"/>
            </a:xfrm>
            <a:custGeom>
              <a:avLst/>
              <a:gdLst/>
              <a:ahLst/>
              <a:cxnLst/>
              <a:rect l="l" t="t" r="r" b="b"/>
              <a:pathLst>
                <a:path w="190" h="448" extrusionOk="0">
                  <a:moveTo>
                    <a:pt x="0" y="0"/>
                  </a:moveTo>
                  <a:lnTo>
                    <a:pt x="16" y="447"/>
                  </a:lnTo>
                  <a:lnTo>
                    <a:pt x="190" y="2"/>
                  </a:lnTo>
                  <a:lnTo>
                    <a:pt x="0"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4"/>
            <p:cNvSpPr/>
            <p:nvPr/>
          </p:nvSpPr>
          <p:spPr>
            <a:xfrm>
              <a:off x="51655" y="3882442"/>
              <a:ext cx="114193" cy="159251"/>
            </a:xfrm>
            <a:custGeom>
              <a:avLst/>
              <a:gdLst/>
              <a:ahLst/>
              <a:cxnLst/>
              <a:rect l="l" t="t" r="r" b="b"/>
              <a:pathLst>
                <a:path w="846" h="1168" extrusionOk="0">
                  <a:moveTo>
                    <a:pt x="0" y="0"/>
                  </a:moveTo>
                  <a:lnTo>
                    <a:pt x="18" y="589"/>
                  </a:lnTo>
                  <a:lnTo>
                    <a:pt x="845" y="1168"/>
                  </a:lnTo>
                  <a:lnTo>
                    <a:pt x="826" y="577"/>
                  </a:lnTo>
                  <a:lnTo>
                    <a:pt x="0"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6" name="Google Shape;1636;p34"/>
          <p:cNvGrpSpPr/>
          <p:nvPr/>
        </p:nvGrpSpPr>
        <p:grpSpPr>
          <a:xfrm>
            <a:off x="7884330" y="4698475"/>
            <a:ext cx="1216491" cy="269699"/>
            <a:chOff x="51655" y="3808136"/>
            <a:chExt cx="699736" cy="263687"/>
          </a:xfrm>
        </p:grpSpPr>
        <p:sp>
          <p:nvSpPr>
            <p:cNvPr id="1637" name="Google Shape;1637;p34"/>
            <p:cNvSpPr/>
            <p:nvPr/>
          </p:nvSpPr>
          <p:spPr>
            <a:xfrm>
              <a:off x="397608" y="3973518"/>
              <a:ext cx="133090" cy="91624"/>
            </a:xfrm>
            <a:custGeom>
              <a:avLst/>
              <a:gdLst/>
              <a:ahLst/>
              <a:cxnLst/>
              <a:rect l="l" t="t" r="r" b="b"/>
              <a:pathLst>
                <a:path w="986" h="672" extrusionOk="0">
                  <a:moveTo>
                    <a:pt x="968" y="0"/>
                  </a:moveTo>
                  <a:lnTo>
                    <a:pt x="0" y="81"/>
                  </a:lnTo>
                  <a:lnTo>
                    <a:pt x="18" y="672"/>
                  </a:lnTo>
                  <a:lnTo>
                    <a:pt x="985" y="589"/>
                  </a:lnTo>
                  <a:lnTo>
                    <a:pt x="968"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4"/>
            <p:cNvSpPr/>
            <p:nvPr/>
          </p:nvSpPr>
          <p:spPr>
            <a:xfrm>
              <a:off x="51655" y="3808136"/>
              <a:ext cx="697442" cy="183384"/>
            </a:xfrm>
            <a:custGeom>
              <a:avLst/>
              <a:gdLst/>
              <a:ahLst/>
              <a:cxnLst/>
              <a:rect l="l" t="t" r="r" b="b"/>
              <a:pathLst>
                <a:path w="5167" h="1345" extrusionOk="0">
                  <a:moveTo>
                    <a:pt x="3254" y="0"/>
                  </a:moveTo>
                  <a:lnTo>
                    <a:pt x="1218" y="63"/>
                  </a:lnTo>
                  <a:lnTo>
                    <a:pt x="0" y="545"/>
                  </a:lnTo>
                  <a:lnTo>
                    <a:pt x="826" y="1122"/>
                  </a:lnTo>
                  <a:lnTo>
                    <a:pt x="1813" y="1220"/>
                  </a:lnTo>
                  <a:lnTo>
                    <a:pt x="2230" y="926"/>
                  </a:lnTo>
                  <a:lnTo>
                    <a:pt x="1983" y="1236"/>
                  </a:lnTo>
                  <a:lnTo>
                    <a:pt x="2563" y="1294"/>
                  </a:lnTo>
                  <a:lnTo>
                    <a:pt x="3531" y="1213"/>
                  </a:lnTo>
                  <a:lnTo>
                    <a:pt x="3923" y="1345"/>
                  </a:lnTo>
                  <a:lnTo>
                    <a:pt x="4553" y="1182"/>
                  </a:lnTo>
                  <a:lnTo>
                    <a:pt x="5166" y="496"/>
                  </a:lnTo>
                  <a:lnTo>
                    <a:pt x="32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4"/>
            <p:cNvSpPr/>
            <p:nvPr/>
          </p:nvSpPr>
          <p:spPr>
            <a:xfrm>
              <a:off x="296239" y="3934252"/>
              <a:ext cx="56422" cy="42540"/>
            </a:xfrm>
            <a:custGeom>
              <a:avLst/>
              <a:gdLst/>
              <a:ahLst/>
              <a:cxnLst/>
              <a:rect l="l" t="t" r="r" b="b"/>
              <a:pathLst>
                <a:path w="418" h="312" extrusionOk="0">
                  <a:moveTo>
                    <a:pt x="418" y="1"/>
                  </a:moveTo>
                  <a:lnTo>
                    <a:pt x="1" y="295"/>
                  </a:lnTo>
                  <a:lnTo>
                    <a:pt x="171" y="311"/>
                  </a:lnTo>
                  <a:lnTo>
                    <a:pt x="418" y="1"/>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4"/>
            <p:cNvSpPr/>
            <p:nvPr/>
          </p:nvSpPr>
          <p:spPr>
            <a:xfrm>
              <a:off x="666083" y="3875761"/>
              <a:ext cx="85307" cy="173840"/>
            </a:xfrm>
            <a:custGeom>
              <a:avLst/>
              <a:gdLst/>
              <a:ahLst/>
              <a:cxnLst/>
              <a:rect l="l" t="t" r="r" b="b"/>
              <a:pathLst>
                <a:path w="632" h="1275" extrusionOk="0">
                  <a:moveTo>
                    <a:pt x="614" y="0"/>
                  </a:moveTo>
                  <a:lnTo>
                    <a:pt x="1" y="686"/>
                  </a:lnTo>
                  <a:lnTo>
                    <a:pt x="20" y="1275"/>
                  </a:lnTo>
                  <a:lnTo>
                    <a:pt x="632" y="589"/>
                  </a:lnTo>
                  <a:lnTo>
                    <a:pt x="614"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4"/>
            <p:cNvSpPr/>
            <p:nvPr/>
          </p:nvSpPr>
          <p:spPr>
            <a:xfrm>
              <a:off x="581181" y="3969155"/>
              <a:ext cx="87737" cy="102668"/>
            </a:xfrm>
            <a:custGeom>
              <a:avLst/>
              <a:gdLst/>
              <a:ahLst/>
              <a:cxnLst/>
              <a:rect l="l" t="t" r="r" b="b"/>
              <a:pathLst>
                <a:path w="650" h="753" extrusionOk="0">
                  <a:moveTo>
                    <a:pt x="630" y="1"/>
                  </a:moveTo>
                  <a:lnTo>
                    <a:pt x="0" y="164"/>
                  </a:lnTo>
                  <a:lnTo>
                    <a:pt x="20" y="753"/>
                  </a:lnTo>
                  <a:lnTo>
                    <a:pt x="649" y="590"/>
                  </a:lnTo>
                  <a:lnTo>
                    <a:pt x="630" y="1"/>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4"/>
            <p:cNvSpPr/>
            <p:nvPr/>
          </p:nvSpPr>
          <p:spPr>
            <a:xfrm>
              <a:off x="528134" y="3973518"/>
              <a:ext cx="55747" cy="98305"/>
            </a:xfrm>
            <a:custGeom>
              <a:avLst/>
              <a:gdLst/>
              <a:ahLst/>
              <a:cxnLst/>
              <a:rect l="l" t="t" r="r" b="b"/>
              <a:pathLst>
                <a:path w="413" h="721" extrusionOk="0">
                  <a:moveTo>
                    <a:pt x="1" y="0"/>
                  </a:moveTo>
                  <a:lnTo>
                    <a:pt x="18" y="589"/>
                  </a:lnTo>
                  <a:lnTo>
                    <a:pt x="413" y="721"/>
                  </a:lnTo>
                  <a:lnTo>
                    <a:pt x="393" y="132"/>
                  </a:lnTo>
                  <a:lnTo>
                    <a:pt x="1"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4"/>
            <p:cNvSpPr/>
            <p:nvPr/>
          </p:nvSpPr>
          <p:spPr>
            <a:xfrm>
              <a:off x="163013" y="3961111"/>
              <a:ext cx="237025" cy="104031"/>
            </a:xfrm>
            <a:custGeom>
              <a:avLst/>
              <a:gdLst/>
              <a:ahLst/>
              <a:cxnLst/>
              <a:rect l="l" t="t" r="r" b="b"/>
              <a:pathLst>
                <a:path w="1756" h="763" extrusionOk="0">
                  <a:moveTo>
                    <a:pt x="1" y="0"/>
                  </a:moveTo>
                  <a:lnTo>
                    <a:pt x="20" y="591"/>
                  </a:lnTo>
                  <a:lnTo>
                    <a:pt x="1756" y="763"/>
                  </a:lnTo>
                  <a:lnTo>
                    <a:pt x="1738" y="172"/>
                  </a:lnTo>
                  <a:lnTo>
                    <a:pt x="1158" y="114"/>
                  </a:lnTo>
                  <a:lnTo>
                    <a:pt x="984" y="559"/>
                  </a:lnTo>
                  <a:lnTo>
                    <a:pt x="968" y="112"/>
                  </a:lnTo>
                  <a:lnTo>
                    <a:pt x="1158" y="114"/>
                  </a:lnTo>
                  <a:lnTo>
                    <a:pt x="988" y="98"/>
                  </a:lnTo>
                  <a:lnTo>
                    <a:pt x="1"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4"/>
            <p:cNvSpPr/>
            <p:nvPr/>
          </p:nvSpPr>
          <p:spPr>
            <a:xfrm>
              <a:off x="293674" y="3976381"/>
              <a:ext cx="25646" cy="61083"/>
            </a:xfrm>
            <a:custGeom>
              <a:avLst/>
              <a:gdLst/>
              <a:ahLst/>
              <a:cxnLst/>
              <a:rect l="l" t="t" r="r" b="b"/>
              <a:pathLst>
                <a:path w="190" h="448" extrusionOk="0">
                  <a:moveTo>
                    <a:pt x="0" y="0"/>
                  </a:moveTo>
                  <a:lnTo>
                    <a:pt x="16" y="447"/>
                  </a:lnTo>
                  <a:lnTo>
                    <a:pt x="190" y="2"/>
                  </a:lnTo>
                  <a:lnTo>
                    <a:pt x="0"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4"/>
            <p:cNvSpPr/>
            <p:nvPr/>
          </p:nvSpPr>
          <p:spPr>
            <a:xfrm>
              <a:off x="51655" y="3882442"/>
              <a:ext cx="114193" cy="159251"/>
            </a:xfrm>
            <a:custGeom>
              <a:avLst/>
              <a:gdLst/>
              <a:ahLst/>
              <a:cxnLst/>
              <a:rect l="l" t="t" r="r" b="b"/>
              <a:pathLst>
                <a:path w="846" h="1168" extrusionOk="0">
                  <a:moveTo>
                    <a:pt x="0" y="0"/>
                  </a:moveTo>
                  <a:lnTo>
                    <a:pt x="18" y="589"/>
                  </a:lnTo>
                  <a:lnTo>
                    <a:pt x="845" y="1168"/>
                  </a:lnTo>
                  <a:lnTo>
                    <a:pt x="826" y="577"/>
                  </a:lnTo>
                  <a:lnTo>
                    <a:pt x="0"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6" name="Google Shape;1646;p34"/>
          <p:cNvGrpSpPr/>
          <p:nvPr/>
        </p:nvGrpSpPr>
        <p:grpSpPr>
          <a:xfrm>
            <a:off x="7696230" y="860481"/>
            <a:ext cx="1216491" cy="269699"/>
            <a:chOff x="51655" y="3808136"/>
            <a:chExt cx="699736" cy="263687"/>
          </a:xfrm>
        </p:grpSpPr>
        <p:sp>
          <p:nvSpPr>
            <p:cNvPr id="1647" name="Google Shape;1647;p34"/>
            <p:cNvSpPr/>
            <p:nvPr/>
          </p:nvSpPr>
          <p:spPr>
            <a:xfrm>
              <a:off x="397608" y="3973518"/>
              <a:ext cx="133090" cy="91624"/>
            </a:xfrm>
            <a:custGeom>
              <a:avLst/>
              <a:gdLst/>
              <a:ahLst/>
              <a:cxnLst/>
              <a:rect l="l" t="t" r="r" b="b"/>
              <a:pathLst>
                <a:path w="986" h="672" extrusionOk="0">
                  <a:moveTo>
                    <a:pt x="968" y="0"/>
                  </a:moveTo>
                  <a:lnTo>
                    <a:pt x="0" y="81"/>
                  </a:lnTo>
                  <a:lnTo>
                    <a:pt x="18" y="672"/>
                  </a:lnTo>
                  <a:lnTo>
                    <a:pt x="985" y="589"/>
                  </a:lnTo>
                  <a:lnTo>
                    <a:pt x="968"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4"/>
            <p:cNvSpPr/>
            <p:nvPr/>
          </p:nvSpPr>
          <p:spPr>
            <a:xfrm>
              <a:off x="51655" y="3808136"/>
              <a:ext cx="697442" cy="183384"/>
            </a:xfrm>
            <a:custGeom>
              <a:avLst/>
              <a:gdLst/>
              <a:ahLst/>
              <a:cxnLst/>
              <a:rect l="l" t="t" r="r" b="b"/>
              <a:pathLst>
                <a:path w="5167" h="1345" extrusionOk="0">
                  <a:moveTo>
                    <a:pt x="3254" y="0"/>
                  </a:moveTo>
                  <a:lnTo>
                    <a:pt x="1218" y="63"/>
                  </a:lnTo>
                  <a:lnTo>
                    <a:pt x="0" y="545"/>
                  </a:lnTo>
                  <a:lnTo>
                    <a:pt x="826" y="1122"/>
                  </a:lnTo>
                  <a:lnTo>
                    <a:pt x="1813" y="1220"/>
                  </a:lnTo>
                  <a:lnTo>
                    <a:pt x="2230" y="926"/>
                  </a:lnTo>
                  <a:lnTo>
                    <a:pt x="1983" y="1236"/>
                  </a:lnTo>
                  <a:lnTo>
                    <a:pt x="2563" y="1294"/>
                  </a:lnTo>
                  <a:lnTo>
                    <a:pt x="3531" y="1213"/>
                  </a:lnTo>
                  <a:lnTo>
                    <a:pt x="3923" y="1345"/>
                  </a:lnTo>
                  <a:lnTo>
                    <a:pt x="4553" y="1182"/>
                  </a:lnTo>
                  <a:lnTo>
                    <a:pt x="5166" y="496"/>
                  </a:lnTo>
                  <a:lnTo>
                    <a:pt x="32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4"/>
            <p:cNvSpPr/>
            <p:nvPr/>
          </p:nvSpPr>
          <p:spPr>
            <a:xfrm>
              <a:off x="296239" y="3934252"/>
              <a:ext cx="56422" cy="42540"/>
            </a:xfrm>
            <a:custGeom>
              <a:avLst/>
              <a:gdLst/>
              <a:ahLst/>
              <a:cxnLst/>
              <a:rect l="l" t="t" r="r" b="b"/>
              <a:pathLst>
                <a:path w="418" h="312" extrusionOk="0">
                  <a:moveTo>
                    <a:pt x="418" y="1"/>
                  </a:moveTo>
                  <a:lnTo>
                    <a:pt x="1" y="295"/>
                  </a:lnTo>
                  <a:lnTo>
                    <a:pt x="171" y="311"/>
                  </a:lnTo>
                  <a:lnTo>
                    <a:pt x="418" y="1"/>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4"/>
            <p:cNvSpPr/>
            <p:nvPr/>
          </p:nvSpPr>
          <p:spPr>
            <a:xfrm>
              <a:off x="666083" y="3875761"/>
              <a:ext cx="85307" cy="173840"/>
            </a:xfrm>
            <a:custGeom>
              <a:avLst/>
              <a:gdLst/>
              <a:ahLst/>
              <a:cxnLst/>
              <a:rect l="l" t="t" r="r" b="b"/>
              <a:pathLst>
                <a:path w="632" h="1275" extrusionOk="0">
                  <a:moveTo>
                    <a:pt x="614" y="0"/>
                  </a:moveTo>
                  <a:lnTo>
                    <a:pt x="1" y="686"/>
                  </a:lnTo>
                  <a:lnTo>
                    <a:pt x="20" y="1275"/>
                  </a:lnTo>
                  <a:lnTo>
                    <a:pt x="632" y="589"/>
                  </a:lnTo>
                  <a:lnTo>
                    <a:pt x="614"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4"/>
            <p:cNvSpPr/>
            <p:nvPr/>
          </p:nvSpPr>
          <p:spPr>
            <a:xfrm>
              <a:off x="581181" y="3969155"/>
              <a:ext cx="87737" cy="102668"/>
            </a:xfrm>
            <a:custGeom>
              <a:avLst/>
              <a:gdLst/>
              <a:ahLst/>
              <a:cxnLst/>
              <a:rect l="l" t="t" r="r" b="b"/>
              <a:pathLst>
                <a:path w="650" h="753" extrusionOk="0">
                  <a:moveTo>
                    <a:pt x="630" y="1"/>
                  </a:moveTo>
                  <a:lnTo>
                    <a:pt x="0" y="164"/>
                  </a:lnTo>
                  <a:lnTo>
                    <a:pt x="20" y="753"/>
                  </a:lnTo>
                  <a:lnTo>
                    <a:pt x="649" y="590"/>
                  </a:lnTo>
                  <a:lnTo>
                    <a:pt x="630" y="1"/>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4"/>
            <p:cNvSpPr/>
            <p:nvPr/>
          </p:nvSpPr>
          <p:spPr>
            <a:xfrm>
              <a:off x="528134" y="3973518"/>
              <a:ext cx="55747" cy="98305"/>
            </a:xfrm>
            <a:custGeom>
              <a:avLst/>
              <a:gdLst/>
              <a:ahLst/>
              <a:cxnLst/>
              <a:rect l="l" t="t" r="r" b="b"/>
              <a:pathLst>
                <a:path w="413" h="721" extrusionOk="0">
                  <a:moveTo>
                    <a:pt x="1" y="0"/>
                  </a:moveTo>
                  <a:lnTo>
                    <a:pt x="18" y="589"/>
                  </a:lnTo>
                  <a:lnTo>
                    <a:pt x="413" y="721"/>
                  </a:lnTo>
                  <a:lnTo>
                    <a:pt x="393" y="132"/>
                  </a:lnTo>
                  <a:lnTo>
                    <a:pt x="1"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4"/>
            <p:cNvSpPr/>
            <p:nvPr/>
          </p:nvSpPr>
          <p:spPr>
            <a:xfrm>
              <a:off x="163013" y="3961111"/>
              <a:ext cx="237025" cy="104031"/>
            </a:xfrm>
            <a:custGeom>
              <a:avLst/>
              <a:gdLst/>
              <a:ahLst/>
              <a:cxnLst/>
              <a:rect l="l" t="t" r="r" b="b"/>
              <a:pathLst>
                <a:path w="1756" h="763" extrusionOk="0">
                  <a:moveTo>
                    <a:pt x="1" y="0"/>
                  </a:moveTo>
                  <a:lnTo>
                    <a:pt x="20" y="591"/>
                  </a:lnTo>
                  <a:lnTo>
                    <a:pt x="1756" y="763"/>
                  </a:lnTo>
                  <a:lnTo>
                    <a:pt x="1738" y="172"/>
                  </a:lnTo>
                  <a:lnTo>
                    <a:pt x="1158" y="114"/>
                  </a:lnTo>
                  <a:lnTo>
                    <a:pt x="984" y="559"/>
                  </a:lnTo>
                  <a:lnTo>
                    <a:pt x="968" y="112"/>
                  </a:lnTo>
                  <a:lnTo>
                    <a:pt x="1158" y="114"/>
                  </a:lnTo>
                  <a:lnTo>
                    <a:pt x="988" y="98"/>
                  </a:lnTo>
                  <a:lnTo>
                    <a:pt x="1"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4"/>
            <p:cNvSpPr/>
            <p:nvPr/>
          </p:nvSpPr>
          <p:spPr>
            <a:xfrm>
              <a:off x="293674" y="3976381"/>
              <a:ext cx="25646" cy="61083"/>
            </a:xfrm>
            <a:custGeom>
              <a:avLst/>
              <a:gdLst/>
              <a:ahLst/>
              <a:cxnLst/>
              <a:rect l="l" t="t" r="r" b="b"/>
              <a:pathLst>
                <a:path w="190" h="448" extrusionOk="0">
                  <a:moveTo>
                    <a:pt x="0" y="0"/>
                  </a:moveTo>
                  <a:lnTo>
                    <a:pt x="16" y="447"/>
                  </a:lnTo>
                  <a:lnTo>
                    <a:pt x="190" y="2"/>
                  </a:lnTo>
                  <a:lnTo>
                    <a:pt x="0"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4"/>
            <p:cNvSpPr/>
            <p:nvPr/>
          </p:nvSpPr>
          <p:spPr>
            <a:xfrm>
              <a:off x="51655" y="3882442"/>
              <a:ext cx="114193" cy="159251"/>
            </a:xfrm>
            <a:custGeom>
              <a:avLst/>
              <a:gdLst/>
              <a:ahLst/>
              <a:cxnLst/>
              <a:rect l="l" t="t" r="r" b="b"/>
              <a:pathLst>
                <a:path w="846" h="1168" extrusionOk="0">
                  <a:moveTo>
                    <a:pt x="0" y="0"/>
                  </a:moveTo>
                  <a:lnTo>
                    <a:pt x="18" y="589"/>
                  </a:lnTo>
                  <a:lnTo>
                    <a:pt x="845" y="1168"/>
                  </a:lnTo>
                  <a:lnTo>
                    <a:pt x="826" y="577"/>
                  </a:lnTo>
                  <a:lnTo>
                    <a:pt x="0"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6" name="Google Shape;1656;p34"/>
          <p:cNvGrpSpPr/>
          <p:nvPr/>
        </p:nvGrpSpPr>
        <p:grpSpPr>
          <a:xfrm>
            <a:off x="7960666" y="342625"/>
            <a:ext cx="570516" cy="597857"/>
            <a:chOff x="6612760" y="2533135"/>
            <a:chExt cx="570516" cy="597857"/>
          </a:xfrm>
        </p:grpSpPr>
        <p:sp>
          <p:nvSpPr>
            <p:cNvPr id="1657" name="Google Shape;1657;p34"/>
            <p:cNvSpPr/>
            <p:nvPr/>
          </p:nvSpPr>
          <p:spPr>
            <a:xfrm>
              <a:off x="6804027" y="3059216"/>
              <a:ext cx="86814" cy="71775"/>
            </a:xfrm>
            <a:custGeom>
              <a:avLst/>
              <a:gdLst/>
              <a:ahLst/>
              <a:cxnLst/>
              <a:rect l="l" t="t" r="r" b="b"/>
              <a:pathLst>
                <a:path w="1270" h="1050" extrusionOk="0">
                  <a:moveTo>
                    <a:pt x="770" y="1"/>
                  </a:moveTo>
                  <a:lnTo>
                    <a:pt x="770" y="1"/>
                  </a:lnTo>
                  <a:cubicBezTo>
                    <a:pt x="784" y="76"/>
                    <a:pt x="777" y="132"/>
                    <a:pt x="751" y="176"/>
                  </a:cubicBezTo>
                  <a:cubicBezTo>
                    <a:pt x="726" y="213"/>
                    <a:pt x="686" y="237"/>
                    <a:pt x="642" y="246"/>
                  </a:cubicBezTo>
                  <a:cubicBezTo>
                    <a:pt x="418" y="293"/>
                    <a:pt x="132" y="400"/>
                    <a:pt x="43" y="504"/>
                  </a:cubicBezTo>
                  <a:cubicBezTo>
                    <a:pt x="9" y="541"/>
                    <a:pt x="1" y="595"/>
                    <a:pt x="22" y="641"/>
                  </a:cubicBezTo>
                  <a:cubicBezTo>
                    <a:pt x="48" y="701"/>
                    <a:pt x="122" y="739"/>
                    <a:pt x="214" y="739"/>
                  </a:cubicBezTo>
                  <a:cubicBezTo>
                    <a:pt x="219" y="739"/>
                    <a:pt x="223" y="739"/>
                    <a:pt x="227" y="739"/>
                  </a:cubicBezTo>
                  <a:cubicBezTo>
                    <a:pt x="193" y="420"/>
                    <a:pt x="707" y="299"/>
                    <a:pt x="730" y="293"/>
                  </a:cubicBezTo>
                  <a:cubicBezTo>
                    <a:pt x="732" y="293"/>
                    <a:pt x="734" y="293"/>
                    <a:pt x="736" y="293"/>
                  </a:cubicBezTo>
                  <a:cubicBezTo>
                    <a:pt x="766" y="293"/>
                    <a:pt x="775" y="338"/>
                    <a:pt x="742" y="346"/>
                  </a:cubicBezTo>
                  <a:cubicBezTo>
                    <a:pt x="737" y="346"/>
                    <a:pt x="223" y="467"/>
                    <a:pt x="285" y="760"/>
                  </a:cubicBezTo>
                  <a:cubicBezTo>
                    <a:pt x="353" y="842"/>
                    <a:pt x="453" y="891"/>
                    <a:pt x="560" y="897"/>
                  </a:cubicBezTo>
                  <a:cubicBezTo>
                    <a:pt x="583" y="897"/>
                    <a:pt x="605" y="893"/>
                    <a:pt x="626" y="882"/>
                  </a:cubicBezTo>
                  <a:cubicBezTo>
                    <a:pt x="560" y="548"/>
                    <a:pt x="919" y="372"/>
                    <a:pt x="923" y="371"/>
                  </a:cubicBezTo>
                  <a:cubicBezTo>
                    <a:pt x="928" y="368"/>
                    <a:pt x="933" y="366"/>
                    <a:pt x="937" y="366"/>
                  </a:cubicBezTo>
                  <a:cubicBezTo>
                    <a:pt x="963" y="366"/>
                    <a:pt x="977" y="406"/>
                    <a:pt x="946" y="418"/>
                  </a:cubicBezTo>
                  <a:cubicBezTo>
                    <a:pt x="933" y="425"/>
                    <a:pt x="616" y="581"/>
                    <a:pt x="679" y="879"/>
                  </a:cubicBezTo>
                  <a:cubicBezTo>
                    <a:pt x="679" y="879"/>
                    <a:pt x="679" y="881"/>
                    <a:pt x="679" y="881"/>
                  </a:cubicBezTo>
                  <a:cubicBezTo>
                    <a:pt x="733" y="958"/>
                    <a:pt x="928" y="1049"/>
                    <a:pt x="1038" y="1049"/>
                  </a:cubicBezTo>
                  <a:cubicBezTo>
                    <a:pt x="1042" y="1050"/>
                    <a:pt x="1046" y="1050"/>
                    <a:pt x="1049" y="1050"/>
                  </a:cubicBezTo>
                  <a:cubicBezTo>
                    <a:pt x="1066" y="1050"/>
                    <a:pt x="1082" y="1044"/>
                    <a:pt x="1095" y="1035"/>
                  </a:cubicBezTo>
                  <a:lnTo>
                    <a:pt x="1103" y="1005"/>
                  </a:lnTo>
                  <a:cubicBezTo>
                    <a:pt x="1095" y="821"/>
                    <a:pt x="1151" y="702"/>
                    <a:pt x="1194" y="606"/>
                  </a:cubicBezTo>
                  <a:cubicBezTo>
                    <a:pt x="1240" y="511"/>
                    <a:pt x="1270" y="446"/>
                    <a:pt x="1219" y="362"/>
                  </a:cubicBezTo>
                  <a:cubicBezTo>
                    <a:pt x="1165" y="267"/>
                    <a:pt x="1140" y="160"/>
                    <a:pt x="1149" y="52"/>
                  </a:cubicBezTo>
                  <a:lnTo>
                    <a:pt x="7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4"/>
            <p:cNvSpPr/>
            <p:nvPr/>
          </p:nvSpPr>
          <p:spPr>
            <a:xfrm>
              <a:off x="6903284" y="3059079"/>
              <a:ext cx="86814" cy="71775"/>
            </a:xfrm>
            <a:custGeom>
              <a:avLst/>
              <a:gdLst/>
              <a:ahLst/>
              <a:cxnLst/>
              <a:rect l="l" t="t" r="r" b="b"/>
              <a:pathLst>
                <a:path w="1270" h="1050" extrusionOk="0">
                  <a:moveTo>
                    <a:pt x="498" y="1"/>
                  </a:moveTo>
                  <a:lnTo>
                    <a:pt x="119" y="54"/>
                  </a:lnTo>
                  <a:cubicBezTo>
                    <a:pt x="128" y="160"/>
                    <a:pt x="105" y="267"/>
                    <a:pt x="51" y="362"/>
                  </a:cubicBezTo>
                  <a:cubicBezTo>
                    <a:pt x="0" y="446"/>
                    <a:pt x="30" y="509"/>
                    <a:pt x="76" y="606"/>
                  </a:cubicBezTo>
                  <a:cubicBezTo>
                    <a:pt x="119" y="702"/>
                    <a:pt x="175" y="821"/>
                    <a:pt x="167" y="1005"/>
                  </a:cubicBezTo>
                  <a:lnTo>
                    <a:pt x="174" y="1034"/>
                  </a:lnTo>
                  <a:cubicBezTo>
                    <a:pt x="189" y="1044"/>
                    <a:pt x="206" y="1050"/>
                    <a:pt x="224" y="1050"/>
                  </a:cubicBezTo>
                  <a:cubicBezTo>
                    <a:pt x="226" y="1050"/>
                    <a:pt x="229" y="1050"/>
                    <a:pt x="232" y="1049"/>
                  </a:cubicBezTo>
                  <a:cubicBezTo>
                    <a:pt x="342" y="1049"/>
                    <a:pt x="538" y="958"/>
                    <a:pt x="591" y="881"/>
                  </a:cubicBezTo>
                  <a:lnTo>
                    <a:pt x="591" y="877"/>
                  </a:lnTo>
                  <a:cubicBezTo>
                    <a:pt x="654" y="581"/>
                    <a:pt x="337" y="425"/>
                    <a:pt x="323" y="418"/>
                  </a:cubicBezTo>
                  <a:cubicBezTo>
                    <a:pt x="310" y="411"/>
                    <a:pt x="303" y="395"/>
                    <a:pt x="310" y="383"/>
                  </a:cubicBezTo>
                  <a:cubicBezTo>
                    <a:pt x="315" y="373"/>
                    <a:pt x="325" y="368"/>
                    <a:pt x="334" y="368"/>
                  </a:cubicBezTo>
                  <a:cubicBezTo>
                    <a:pt x="338" y="368"/>
                    <a:pt x="342" y="369"/>
                    <a:pt x="346" y="371"/>
                  </a:cubicBezTo>
                  <a:cubicBezTo>
                    <a:pt x="349" y="371"/>
                    <a:pt x="710" y="548"/>
                    <a:pt x="644" y="883"/>
                  </a:cubicBezTo>
                  <a:cubicBezTo>
                    <a:pt x="661" y="892"/>
                    <a:pt x="680" y="895"/>
                    <a:pt x="699" y="895"/>
                  </a:cubicBezTo>
                  <a:cubicBezTo>
                    <a:pt x="703" y="895"/>
                    <a:pt x="706" y="895"/>
                    <a:pt x="710" y="895"/>
                  </a:cubicBezTo>
                  <a:cubicBezTo>
                    <a:pt x="817" y="892"/>
                    <a:pt x="917" y="842"/>
                    <a:pt x="985" y="760"/>
                  </a:cubicBezTo>
                  <a:cubicBezTo>
                    <a:pt x="1047" y="467"/>
                    <a:pt x="533" y="346"/>
                    <a:pt x="528" y="346"/>
                  </a:cubicBezTo>
                  <a:cubicBezTo>
                    <a:pt x="495" y="338"/>
                    <a:pt x="503" y="293"/>
                    <a:pt x="531" y="293"/>
                  </a:cubicBezTo>
                  <a:cubicBezTo>
                    <a:pt x="533" y="293"/>
                    <a:pt x="536" y="293"/>
                    <a:pt x="538" y="294"/>
                  </a:cubicBezTo>
                  <a:cubicBezTo>
                    <a:pt x="561" y="299"/>
                    <a:pt x="1077" y="418"/>
                    <a:pt x="1043" y="739"/>
                  </a:cubicBezTo>
                  <a:cubicBezTo>
                    <a:pt x="1047" y="739"/>
                    <a:pt x="1051" y="739"/>
                    <a:pt x="1056" y="739"/>
                  </a:cubicBezTo>
                  <a:cubicBezTo>
                    <a:pt x="1148" y="739"/>
                    <a:pt x="1220" y="701"/>
                    <a:pt x="1248" y="639"/>
                  </a:cubicBezTo>
                  <a:cubicBezTo>
                    <a:pt x="1269" y="593"/>
                    <a:pt x="1261" y="541"/>
                    <a:pt x="1227" y="504"/>
                  </a:cubicBezTo>
                  <a:cubicBezTo>
                    <a:pt x="1136" y="402"/>
                    <a:pt x="849" y="295"/>
                    <a:pt x="626" y="246"/>
                  </a:cubicBezTo>
                  <a:cubicBezTo>
                    <a:pt x="580" y="239"/>
                    <a:pt x="540" y="215"/>
                    <a:pt x="516" y="176"/>
                  </a:cubicBezTo>
                  <a:cubicBezTo>
                    <a:pt x="489" y="134"/>
                    <a:pt x="484" y="78"/>
                    <a:pt x="4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4"/>
            <p:cNvSpPr/>
            <p:nvPr/>
          </p:nvSpPr>
          <p:spPr>
            <a:xfrm>
              <a:off x="6612760" y="2749079"/>
              <a:ext cx="280266" cy="103220"/>
            </a:xfrm>
            <a:custGeom>
              <a:avLst/>
              <a:gdLst/>
              <a:ahLst/>
              <a:cxnLst/>
              <a:rect l="l" t="t" r="r" b="b"/>
              <a:pathLst>
                <a:path w="4100" h="1510" extrusionOk="0">
                  <a:moveTo>
                    <a:pt x="3416" y="0"/>
                  </a:moveTo>
                  <a:lnTo>
                    <a:pt x="3205" y="498"/>
                  </a:lnTo>
                  <a:cubicBezTo>
                    <a:pt x="2563" y="841"/>
                    <a:pt x="1779" y="965"/>
                    <a:pt x="1148" y="965"/>
                  </a:cubicBezTo>
                  <a:cubicBezTo>
                    <a:pt x="491" y="965"/>
                    <a:pt x="0" y="829"/>
                    <a:pt x="13" y="665"/>
                  </a:cubicBezTo>
                  <a:cubicBezTo>
                    <a:pt x="15" y="660"/>
                    <a:pt x="16" y="654"/>
                    <a:pt x="20" y="651"/>
                  </a:cubicBezTo>
                  <a:lnTo>
                    <a:pt x="16" y="651"/>
                  </a:lnTo>
                  <a:lnTo>
                    <a:pt x="8" y="649"/>
                  </a:lnTo>
                  <a:lnTo>
                    <a:pt x="8" y="651"/>
                  </a:lnTo>
                  <a:cubicBezTo>
                    <a:pt x="6" y="656"/>
                    <a:pt x="4" y="660"/>
                    <a:pt x="2" y="663"/>
                  </a:cubicBezTo>
                  <a:lnTo>
                    <a:pt x="2" y="670"/>
                  </a:lnTo>
                  <a:cubicBezTo>
                    <a:pt x="2" y="675"/>
                    <a:pt x="2" y="679"/>
                    <a:pt x="2" y="684"/>
                  </a:cubicBezTo>
                  <a:cubicBezTo>
                    <a:pt x="4" y="738"/>
                    <a:pt x="34" y="795"/>
                    <a:pt x="90" y="856"/>
                  </a:cubicBezTo>
                  <a:cubicBezTo>
                    <a:pt x="381" y="1171"/>
                    <a:pt x="1301" y="1510"/>
                    <a:pt x="2208" y="1510"/>
                  </a:cubicBezTo>
                  <a:lnTo>
                    <a:pt x="2252" y="1510"/>
                  </a:lnTo>
                  <a:cubicBezTo>
                    <a:pt x="2757" y="1503"/>
                    <a:pt x="3233" y="1387"/>
                    <a:pt x="3596" y="1184"/>
                  </a:cubicBezTo>
                  <a:cubicBezTo>
                    <a:pt x="3908" y="1010"/>
                    <a:pt x="4099" y="791"/>
                    <a:pt x="4096" y="614"/>
                  </a:cubicBezTo>
                  <a:cubicBezTo>
                    <a:pt x="4092" y="432"/>
                    <a:pt x="3826" y="134"/>
                    <a:pt x="3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4"/>
            <p:cNvSpPr/>
            <p:nvPr/>
          </p:nvSpPr>
          <p:spPr>
            <a:xfrm>
              <a:off x="6612760" y="2722214"/>
              <a:ext cx="238294" cy="92829"/>
            </a:xfrm>
            <a:custGeom>
              <a:avLst/>
              <a:gdLst/>
              <a:ahLst/>
              <a:cxnLst/>
              <a:rect l="l" t="t" r="r" b="b"/>
              <a:pathLst>
                <a:path w="3486" h="1358" extrusionOk="0">
                  <a:moveTo>
                    <a:pt x="3052" y="0"/>
                  </a:moveTo>
                  <a:cubicBezTo>
                    <a:pt x="2885" y="0"/>
                    <a:pt x="2650" y="89"/>
                    <a:pt x="2273" y="351"/>
                  </a:cubicBezTo>
                  <a:cubicBezTo>
                    <a:pt x="1301" y="1028"/>
                    <a:pt x="118" y="932"/>
                    <a:pt x="20" y="1044"/>
                  </a:cubicBezTo>
                  <a:cubicBezTo>
                    <a:pt x="16" y="1047"/>
                    <a:pt x="15" y="1053"/>
                    <a:pt x="13" y="1058"/>
                  </a:cubicBezTo>
                  <a:cubicBezTo>
                    <a:pt x="0" y="1222"/>
                    <a:pt x="491" y="1358"/>
                    <a:pt x="1148" y="1358"/>
                  </a:cubicBezTo>
                  <a:cubicBezTo>
                    <a:pt x="1779" y="1358"/>
                    <a:pt x="2563" y="1234"/>
                    <a:pt x="3205" y="891"/>
                  </a:cubicBezTo>
                  <a:lnTo>
                    <a:pt x="3416" y="393"/>
                  </a:lnTo>
                  <a:lnTo>
                    <a:pt x="3486" y="230"/>
                  </a:lnTo>
                  <a:cubicBezTo>
                    <a:pt x="3355" y="126"/>
                    <a:pt x="3252" y="0"/>
                    <a:pt x="3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4"/>
            <p:cNvSpPr/>
            <p:nvPr/>
          </p:nvSpPr>
          <p:spPr>
            <a:xfrm>
              <a:off x="6902805" y="2749079"/>
              <a:ext cx="280471" cy="103220"/>
            </a:xfrm>
            <a:custGeom>
              <a:avLst/>
              <a:gdLst/>
              <a:ahLst/>
              <a:cxnLst/>
              <a:rect l="l" t="t" r="r" b="b"/>
              <a:pathLst>
                <a:path w="4103" h="1510" extrusionOk="0">
                  <a:moveTo>
                    <a:pt x="680" y="0"/>
                  </a:moveTo>
                  <a:cubicBezTo>
                    <a:pt x="270" y="134"/>
                    <a:pt x="4" y="432"/>
                    <a:pt x="2" y="614"/>
                  </a:cubicBezTo>
                  <a:cubicBezTo>
                    <a:pt x="0" y="793"/>
                    <a:pt x="191" y="1010"/>
                    <a:pt x="502" y="1184"/>
                  </a:cubicBezTo>
                  <a:cubicBezTo>
                    <a:pt x="866" y="1389"/>
                    <a:pt x="1343" y="1503"/>
                    <a:pt x="1846" y="1510"/>
                  </a:cubicBezTo>
                  <a:lnTo>
                    <a:pt x="1892" y="1510"/>
                  </a:lnTo>
                  <a:cubicBezTo>
                    <a:pt x="2798" y="1510"/>
                    <a:pt x="3718" y="1173"/>
                    <a:pt x="4010" y="856"/>
                  </a:cubicBezTo>
                  <a:cubicBezTo>
                    <a:pt x="4073" y="787"/>
                    <a:pt x="4102" y="723"/>
                    <a:pt x="4097" y="665"/>
                  </a:cubicBezTo>
                  <a:cubicBezTo>
                    <a:pt x="4095" y="661"/>
                    <a:pt x="4095" y="658"/>
                    <a:pt x="4094" y="654"/>
                  </a:cubicBezTo>
                  <a:lnTo>
                    <a:pt x="4090" y="649"/>
                  </a:lnTo>
                  <a:lnTo>
                    <a:pt x="4080" y="651"/>
                  </a:lnTo>
                  <a:lnTo>
                    <a:pt x="4076" y="651"/>
                  </a:lnTo>
                  <a:cubicBezTo>
                    <a:pt x="4080" y="654"/>
                    <a:pt x="4081" y="660"/>
                    <a:pt x="4083" y="665"/>
                  </a:cubicBezTo>
                  <a:cubicBezTo>
                    <a:pt x="4096" y="829"/>
                    <a:pt x="3605" y="965"/>
                    <a:pt x="2948" y="965"/>
                  </a:cubicBezTo>
                  <a:cubicBezTo>
                    <a:pt x="2317" y="965"/>
                    <a:pt x="1533" y="841"/>
                    <a:pt x="891" y="498"/>
                  </a:cubicBezTo>
                  <a:lnTo>
                    <a:pt x="6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4"/>
            <p:cNvSpPr/>
            <p:nvPr/>
          </p:nvSpPr>
          <p:spPr>
            <a:xfrm>
              <a:off x="6944504" y="2722146"/>
              <a:ext cx="238294" cy="92898"/>
            </a:xfrm>
            <a:custGeom>
              <a:avLst/>
              <a:gdLst/>
              <a:ahLst/>
              <a:cxnLst/>
              <a:rect l="l" t="t" r="r" b="b"/>
              <a:pathLst>
                <a:path w="3486" h="1359" extrusionOk="0">
                  <a:moveTo>
                    <a:pt x="433" y="1"/>
                  </a:moveTo>
                  <a:cubicBezTo>
                    <a:pt x="233" y="1"/>
                    <a:pt x="131" y="126"/>
                    <a:pt x="0" y="231"/>
                  </a:cubicBezTo>
                  <a:lnTo>
                    <a:pt x="70" y="394"/>
                  </a:lnTo>
                  <a:lnTo>
                    <a:pt x="281" y="890"/>
                  </a:lnTo>
                  <a:cubicBezTo>
                    <a:pt x="924" y="1234"/>
                    <a:pt x="1709" y="1359"/>
                    <a:pt x="2339" y="1359"/>
                  </a:cubicBezTo>
                  <a:cubicBezTo>
                    <a:pt x="2996" y="1359"/>
                    <a:pt x="3486" y="1223"/>
                    <a:pt x="3473" y="1059"/>
                  </a:cubicBezTo>
                  <a:cubicBezTo>
                    <a:pt x="3471" y="1054"/>
                    <a:pt x="3470" y="1048"/>
                    <a:pt x="3466" y="1045"/>
                  </a:cubicBezTo>
                  <a:cubicBezTo>
                    <a:pt x="3368" y="933"/>
                    <a:pt x="2185" y="1029"/>
                    <a:pt x="1213" y="352"/>
                  </a:cubicBezTo>
                  <a:cubicBezTo>
                    <a:pt x="836" y="89"/>
                    <a:pt x="600" y="1"/>
                    <a:pt x="4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4"/>
            <p:cNvSpPr/>
            <p:nvPr/>
          </p:nvSpPr>
          <p:spPr>
            <a:xfrm>
              <a:off x="6744214" y="2533135"/>
              <a:ext cx="306173" cy="485133"/>
            </a:xfrm>
            <a:custGeom>
              <a:avLst/>
              <a:gdLst/>
              <a:ahLst/>
              <a:cxnLst/>
              <a:rect l="l" t="t" r="r" b="b"/>
              <a:pathLst>
                <a:path w="4479" h="7097" extrusionOk="0">
                  <a:moveTo>
                    <a:pt x="2240" y="0"/>
                  </a:moveTo>
                  <a:cubicBezTo>
                    <a:pt x="1379" y="0"/>
                    <a:pt x="737" y="903"/>
                    <a:pt x="737" y="1710"/>
                  </a:cubicBezTo>
                  <a:cubicBezTo>
                    <a:pt x="737" y="1827"/>
                    <a:pt x="774" y="1934"/>
                    <a:pt x="811" y="2039"/>
                  </a:cubicBezTo>
                  <a:cubicBezTo>
                    <a:pt x="848" y="2143"/>
                    <a:pt x="881" y="2237"/>
                    <a:pt x="879" y="2339"/>
                  </a:cubicBezTo>
                  <a:cubicBezTo>
                    <a:pt x="870" y="2877"/>
                    <a:pt x="681" y="3277"/>
                    <a:pt x="479" y="3701"/>
                  </a:cubicBezTo>
                  <a:cubicBezTo>
                    <a:pt x="246" y="4195"/>
                    <a:pt x="3" y="4709"/>
                    <a:pt x="3" y="5503"/>
                  </a:cubicBezTo>
                  <a:cubicBezTo>
                    <a:pt x="1" y="6099"/>
                    <a:pt x="239" y="6671"/>
                    <a:pt x="663" y="7090"/>
                  </a:cubicBezTo>
                  <a:lnTo>
                    <a:pt x="670" y="7097"/>
                  </a:lnTo>
                  <a:lnTo>
                    <a:pt x="3810" y="7097"/>
                  </a:lnTo>
                  <a:lnTo>
                    <a:pt x="3817" y="7090"/>
                  </a:lnTo>
                  <a:cubicBezTo>
                    <a:pt x="4242" y="6671"/>
                    <a:pt x="4478" y="6099"/>
                    <a:pt x="4476" y="5503"/>
                  </a:cubicBezTo>
                  <a:cubicBezTo>
                    <a:pt x="4478" y="4678"/>
                    <a:pt x="4233" y="4167"/>
                    <a:pt x="3996" y="3673"/>
                  </a:cubicBezTo>
                  <a:cubicBezTo>
                    <a:pt x="3798" y="3261"/>
                    <a:pt x="3610" y="2872"/>
                    <a:pt x="3602" y="2339"/>
                  </a:cubicBezTo>
                  <a:cubicBezTo>
                    <a:pt x="3600" y="2237"/>
                    <a:pt x="3633" y="2141"/>
                    <a:pt x="3670" y="2039"/>
                  </a:cubicBezTo>
                  <a:cubicBezTo>
                    <a:pt x="3705" y="1936"/>
                    <a:pt x="3744" y="1827"/>
                    <a:pt x="3744" y="1710"/>
                  </a:cubicBezTo>
                  <a:cubicBezTo>
                    <a:pt x="3744" y="903"/>
                    <a:pt x="3100" y="0"/>
                    <a:pt x="2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4"/>
            <p:cNvSpPr/>
            <p:nvPr/>
          </p:nvSpPr>
          <p:spPr>
            <a:xfrm>
              <a:off x="6741850" y="2726925"/>
              <a:ext cx="311028" cy="337152"/>
            </a:xfrm>
            <a:custGeom>
              <a:avLst/>
              <a:gdLst/>
              <a:ahLst/>
              <a:cxnLst/>
              <a:rect l="l" t="t" r="r" b="b"/>
              <a:pathLst>
                <a:path w="4477" h="4932" extrusionOk="0">
                  <a:moveTo>
                    <a:pt x="3654" y="0"/>
                  </a:moveTo>
                  <a:lnTo>
                    <a:pt x="3635" y="19"/>
                  </a:lnTo>
                  <a:cubicBezTo>
                    <a:pt x="3321" y="328"/>
                    <a:pt x="2795" y="512"/>
                    <a:pt x="2223" y="512"/>
                  </a:cubicBezTo>
                  <a:cubicBezTo>
                    <a:pt x="1664" y="512"/>
                    <a:pt x="1161" y="338"/>
                    <a:pt x="840" y="35"/>
                  </a:cubicBezTo>
                  <a:lnTo>
                    <a:pt x="819" y="16"/>
                  </a:lnTo>
                  <a:lnTo>
                    <a:pt x="807" y="40"/>
                  </a:lnTo>
                  <a:cubicBezTo>
                    <a:pt x="325" y="891"/>
                    <a:pt x="1" y="1948"/>
                    <a:pt x="1" y="2670"/>
                  </a:cubicBezTo>
                  <a:cubicBezTo>
                    <a:pt x="1" y="3545"/>
                    <a:pt x="511" y="4416"/>
                    <a:pt x="1240" y="4788"/>
                  </a:cubicBezTo>
                  <a:cubicBezTo>
                    <a:pt x="1426" y="4879"/>
                    <a:pt x="1629" y="4928"/>
                    <a:pt x="1836" y="4932"/>
                  </a:cubicBezTo>
                  <a:cubicBezTo>
                    <a:pt x="1954" y="4932"/>
                    <a:pt x="2046" y="4910"/>
                    <a:pt x="2108" y="4870"/>
                  </a:cubicBezTo>
                  <a:cubicBezTo>
                    <a:pt x="2134" y="4851"/>
                    <a:pt x="2155" y="4825"/>
                    <a:pt x="2169" y="4795"/>
                  </a:cubicBezTo>
                  <a:cubicBezTo>
                    <a:pt x="2190" y="4760"/>
                    <a:pt x="2201" y="4740"/>
                    <a:pt x="2229" y="4740"/>
                  </a:cubicBezTo>
                  <a:cubicBezTo>
                    <a:pt x="2259" y="4740"/>
                    <a:pt x="2267" y="4758"/>
                    <a:pt x="2285" y="4793"/>
                  </a:cubicBezTo>
                  <a:cubicBezTo>
                    <a:pt x="2299" y="4826"/>
                    <a:pt x="2323" y="4854"/>
                    <a:pt x="2355" y="4872"/>
                  </a:cubicBezTo>
                  <a:cubicBezTo>
                    <a:pt x="2432" y="4905"/>
                    <a:pt x="2517" y="4923"/>
                    <a:pt x="2602" y="4923"/>
                  </a:cubicBezTo>
                  <a:cubicBezTo>
                    <a:pt x="2606" y="4923"/>
                    <a:pt x="2610" y="4923"/>
                    <a:pt x="2614" y="4923"/>
                  </a:cubicBezTo>
                  <a:cubicBezTo>
                    <a:pt x="2791" y="4919"/>
                    <a:pt x="2965" y="4879"/>
                    <a:pt x="3126" y="4805"/>
                  </a:cubicBezTo>
                  <a:cubicBezTo>
                    <a:pt x="3922" y="4446"/>
                    <a:pt x="4476" y="3569"/>
                    <a:pt x="4476" y="2670"/>
                  </a:cubicBezTo>
                  <a:cubicBezTo>
                    <a:pt x="4476" y="1893"/>
                    <a:pt x="4166" y="878"/>
                    <a:pt x="3668" y="25"/>
                  </a:cubicBezTo>
                  <a:lnTo>
                    <a:pt x="36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4"/>
            <p:cNvSpPr/>
            <p:nvPr/>
          </p:nvSpPr>
          <p:spPr>
            <a:xfrm>
              <a:off x="6744125" y="2935525"/>
              <a:ext cx="306150" cy="128376"/>
            </a:xfrm>
            <a:custGeom>
              <a:avLst/>
              <a:gdLst/>
              <a:ahLst/>
              <a:cxnLst/>
              <a:rect l="l" t="t" r="r" b="b"/>
              <a:pathLst>
                <a:path w="4324" h="1848" extrusionOk="0">
                  <a:moveTo>
                    <a:pt x="0" y="1"/>
                  </a:moveTo>
                  <a:lnTo>
                    <a:pt x="0" y="1"/>
                  </a:lnTo>
                  <a:cubicBezTo>
                    <a:pt x="109" y="707"/>
                    <a:pt x="559" y="1431"/>
                    <a:pt x="1175" y="1705"/>
                  </a:cubicBezTo>
                  <a:cubicBezTo>
                    <a:pt x="1355" y="1785"/>
                    <a:pt x="1594" y="1847"/>
                    <a:pt x="1783" y="1847"/>
                  </a:cubicBezTo>
                  <a:cubicBezTo>
                    <a:pt x="1880" y="1847"/>
                    <a:pt x="1965" y="1831"/>
                    <a:pt x="2022" y="1792"/>
                  </a:cubicBezTo>
                  <a:cubicBezTo>
                    <a:pt x="2083" y="1750"/>
                    <a:pt x="2081" y="1650"/>
                    <a:pt x="2155" y="1650"/>
                  </a:cubicBezTo>
                  <a:cubicBezTo>
                    <a:pt x="2228" y="1650"/>
                    <a:pt x="2223" y="1759"/>
                    <a:pt x="2290" y="1792"/>
                  </a:cubicBezTo>
                  <a:cubicBezTo>
                    <a:pt x="2359" y="1827"/>
                    <a:pt x="2445" y="1843"/>
                    <a:pt x="2538" y="1843"/>
                  </a:cubicBezTo>
                  <a:cubicBezTo>
                    <a:pt x="2703" y="1843"/>
                    <a:pt x="2889" y="1794"/>
                    <a:pt x="3044" y="1720"/>
                  </a:cubicBezTo>
                  <a:cubicBezTo>
                    <a:pt x="3671" y="1424"/>
                    <a:pt x="4185" y="800"/>
                    <a:pt x="4323" y="11"/>
                  </a:cubicBezTo>
                  <a:lnTo>
                    <a:pt x="4323" y="11"/>
                  </a:lnTo>
                  <a:cubicBezTo>
                    <a:pt x="3766" y="581"/>
                    <a:pt x="3007" y="932"/>
                    <a:pt x="2169" y="932"/>
                  </a:cubicBezTo>
                  <a:cubicBezTo>
                    <a:pt x="1324" y="932"/>
                    <a:pt x="559" y="57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4"/>
            <p:cNvSpPr/>
            <p:nvPr/>
          </p:nvSpPr>
          <p:spPr>
            <a:xfrm>
              <a:off x="6826449" y="2639159"/>
              <a:ext cx="141568" cy="105271"/>
            </a:xfrm>
            <a:custGeom>
              <a:avLst/>
              <a:gdLst/>
              <a:ahLst/>
              <a:cxnLst/>
              <a:rect l="l" t="t" r="r" b="b"/>
              <a:pathLst>
                <a:path w="2071" h="1540" extrusionOk="0">
                  <a:moveTo>
                    <a:pt x="1038" y="1"/>
                  </a:moveTo>
                  <a:cubicBezTo>
                    <a:pt x="675" y="1"/>
                    <a:pt x="0" y="309"/>
                    <a:pt x="0" y="900"/>
                  </a:cubicBezTo>
                  <a:cubicBezTo>
                    <a:pt x="0" y="1265"/>
                    <a:pt x="465" y="1540"/>
                    <a:pt x="1082" y="1540"/>
                  </a:cubicBezTo>
                  <a:lnTo>
                    <a:pt x="1105" y="1540"/>
                  </a:lnTo>
                  <a:cubicBezTo>
                    <a:pt x="1675" y="1533"/>
                    <a:pt x="2071" y="1270"/>
                    <a:pt x="2071" y="897"/>
                  </a:cubicBezTo>
                  <a:cubicBezTo>
                    <a:pt x="2071" y="316"/>
                    <a:pt x="1389" y="1"/>
                    <a:pt x="1038" y="1"/>
                  </a:cubicBezTo>
                  <a:close/>
                </a:path>
              </a:pathLst>
            </a:custGeom>
            <a:solidFill>
              <a:schemeClr val="lt1"/>
            </a:solidFill>
            <a:ln w="575" cap="flat" cmpd="sng">
              <a:solidFill>
                <a:srgbClr val="231F20"/>
              </a:solidFill>
              <a:prstDash val="solid"/>
              <a:miter lim="17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4"/>
            <p:cNvSpPr/>
            <p:nvPr/>
          </p:nvSpPr>
          <p:spPr>
            <a:xfrm>
              <a:off x="6863841" y="2651258"/>
              <a:ext cx="66717" cy="29667"/>
            </a:xfrm>
            <a:custGeom>
              <a:avLst/>
              <a:gdLst/>
              <a:ahLst/>
              <a:cxnLst/>
              <a:rect l="l" t="t" r="r" b="b"/>
              <a:pathLst>
                <a:path w="976" h="434" extrusionOk="0">
                  <a:moveTo>
                    <a:pt x="14" y="1"/>
                  </a:moveTo>
                  <a:cubicBezTo>
                    <a:pt x="0" y="243"/>
                    <a:pt x="365" y="434"/>
                    <a:pt x="488" y="434"/>
                  </a:cubicBezTo>
                  <a:cubicBezTo>
                    <a:pt x="621" y="434"/>
                    <a:pt x="958" y="243"/>
                    <a:pt x="9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4"/>
            <p:cNvSpPr/>
            <p:nvPr/>
          </p:nvSpPr>
          <p:spPr>
            <a:xfrm>
              <a:off x="6864046" y="2625145"/>
              <a:ext cx="67195" cy="42382"/>
            </a:xfrm>
            <a:custGeom>
              <a:avLst/>
              <a:gdLst/>
              <a:ahLst/>
              <a:cxnLst/>
              <a:rect l="l" t="t" r="r" b="b"/>
              <a:pathLst>
                <a:path w="983" h="620" extrusionOk="0">
                  <a:moveTo>
                    <a:pt x="492" y="1"/>
                  </a:moveTo>
                  <a:cubicBezTo>
                    <a:pt x="357" y="1"/>
                    <a:pt x="115" y="155"/>
                    <a:pt x="1" y="383"/>
                  </a:cubicBezTo>
                  <a:lnTo>
                    <a:pt x="6" y="386"/>
                  </a:lnTo>
                  <a:lnTo>
                    <a:pt x="17" y="393"/>
                  </a:lnTo>
                  <a:cubicBezTo>
                    <a:pt x="153" y="495"/>
                    <a:pt x="367" y="619"/>
                    <a:pt x="478" y="619"/>
                  </a:cubicBezTo>
                  <a:cubicBezTo>
                    <a:pt x="595" y="619"/>
                    <a:pt x="848" y="470"/>
                    <a:pt x="965" y="393"/>
                  </a:cubicBezTo>
                  <a:lnTo>
                    <a:pt x="977" y="386"/>
                  </a:lnTo>
                  <a:lnTo>
                    <a:pt x="983" y="383"/>
                  </a:lnTo>
                  <a:cubicBezTo>
                    <a:pt x="844" y="143"/>
                    <a:pt x="583" y="1"/>
                    <a:pt x="4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9" name="Google Shape;1669;p34"/>
            <p:cNvGrpSpPr/>
            <p:nvPr/>
          </p:nvGrpSpPr>
          <p:grpSpPr>
            <a:xfrm flipH="1">
              <a:off x="6814326" y="2576747"/>
              <a:ext cx="64529" cy="55301"/>
              <a:chOff x="6688530" y="2567647"/>
              <a:chExt cx="64529" cy="55301"/>
            </a:xfrm>
          </p:grpSpPr>
          <p:sp>
            <p:nvSpPr>
              <p:cNvPr id="1670" name="Google Shape;1670;p34"/>
              <p:cNvSpPr/>
              <p:nvPr/>
            </p:nvSpPr>
            <p:spPr>
              <a:xfrm>
                <a:off x="6688530" y="2567647"/>
                <a:ext cx="64529" cy="55301"/>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4"/>
              <p:cNvSpPr/>
              <p:nvPr/>
            </p:nvSpPr>
            <p:spPr>
              <a:xfrm>
                <a:off x="6697553" y="2579063"/>
                <a:ext cx="34179"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4"/>
              <p:cNvSpPr/>
              <p:nvPr/>
            </p:nvSpPr>
            <p:spPr>
              <a:xfrm>
                <a:off x="6711567" y="2577833"/>
                <a:ext cx="16953"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4"/>
              <p:cNvSpPr/>
              <p:nvPr/>
            </p:nvSpPr>
            <p:spPr>
              <a:xfrm>
                <a:off x="6699672" y="2598135"/>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4" name="Google Shape;1674;p34"/>
            <p:cNvGrpSpPr/>
            <p:nvPr/>
          </p:nvGrpSpPr>
          <p:grpSpPr>
            <a:xfrm>
              <a:off x="6916580" y="2576747"/>
              <a:ext cx="64529" cy="55301"/>
              <a:chOff x="6688530" y="2567647"/>
              <a:chExt cx="64529" cy="55301"/>
            </a:xfrm>
          </p:grpSpPr>
          <p:sp>
            <p:nvSpPr>
              <p:cNvPr id="1675" name="Google Shape;1675;p34"/>
              <p:cNvSpPr/>
              <p:nvPr/>
            </p:nvSpPr>
            <p:spPr>
              <a:xfrm>
                <a:off x="6688530" y="2567647"/>
                <a:ext cx="64529" cy="55301"/>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4"/>
              <p:cNvSpPr/>
              <p:nvPr/>
            </p:nvSpPr>
            <p:spPr>
              <a:xfrm>
                <a:off x="6697553" y="2579063"/>
                <a:ext cx="34179"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4"/>
              <p:cNvSpPr/>
              <p:nvPr/>
            </p:nvSpPr>
            <p:spPr>
              <a:xfrm>
                <a:off x="6711567" y="2577833"/>
                <a:ext cx="16953"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4"/>
              <p:cNvSpPr/>
              <p:nvPr/>
            </p:nvSpPr>
            <p:spPr>
              <a:xfrm>
                <a:off x="6699672" y="2598135"/>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79" name="Google Shape;1679;p34"/>
          <p:cNvGrpSpPr/>
          <p:nvPr/>
        </p:nvGrpSpPr>
        <p:grpSpPr>
          <a:xfrm>
            <a:off x="425765" y="270438"/>
            <a:ext cx="495021" cy="718026"/>
            <a:chOff x="5604404" y="3829554"/>
            <a:chExt cx="495021" cy="718026"/>
          </a:xfrm>
        </p:grpSpPr>
        <p:sp>
          <p:nvSpPr>
            <p:cNvPr id="1680" name="Google Shape;1680;p34"/>
            <p:cNvSpPr/>
            <p:nvPr/>
          </p:nvSpPr>
          <p:spPr>
            <a:xfrm>
              <a:off x="5604404" y="3829554"/>
              <a:ext cx="446648" cy="686104"/>
            </a:xfrm>
            <a:custGeom>
              <a:avLst/>
              <a:gdLst/>
              <a:ahLst/>
              <a:cxnLst/>
              <a:rect l="l" t="t" r="r" b="b"/>
              <a:pathLst>
                <a:path w="6534" h="10037" extrusionOk="0">
                  <a:moveTo>
                    <a:pt x="4911" y="0"/>
                  </a:moveTo>
                  <a:cubicBezTo>
                    <a:pt x="4014" y="0"/>
                    <a:pt x="3288" y="735"/>
                    <a:pt x="3299" y="1632"/>
                  </a:cubicBezTo>
                  <a:lnTo>
                    <a:pt x="3299" y="1638"/>
                  </a:lnTo>
                  <a:cubicBezTo>
                    <a:pt x="3299" y="1792"/>
                    <a:pt x="3299" y="2197"/>
                    <a:pt x="3232" y="2402"/>
                  </a:cubicBezTo>
                  <a:lnTo>
                    <a:pt x="3227" y="2414"/>
                  </a:lnTo>
                  <a:cubicBezTo>
                    <a:pt x="3151" y="2576"/>
                    <a:pt x="2997" y="2765"/>
                    <a:pt x="2804" y="3007"/>
                  </a:cubicBezTo>
                  <a:cubicBezTo>
                    <a:pt x="2257" y="3684"/>
                    <a:pt x="1433" y="4707"/>
                    <a:pt x="953" y="6638"/>
                  </a:cubicBezTo>
                  <a:cubicBezTo>
                    <a:pt x="767" y="7383"/>
                    <a:pt x="718" y="7910"/>
                    <a:pt x="679" y="8336"/>
                  </a:cubicBezTo>
                  <a:cubicBezTo>
                    <a:pt x="616" y="9027"/>
                    <a:pt x="585" y="9374"/>
                    <a:pt x="18" y="9779"/>
                  </a:cubicBezTo>
                  <a:lnTo>
                    <a:pt x="13" y="9786"/>
                  </a:lnTo>
                  <a:cubicBezTo>
                    <a:pt x="1" y="9818"/>
                    <a:pt x="4" y="9853"/>
                    <a:pt x="24" y="9879"/>
                  </a:cubicBezTo>
                  <a:cubicBezTo>
                    <a:pt x="120" y="10018"/>
                    <a:pt x="567" y="10037"/>
                    <a:pt x="825" y="10037"/>
                  </a:cubicBezTo>
                  <a:cubicBezTo>
                    <a:pt x="1850" y="10037"/>
                    <a:pt x="3342" y="9756"/>
                    <a:pt x="4087" y="9234"/>
                  </a:cubicBezTo>
                  <a:cubicBezTo>
                    <a:pt x="5858" y="7991"/>
                    <a:pt x="5783" y="6368"/>
                    <a:pt x="5728" y="5184"/>
                  </a:cubicBezTo>
                  <a:cubicBezTo>
                    <a:pt x="5718" y="4962"/>
                    <a:pt x="5709" y="4751"/>
                    <a:pt x="5713" y="4567"/>
                  </a:cubicBezTo>
                  <a:cubicBezTo>
                    <a:pt x="5725" y="4055"/>
                    <a:pt x="5821" y="3549"/>
                    <a:pt x="5993" y="3067"/>
                  </a:cubicBezTo>
                  <a:cubicBezTo>
                    <a:pt x="6256" y="2646"/>
                    <a:pt x="6524" y="2144"/>
                    <a:pt x="6524" y="1632"/>
                  </a:cubicBezTo>
                  <a:cubicBezTo>
                    <a:pt x="6533" y="735"/>
                    <a:pt x="5809" y="0"/>
                    <a:pt x="4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1" name="Google Shape;1681;p34"/>
            <p:cNvGrpSpPr/>
            <p:nvPr/>
          </p:nvGrpSpPr>
          <p:grpSpPr>
            <a:xfrm>
              <a:off x="5775300" y="4463363"/>
              <a:ext cx="190377" cy="84217"/>
              <a:chOff x="5775300" y="4463363"/>
              <a:chExt cx="190377" cy="84217"/>
            </a:xfrm>
          </p:grpSpPr>
          <p:sp>
            <p:nvSpPr>
              <p:cNvPr id="1682" name="Google Shape;1682;p34"/>
              <p:cNvSpPr/>
              <p:nvPr/>
            </p:nvSpPr>
            <p:spPr>
              <a:xfrm>
                <a:off x="5872779" y="4502669"/>
                <a:ext cx="86472" cy="15791"/>
              </a:xfrm>
              <a:custGeom>
                <a:avLst/>
                <a:gdLst/>
                <a:ahLst/>
                <a:cxnLst/>
                <a:rect l="l" t="t" r="r" b="b"/>
                <a:pathLst>
                  <a:path w="1265" h="231" extrusionOk="0">
                    <a:moveTo>
                      <a:pt x="0" y="1"/>
                    </a:moveTo>
                    <a:cubicBezTo>
                      <a:pt x="370" y="94"/>
                      <a:pt x="784" y="102"/>
                      <a:pt x="908" y="102"/>
                    </a:cubicBezTo>
                    <a:cubicBezTo>
                      <a:pt x="996" y="102"/>
                      <a:pt x="1155" y="162"/>
                      <a:pt x="1264" y="230"/>
                    </a:cubicBezTo>
                    <a:cubicBezTo>
                      <a:pt x="1184" y="148"/>
                      <a:pt x="982" y="53"/>
                      <a:pt x="875" y="53"/>
                    </a:cubicBezTo>
                    <a:lnTo>
                      <a:pt x="805" y="53"/>
                    </a:lnTo>
                    <a:cubicBezTo>
                      <a:pt x="761" y="55"/>
                      <a:pt x="705" y="57"/>
                      <a:pt x="642" y="57"/>
                    </a:cubicBezTo>
                    <a:cubicBezTo>
                      <a:pt x="632" y="57"/>
                      <a:pt x="622" y="57"/>
                      <a:pt x="613" y="57"/>
                    </a:cubicBezTo>
                    <a:cubicBezTo>
                      <a:pt x="407" y="57"/>
                      <a:pt x="203" y="3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4"/>
              <p:cNvSpPr/>
              <p:nvPr/>
            </p:nvSpPr>
            <p:spPr>
              <a:xfrm>
                <a:off x="5880162" y="4506634"/>
                <a:ext cx="85515" cy="22831"/>
              </a:xfrm>
              <a:custGeom>
                <a:avLst/>
                <a:gdLst/>
                <a:ahLst/>
                <a:cxnLst/>
                <a:rect l="l" t="t" r="r" b="b"/>
                <a:pathLst>
                  <a:path w="1251" h="334" extrusionOk="0">
                    <a:moveTo>
                      <a:pt x="1" y="1"/>
                    </a:moveTo>
                    <a:cubicBezTo>
                      <a:pt x="218" y="65"/>
                      <a:pt x="443" y="100"/>
                      <a:pt x="669" y="104"/>
                    </a:cubicBezTo>
                    <a:cubicBezTo>
                      <a:pt x="792" y="104"/>
                      <a:pt x="1170" y="227"/>
                      <a:pt x="1244" y="334"/>
                    </a:cubicBezTo>
                    <a:lnTo>
                      <a:pt x="1244" y="332"/>
                    </a:lnTo>
                    <a:cubicBezTo>
                      <a:pt x="1251" y="318"/>
                      <a:pt x="1249" y="300"/>
                      <a:pt x="1240" y="286"/>
                    </a:cubicBezTo>
                    <a:cubicBezTo>
                      <a:pt x="1186" y="193"/>
                      <a:pt x="921" y="74"/>
                      <a:pt x="800" y="74"/>
                    </a:cubicBezTo>
                    <a:cubicBezTo>
                      <a:pt x="791" y="74"/>
                      <a:pt x="782" y="74"/>
                      <a:pt x="773" y="74"/>
                    </a:cubicBezTo>
                    <a:cubicBezTo>
                      <a:pt x="514" y="74"/>
                      <a:pt x="255" y="5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4"/>
              <p:cNvSpPr/>
              <p:nvPr/>
            </p:nvSpPr>
            <p:spPr>
              <a:xfrm>
                <a:off x="5805378" y="4463363"/>
                <a:ext cx="110124" cy="52088"/>
              </a:xfrm>
              <a:custGeom>
                <a:avLst/>
                <a:gdLst/>
                <a:ahLst/>
                <a:cxnLst/>
                <a:rect l="l" t="t" r="r" b="b"/>
                <a:pathLst>
                  <a:path w="1611" h="762" extrusionOk="0">
                    <a:moveTo>
                      <a:pt x="236" y="1"/>
                    </a:moveTo>
                    <a:cubicBezTo>
                      <a:pt x="157" y="1"/>
                      <a:pt x="75" y="64"/>
                      <a:pt x="1" y="141"/>
                    </a:cubicBezTo>
                    <a:cubicBezTo>
                      <a:pt x="20" y="134"/>
                      <a:pt x="39" y="130"/>
                      <a:pt x="61" y="130"/>
                    </a:cubicBezTo>
                    <a:cubicBezTo>
                      <a:pt x="146" y="130"/>
                      <a:pt x="218" y="194"/>
                      <a:pt x="271" y="318"/>
                    </a:cubicBezTo>
                    <a:cubicBezTo>
                      <a:pt x="323" y="442"/>
                      <a:pt x="420" y="541"/>
                      <a:pt x="536" y="620"/>
                    </a:cubicBezTo>
                    <a:cubicBezTo>
                      <a:pt x="742" y="712"/>
                      <a:pt x="1048" y="760"/>
                      <a:pt x="1451" y="762"/>
                    </a:cubicBezTo>
                    <a:cubicBezTo>
                      <a:pt x="1514" y="762"/>
                      <a:pt x="1568" y="762"/>
                      <a:pt x="1610" y="760"/>
                    </a:cubicBezTo>
                    <a:cubicBezTo>
                      <a:pt x="1303" y="733"/>
                      <a:pt x="615" y="627"/>
                      <a:pt x="420" y="171"/>
                    </a:cubicBezTo>
                    <a:cubicBezTo>
                      <a:pt x="371" y="59"/>
                      <a:pt x="309" y="1"/>
                      <a:pt x="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4"/>
              <p:cNvSpPr/>
              <p:nvPr/>
            </p:nvSpPr>
            <p:spPr>
              <a:xfrm>
                <a:off x="5924868" y="4515726"/>
                <a:ext cx="39374" cy="20234"/>
              </a:xfrm>
              <a:custGeom>
                <a:avLst/>
                <a:gdLst/>
                <a:ahLst/>
                <a:cxnLst/>
                <a:rect l="l" t="t" r="r" b="b"/>
                <a:pathLst>
                  <a:path w="576" h="296" extrusionOk="0">
                    <a:moveTo>
                      <a:pt x="1" y="1"/>
                    </a:moveTo>
                    <a:cubicBezTo>
                      <a:pt x="141" y="32"/>
                      <a:pt x="365" y="146"/>
                      <a:pt x="390" y="244"/>
                    </a:cubicBezTo>
                    <a:cubicBezTo>
                      <a:pt x="406" y="260"/>
                      <a:pt x="422" y="276"/>
                      <a:pt x="434" y="295"/>
                    </a:cubicBezTo>
                    <a:cubicBezTo>
                      <a:pt x="532" y="283"/>
                      <a:pt x="564" y="262"/>
                      <a:pt x="571" y="248"/>
                    </a:cubicBezTo>
                    <a:cubicBezTo>
                      <a:pt x="576" y="239"/>
                      <a:pt x="574" y="230"/>
                      <a:pt x="569" y="222"/>
                    </a:cubicBezTo>
                    <a:cubicBezTo>
                      <a:pt x="516" y="132"/>
                      <a:pt x="141" y="1"/>
                      <a:pt x="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4"/>
              <p:cNvSpPr/>
              <p:nvPr/>
            </p:nvSpPr>
            <p:spPr>
              <a:xfrm>
                <a:off x="5860748" y="4513606"/>
                <a:ext cx="86472" cy="15722"/>
              </a:xfrm>
              <a:custGeom>
                <a:avLst/>
                <a:gdLst/>
                <a:ahLst/>
                <a:cxnLst/>
                <a:rect l="l" t="t" r="r" b="b"/>
                <a:pathLst>
                  <a:path w="1265" h="230" extrusionOk="0">
                    <a:moveTo>
                      <a:pt x="1" y="0"/>
                    </a:moveTo>
                    <a:cubicBezTo>
                      <a:pt x="371" y="93"/>
                      <a:pt x="783" y="102"/>
                      <a:pt x="907" y="102"/>
                    </a:cubicBezTo>
                    <a:cubicBezTo>
                      <a:pt x="995" y="102"/>
                      <a:pt x="1154" y="160"/>
                      <a:pt x="1265" y="230"/>
                    </a:cubicBezTo>
                    <a:cubicBezTo>
                      <a:pt x="1184" y="146"/>
                      <a:pt x="983" y="53"/>
                      <a:pt x="876" y="53"/>
                    </a:cubicBezTo>
                    <a:cubicBezTo>
                      <a:pt x="858" y="53"/>
                      <a:pt x="834" y="53"/>
                      <a:pt x="806" y="55"/>
                    </a:cubicBezTo>
                    <a:cubicBezTo>
                      <a:pt x="762" y="55"/>
                      <a:pt x="706" y="56"/>
                      <a:pt x="641" y="56"/>
                    </a:cubicBezTo>
                    <a:cubicBezTo>
                      <a:pt x="631" y="56"/>
                      <a:pt x="621" y="56"/>
                      <a:pt x="612" y="56"/>
                    </a:cubicBezTo>
                    <a:cubicBezTo>
                      <a:pt x="407" y="56"/>
                      <a:pt x="202" y="3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4"/>
              <p:cNvSpPr/>
              <p:nvPr/>
            </p:nvSpPr>
            <p:spPr>
              <a:xfrm>
                <a:off x="5868063" y="4517571"/>
                <a:ext cx="85515" cy="22831"/>
              </a:xfrm>
              <a:custGeom>
                <a:avLst/>
                <a:gdLst/>
                <a:ahLst/>
                <a:cxnLst/>
                <a:rect l="l" t="t" r="r" b="b"/>
                <a:pathLst>
                  <a:path w="1251" h="334" extrusionOk="0">
                    <a:moveTo>
                      <a:pt x="1" y="0"/>
                    </a:moveTo>
                    <a:cubicBezTo>
                      <a:pt x="218" y="65"/>
                      <a:pt x="443" y="98"/>
                      <a:pt x="669" y="104"/>
                    </a:cubicBezTo>
                    <a:cubicBezTo>
                      <a:pt x="791" y="104"/>
                      <a:pt x="1170" y="226"/>
                      <a:pt x="1244" y="333"/>
                    </a:cubicBezTo>
                    <a:lnTo>
                      <a:pt x="1244" y="331"/>
                    </a:lnTo>
                    <a:cubicBezTo>
                      <a:pt x="1251" y="316"/>
                      <a:pt x="1249" y="298"/>
                      <a:pt x="1240" y="286"/>
                    </a:cubicBezTo>
                    <a:cubicBezTo>
                      <a:pt x="1188" y="191"/>
                      <a:pt x="921" y="74"/>
                      <a:pt x="800" y="74"/>
                    </a:cubicBezTo>
                    <a:cubicBezTo>
                      <a:pt x="532" y="74"/>
                      <a:pt x="266" y="4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4"/>
              <p:cNvSpPr/>
              <p:nvPr/>
            </p:nvSpPr>
            <p:spPr>
              <a:xfrm>
                <a:off x="5775300" y="4474164"/>
                <a:ext cx="176978" cy="73416"/>
              </a:xfrm>
              <a:custGeom>
                <a:avLst/>
                <a:gdLst/>
                <a:ahLst/>
                <a:cxnLst/>
                <a:rect l="l" t="t" r="r" b="b"/>
                <a:pathLst>
                  <a:path w="2589" h="1074" extrusionOk="0">
                    <a:moveTo>
                      <a:pt x="499" y="0"/>
                    </a:moveTo>
                    <a:cubicBezTo>
                      <a:pt x="306" y="0"/>
                      <a:pt x="85" y="377"/>
                      <a:pt x="66" y="409"/>
                    </a:cubicBezTo>
                    <a:cubicBezTo>
                      <a:pt x="1" y="781"/>
                      <a:pt x="167" y="830"/>
                      <a:pt x="467" y="919"/>
                    </a:cubicBezTo>
                    <a:lnTo>
                      <a:pt x="564" y="947"/>
                    </a:lnTo>
                    <a:cubicBezTo>
                      <a:pt x="811" y="1024"/>
                      <a:pt x="1219" y="1038"/>
                      <a:pt x="1652" y="1054"/>
                    </a:cubicBezTo>
                    <a:cubicBezTo>
                      <a:pt x="1766" y="1058"/>
                      <a:pt x="1882" y="1063"/>
                      <a:pt x="1999" y="1068"/>
                    </a:cubicBezTo>
                    <a:cubicBezTo>
                      <a:pt x="2078" y="1072"/>
                      <a:pt x="2150" y="1073"/>
                      <a:pt x="2213" y="1073"/>
                    </a:cubicBezTo>
                    <a:cubicBezTo>
                      <a:pt x="2506" y="1073"/>
                      <a:pt x="2571" y="1037"/>
                      <a:pt x="2583" y="1014"/>
                    </a:cubicBezTo>
                    <a:cubicBezTo>
                      <a:pt x="2585" y="1009"/>
                      <a:pt x="2588" y="1002"/>
                      <a:pt x="2581" y="989"/>
                    </a:cubicBezTo>
                    <a:cubicBezTo>
                      <a:pt x="2529" y="898"/>
                      <a:pt x="2154" y="767"/>
                      <a:pt x="2026" y="767"/>
                    </a:cubicBezTo>
                    <a:cubicBezTo>
                      <a:pt x="2015" y="767"/>
                      <a:pt x="934" y="760"/>
                      <a:pt x="683" y="171"/>
                    </a:cubicBezTo>
                    <a:cubicBezTo>
                      <a:pt x="634" y="58"/>
                      <a:pt x="572" y="0"/>
                      <a:pt x="4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9" name="Google Shape;1689;p34"/>
            <p:cNvSpPr/>
            <p:nvPr/>
          </p:nvSpPr>
          <p:spPr>
            <a:xfrm>
              <a:off x="5804650" y="4002225"/>
              <a:ext cx="199672" cy="140548"/>
            </a:xfrm>
            <a:custGeom>
              <a:avLst/>
              <a:gdLst/>
              <a:ahLst/>
              <a:cxnLst/>
              <a:rect l="l" t="t" r="r" b="b"/>
              <a:pathLst>
                <a:path w="2902" h="2056" extrusionOk="0">
                  <a:moveTo>
                    <a:pt x="242" y="1"/>
                  </a:moveTo>
                  <a:cubicBezTo>
                    <a:pt x="168" y="116"/>
                    <a:pt x="88" y="227"/>
                    <a:pt x="0" y="332"/>
                  </a:cubicBezTo>
                  <a:cubicBezTo>
                    <a:pt x="670" y="1070"/>
                    <a:pt x="1559" y="1657"/>
                    <a:pt x="2460" y="1964"/>
                  </a:cubicBezTo>
                  <a:cubicBezTo>
                    <a:pt x="2556" y="1997"/>
                    <a:pt x="2654" y="2025"/>
                    <a:pt x="2753" y="2055"/>
                  </a:cubicBezTo>
                  <a:lnTo>
                    <a:pt x="2753" y="2039"/>
                  </a:lnTo>
                  <a:cubicBezTo>
                    <a:pt x="2763" y="1682"/>
                    <a:pt x="2812" y="1326"/>
                    <a:pt x="2902" y="979"/>
                  </a:cubicBezTo>
                  <a:cubicBezTo>
                    <a:pt x="2730" y="947"/>
                    <a:pt x="2560" y="910"/>
                    <a:pt x="2391" y="872"/>
                  </a:cubicBezTo>
                  <a:cubicBezTo>
                    <a:pt x="1865" y="753"/>
                    <a:pt x="1357" y="640"/>
                    <a:pt x="875" y="383"/>
                  </a:cubicBezTo>
                  <a:cubicBezTo>
                    <a:pt x="658" y="267"/>
                    <a:pt x="445" y="139"/>
                    <a:pt x="242" y="1"/>
                  </a:cubicBezTo>
                  <a:close/>
                </a:path>
              </a:pathLst>
            </a:custGeom>
            <a:solidFill>
              <a:srgbClr val="FBA91C">
                <a:alpha val="6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4"/>
            <p:cNvSpPr/>
            <p:nvPr/>
          </p:nvSpPr>
          <p:spPr>
            <a:xfrm>
              <a:off x="5615546" y="3840696"/>
              <a:ext cx="311300" cy="653293"/>
            </a:xfrm>
            <a:custGeom>
              <a:avLst/>
              <a:gdLst/>
              <a:ahLst/>
              <a:cxnLst/>
              <a:rect l="l" t="t" r="r" b="b"/>
              <a:pathLst>
                <a:path w="4554" h="9557" extrusionOk="0">
                  <a:moveTo>
                    <a:pt x="4519" y="0"/>
                  </a:moveTo>
                  <a:cubicBezTo>
                    <a:pt x="3821" y="0"/>
                    <a:pt x="3402" y="973"/>
                    <a:pt x="3470" y="1762"/>
                  </a:cubicBezTo>
                  <a:cubicBezTo>
                    <a:pt x="3484" y="1941"/>
                    <a:pt x="3349" y="2157"/>
                    <a:pt x="3130" y="2437"/>
                  </a:cubicBezTo>
                  <a:cubicBezTo>
                    <a:pt x="3228" y="2500"/>
                    <a:pt x="3328" y="2562"/>
                    <a:pt x="3428" y="2621"/>
                  </a:cubicBezTo>
                  <a:lnTo>
                    <a:pt x="3428" y="2620"/>
                  </a:lnTo>
                  <a:cubicBezTo>
                    <a:pt x="3676" y="2316"/>
                    <a:pt x="3833" y="2090"/>
                    <a:pt x="3823" y="1867"/>
                  </a:cubicBezTo>
                  <a:cubicBezTo>
                    <a:pt x="3765" y="579"/>
                    <a:pt x="4007" y="242"/>
                    <a:pt x="4554" y="0"/>
                  </a:cubicBezTo>
                  <a:close/>
                  <a:moveTo>
                    <a:pt x="2853" y="2777"/>
                  </a:moveTo>
                  <a:cubicBezTo>
                    <a:pt x="2259" y="3498"/>
                    <a:pt x="1386" y="4565"/>
                    <a:pt x="920" y="6252"/>
                  </a:cubicBezTo>
                  <a:cubicBezTo>
                    <a:pt x="427" y="8033"/>
                    <a:pt x="834" y="8962"/>
                    <a:pt x="1" y="9557"/>
                  </a:cubicBezTo>
                  <a:lnTo>
                    <a:pt x="3" y="9557"/>
                  </a:lnTo>
                  <a:cubicBezTo>
                    <a:pt x="187" y="9507"/>
                    <a:pt x="657" y="9176"/>
                    <a:pt x="853" y="8720"/>
                  </a:cubicBezTo>
                  <a:cubicBezTo>
                    <a:pt x="1028" y="8217"/>
                    <a:pt x="1006" y="7707"/>
                    <a:pt x="1379" y="6359"/>
                  </a:cubicBezTo>
                  <a:cubicBezTo>
                    <a:pt x="1847" y="4662"/>
                    <a:pt x="2562" y="3678"/>
                    <a:pt x="3099" y="3021"/>
                  </a:cubicBezTo>
                  <a:cubicBezTo>
                    <a:pt x="3015" y="2942"/>
                    <a:pt x="2932" y="2861"/>
                    <a:pt x="2853" y="2777"/>
                  </a:cubicBezTo>
                  <a:close/>
                </a:path>
              </a:pathLst>
            </a:custGeom>
            <a:solidFill>
              <a:srgbClr val="FBA91C">
                <a:alpha val="6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4"/>
            <p:cNvSpPr/>
            <p:nvPr/>
          </p:nvSpPr>
          <p:spPr>
            <a:xfrm>
              <a:off x="5606386" y="4326862"/>
              <a:ext cx="377402" cy="187778"/>
            </a:xfrm>
            <a:custGeom>
              <a:avLst/>
              <a:gdLst/>
              <a:ahLst/>
              <a:cxnLst/>
              <a:rect l="l" t="t" r="r" b="b"/>
              <a:pathLst>
                <a:path w="5521" h="2747" extrusionOk="0">
                  <a:moveTo>
                    <a:pt x="5521" y="1"/>
                  </a:moveTo>
                  <a:cubicBezTo>
                    <a:pt x="4777" y="802"/>
                    <a:pt x="3733" y="1258"/>
                    <a:pt x="2639" y="1258"/>
                  </a:cubicBezTo>
                  <a:cubicBezTo>
                    <a:pt x="2637" y="1258"/>
                    <a:pt x="2635" y="1258"/>
                    <a:pt x="2633" y="1258"/>
                  </a:cubicBezTo>
                  <a:cubicBezTo>
                    <a:pt x="2272" y="1258"/>
                    <a:pt x="1913" y="1207"/>
                    <a:pt x="1566" y="1110"/>
                  </a:cubicBezTo>
                  <a:cubicBezTo>
                    <a:pt x="1253" y="1782"/>
                    <a:pt x="691" y="2308"/>
                    <a:pt x="0" y="2574"/>
                  </a:cubicBezTo>
                  <a:cubicBezTo>
                    <a:pt x="43" y="2689"/>
                    <a:pt x="356" y="2747"/>
                    <a:pt x="800" y="2747"/>
                  </a:cubicBezTo>
                  <a:cubicBezTo>
                    <a:pt x="1747" y="2747"/>
                    <a:pt x="3285" y="2484"/>
                    <a:pt x="4051" y="1947"/>
                  </a:cubicBezTo>
                  <a:cubicBezTo>
                    <a:pt x="4891" y="1356"/>
                    <a:pt x="5314" y="677"/>
                    <a:pt x="55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4"/>
            <p:cNvSpPr/>
            <p:nvPr/>
          </p:nvSpPr>
          <p:spPr>
            <a:xfrm>
              <a:off x="5753904" y="4104423"/>
              <a:ext cx="126940" cy="283137"/>
            </a:xfrm>
            <a:custGeom>
              <a:avLst/>
              <a:gdLst/>
              <a:ahLst/>
              <a:cxnLst/>
              <a:rect l="l" t="t" r="r" b="b"/>
              <a:pathLst>
                <a:path w="1857" h="4142" extrusionOk="0">
                  <a:moveTo>
                    <a:pt x="1347" y="1"/>
                  </a:moveTo>
                  <a:cubicBezTo>
                    <a:pt x="1338" y="1"/>
                    <a:pt x="1329" y="4"/>
                    <a:pt x="1322" y="10"/>
                  </a:cubicBezTo>
                  <a:lnTo>
                    <a:pt x="707" y="532"/>
                  </a:lnTo>
                  <a:lnTo>
                    <a:pt x="70" y="1063"/>
                  </a:lnTo>
                  <a:cubicBezTo>
                    <a:pt x="51" y="1081"/>
                    <a:pt x="37" y="1105"/>
                    <a:pt x="35" y="1132"/>
                  </a:cubicBezTo>
                  <a:cubicBezTo>
                    <a:pt x="0" y="1419"/>
                    <a:pt x="182" y="1884"/>
                    <a:pt x="393" y="2418"/>
                  </a:cubicBezTo>
                  <a:lnTo>
                    <a:pt x="407" y="2452"/>
                  </a:lnTo>
                  <a:cubicBezTo>
                    <a:pt x="482" y="2643"/>
                    <a:pt x="537" y="2946"/>
                    <a:pt x="589" y="3239"/>
                  </a:cubicBezTo>
                  <a:cubicBezTo>
                    <a:pt x="670" y="3684"/>
                    <a:pt x="747" y="4107"/>
                    <a:pt x="892" y="4140"/>
                  </a:cubicBezTo>
                  <a:lnTo>
                    <a:pt x="913" y="4142"/>
                  </a:lnTo>
                  <a:cubicBezTo>
                    <a:pt x="959" y="4142"/>
                    <a:pt x="1006" y="4107"/>
                    <a:pt x="1059" y="4035"/>
                  </a:cubicBezTo>
                  <a:cubicBezTo>
                    <a:pt x="1401" y="3560"/>
                    <a:pt x="1857" y="1395"/>
                    <a:pt x="1385" y="27"/>
                  </a:cubicBezTo>
                  <a:cubicBezTo>
                    <a:pt x="1378" y="10"/>
                    <a:pt x="1363" y="1"/>
                    <a:pt x="13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4"/>
            <p:cNvSpPr/>
            <p:nvPr/>
          </p:nvSpPr>
          <p:spPr>
            <a:xfrm>
              <a:off x="5794645" y="4114157"/>
              <a:ext cx="80320" cy="257161"/>
            </a:xfrm>
            <a:custGeom>
              <a:avLst/>
              <a:gdLst/>
              <a:ahLst/>
              <a:cxnLst/>
              <a:rect l="l" t="t" r="r" b="b"/>
              <a:pathLst>
                <a:path w="1175" h="3762" extrusionOk="0">
                  <a:moveTo>
                    <a:pt x="568" y="1"/>
                  </a:moveTo>
                  <a:lnTo>
                    <a:pt x="132" y="376"/>
                  </a:lnTo>
                  <a:cubicBezTo>
                    <a:pt x="0" y="767"/>
                    <a:pt x="314" y="1033"/>
                    <a:pt x="402" y="1515"/>
                  </a:cubicBezTo>
                  <a:cubicBezTo>
                    <a:pt x="524" y="2196"/>
                    <a:pt x="300" y="3761"/>
                    <a:pt x="381" y="3761"/>
                  </a:cubicBezTo>
                  <a:cubicBezTo>
                    <a:pt x="389" y="3761"/>
                    <a:pt x="402" y="3744"/>
                    <a:pt x="419" y="3703"/>
                  </a:cubicBezTo>
                  <a:cubicBezTo>
                    <a:pt x="652" y="3151"/>
                    <a:pt x="1175" y="928"/>
                    <a:pt x="5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4"/>
            <p:cNvSpPr/>
            <p:nvPr/>
          </p:nvSpPr>
          <p:spPr>
            <a:xfrm rot="-1446596" flipH="1">
              <a:off x="5931326" y="3912509"/>
              <a:ext cx="64528" cy="55300"/>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4"/>
            <p:cNvSpPr/>
            <p:nvPr/>
          </p:nvSpPr>
          <p:spPr>
            <a:xfrm rot="-1446596" flipH="1">
              <a:off x="5951473" y="3921549"/>
              <a:ext cx="34178"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4"/>
            <p:cNvSpPr/>
            <p:nvPr/>
          </p:nvSpPr>
          <p:spPr>
            <a:xfrm rot="-1446596" flipH="1">
              <a:off x="5951610" y="3923282"/>
              <a:ext cx="16952"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4"/>
            <p:cNvSpPr/>
            <p:nvPr/>
          </p:nvSpPr>
          <p:spPr>
            <a:xfrm rot="-1446596" flipH="1">
              <a:off x="5978536" y="3935294"/>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8" name="Google Shape;1698;p34"/>
            <p:cNvGrpSpPr/>
            <p:nvPr/>
          </p:nvGrpSpPr>
          <p:grpSpPr>
            <a:xfrm>
              <a:off x="6034890" y="3920547"/>
              <a:ext cx="64534" cy="58729"/>
              <a:chOff x="7081446" y="3818778"/>
              <a:chExt cx="245564" cy="167798"/>
            </a:xfrm>
          </p:grpSpPr>
          <p:grpSp>
            <p:nvGrpSpPr>
              <p:cNvPr id="1699" name="Google Shape;1699;p34"/>
              <p:cNvGrpSpPr/>
              <p:nvPr/>
            </p:nvGrpSpPr>
            <p:grpSpPr>
              <a:xfrm>
                <a:off x="7081675" y="3819373"/>
                <a:ext cx="245334" cy="167203"/>
                <a:chOff x="7271713" y="3795598"/>
                <a:chExt cx="245334" cy="167203"/>
              </a:xfrm>
            </p:grpSpPr>
            <p:sp>
              <p:nvSpPr>
                <p:cNvPr id="1700" name="Google Shape;1700;p34"/>
                <p:cNvSpPr/>
                <p:nvPr/>
              </p:nvSpPr>
              <p:spPr>
                <a:xfrm rot="134711">
                  <a:off x="7273134" y="3880960"/>
                  <a:ext cx="236855" cy="77231"/>
                </a:xfrm>
                <a:custGeom>
                  <a:avLst/>
                  <a:gdLst/>
                  <a:ahLst/>
                  <a:cxnLst/>
                  <a:rect l="l" t="t" r="r" b="b"/>
                  <a:pathLst>
                    <a:path w="1103" h="372" extrusionOk="0">
                      <a:moveTo>
                        <a:pt x="0" y="1"/>
                      </a:moveTo>
                      <a:cubicBezTo>
                        <a:pt x="5" y="122"/>
                        <a:pt x="34" y="241"/>
                        <a:pt x="81" y="353"/>
                      </a:cubicBezTo>
                      <a:cubicBezTo>
                        <a:pt x="107" y="367"/>
                        <a:pt x="133" y="372"/>
                        <a:pt x="164" y="372"/>
                      </a:cubicBezTo>
                      <a:cubicBezTo>
                        <a:pt x="201" y="372"/>
                        <a:pt x="244" y="364"/>
                        <a:pt x="298" y="353"/>
                      </a:cubicBezTo>
                      <a:cubicBezTo>
                        <a:pt x="407" y="331"/>
                        <a:pt x="519" y="317"/>
                        <a:pt x="630" y="313"/>
                      </a:cubicBezTo>
                      <a:cubicBezTo>
                        <a:pt x="700" y="313"/>
                        <a:pt x="768" y="311"/>
                        <a:pt x="831" y="311"/>
                      </a:cubicBezTo>
                      <a:cubicBezTo>
                        <a:pt x="926" y="311"/>
                        <a:pt x="1036" y="310"/>
                        <a:pt x="1103" y="304"/>
                      </a:cubicBezTo>
                      <a:cubicBezTo>
                        <a:pt x="996" y="278"/>
                        <a:pt x="808" y="203"/>
                        <a:pt x="693" y="153"/>
                      </a:cubicBezTo>
                      <a:cubicBezTo>
                        <a:pt x="598" y="113"/>
                        <a:pt x="468" y="101"/>
                        <a:pt x="342" y="89"/>
                      </a:cubicBezTo>
                      <a:cubicBezTo>
                        <a:pt x="198" y="75"/>
                        <a:pt x="60" y="6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4"/>
                <p:cNvSpPr/>
                <p:nvPr/>
              </p:nvSpPr>
              <p:spPr>
                <a:xfrm>
                  <a:off x="7273369" y="3795598"/>
                  <a:ext cx="243678" cy="154204"/>
                </a:xfrm>
                <a:custGeom>
                  <a:avLst/>
                  <a:gdLst/>
                  <a:ahLst/>
                  <a:cxnLst/>
                  <a:rect l="l" t="t" r="r" b="b"/>
                  <a:pathLst>
                    <a:path w="1174" h="743" extrusionOk="0">
                      <a:moveTo>
                        <a:pt x="207" y="44"/>
                      </a:moveTo>
                      <a:cubicBezTo>
                        <a:pt x="213" y="44"/>
                        <a:pt x="218" y="44"/>
                        <a:pt x="225" y="46"/>
                      </a:cubicBezTo>
                      <a:cubicBezTo>
                        <a:pt x="767" y="201"/>
                        <a:pt x="991" y="481"/>
                        <a:pt x="928" y="481"/>
                      </a:cubicBezTo>
                      <a:lnTo>
                        <a:pt x="928" y="483"/>
                      </a:lnTo>
                      <a:cubicBezTo>
                        <a:pt x="921" y="481"/>
                        <a:pt x="914" y="479"/>
                        <a:pt x="909" y="478"/>
                      </a:cubicBezTo>
                      <a:cubicBezTo>
                        <a:pt x="795" y="428"/>
                        <a:pt x="514" y="379"/>
                        <a:pt x="279" y="302"/>
                      </a:cubicBezTo>
                      <a:cubicBezTo>
                        <a:pt x="57" y="229"/>
                        <a:pt x="123" y="44"/>
                        <a:pt x="207" y="44"/>
                      </a:cubicBezTo>
                      <a:close/>
                      <a:moveTo>
                        <a:pt x="141" y="1"/>
                      </a:moveTo>
                      <a:cubicBezTo>
                        <a:pt x="118" y="30"/>
                        <a:pt x="21" y="162"/>
                        <a:pt x="9" y="378"/>
                      </a:cubicBezTo>
                      <a:cubicBezTo>
                        <a:pt x="0" y="483"/>
                        <a:pt x="165" y="499"/>
                        <a:pt x="356" y="518"/>
                      </a:cubicBezTo>
                      <a:cubicBezTo>
                        <a:pt x="483" y="530"/>
                        <a:pt x="616" y="542"/>
                        <a:pt x="714" y="584"/>
                      </a:cubicBezTo>
                      <a:cubicBezTo>
                        <a:pt x="949" y="684"/>
                        <a:pt x="1119" y="742"/>
                        <a:pt x="1172" y="742"/>
                      </a:cubicBezTo>
                      <a:lnTo>
                        <a:pt x="1173" y="742"/>
                      </a:lnTo>
                      <a:cubicBezTo>
                        <a:pt x="1017" y="397"/>
                        <a:pt x="614" y="108"/>
                        <a:pt x="1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4"/>
                <p:cNvSpPr/>
                <p:nvPr/>
              </p:nvSpPr>
              <p:spPr>
                <a:xfrm>
                  <a:off x="7284992" y="3804315"/>
                  <a:ext cx="194071" cy="91111"/>
                </a:xfrm>
                <a:custGeom>
                  <a:avLst/>
                  <a:gdLst/>
                  <a:ahLst/>
                  <a:cxnLst/>
                  <a:rect l="l" t="t" r="r" b="b"/>
                  <a:pathLst>
                    <a:path w="935" h="439" extrusionOk="0">
                      <a:moveTo>
                        <a:pt x="151" y="1"/>
                      </a:moveTo>
                      <a:cubicBezTo>
                        <a:pt x="67" y="1"/>
                        <a:pt x="1" y="185"/>
                        <a:pt x="223" y="258"/>
                      </a:cubicBezTo>
                      <a:cubicBezTo>
                        <a:pt x="458" y="336"/>
                        <a:pt x="739" y="385"/>
                        <a:pt x="853" y="434"/>
                      </a:cubicBezTo>
                      <a:cubicBezTo>
                        <a:pt x="858" y="437"/>
                        <a:pt x="865" y="439"/>
                        <a:pt x="872" y="439"/>
                      </a:cubicBezTo>
                      <a:cubicBezTo>
                        <a:pt x="935" y="439"/>
                        <a:pt x="711" y="159"/>
                        <a:pt x="169" y="2"/>
                      </a:cubicBezTo>
                      <a:cubicBezTo>
                        <a:pt x="162" y="2"/>
                        <a:pt x="157" y="1"/>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3" name="Google Shape;1703;p34"/>
              <p:cNvSpPr/>
              <p:nvPr/>
            </p:nvSpPr>
            <p:spPr>
              <a:xfrm rot="134711">
                <a:off x="7082867" y="3904140"/>
                <a:ext cx="236855" cy="77231"/>
              </a:xfrm>
              <a:custGeom>
                <a:avLst/>
                <a:gdLst/>
                <a:ahLst/>
                <a:cxnLst/>
                <a:rect l="l" t="t" r="r" b="b"/>
                <a:pathLst>
                  <a:path w="1103" h="372" extrusionOk="0">
                    <a:moveTo>
                      <a:pt x="0" y="1"/>
                    </a:moveTo>
                    <a:cubicBezTo>
                      <a:pt x="5" y="122"/>
                      <a:pt x="34" y="241"/>
                      <a:pt x="81" y="353"/>
                    </a:cubicBezTo>
                    <a:cubicBezTo>
                      <a:pt x="107" y="367"/>
                      <a:pt x="133" y="372"/>
                      <a:pt x="164" y="372"/>
                    </a:cubicBezTo>
                    <a:cubicBezTo>
                      <a:pt x="201" y="372"/>
                      <a:pt x="244" y="364"/>
                      <a:pt x="298" y="353"/>
                    </a:cubicBezTo>
                    <a:cubicBezTo>
                      <a:pt x="407" y="331"/>
                      <a:pt x="519" y="317"/>
                      <a:pt x="630" y="313"/>
                    </a:cubicBezTo>
                    <a:cubicBezTo>
                      <a:pt x="700" y="313"/>
                      <a:pt x="768" y="311"/>
                      <a:pt x="831" y="311"/>
                    </a:cubicBezTo>
                    <a:cubicBezTo>
                      <a:pt x="926" y="311"/>
                      <a:pt x="1036" y="310"/>
                      <a:pt x="1103" y="304"/>
                    </a:cubicBezTo>
                    <a:cubicBezTo>
                      <a:pt x="996" y="278"/>
                      <a:pt x="808" y="203"/>
                      <a:pt x="693" y="153"/>
                    </a:cubicBezTo>
                    <a:cubicBezTo>
                      <a:pt x="598" y="113"/>
                      <a:pt x="468" y="101"/>
                      <a:pt x="342" y="89"/>
                    </a:cubicBezTo>
                    <a:cubicBezTo>
                      <a:pt x="198" y="75"/>
                      <a:pt x="60" y="6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4"/>
              <p:cNvSpPr/>
              <p:nvPr/>
            </p:nvSpPr>
            <p:spPr>
              <a:xfrm>
                <a:off x="7083102" y="3818778"/>
                <a:ext cx="243678" cy="154204"/>
              </a:xfrm>
              <a:custGeom>
                <a:avLst/>
                <a:gdLst/>
                <a:ahLst/>
                <a:cxnLst/>
                <a:rect l="l" t="t" r="r" b="b"/>
                <a:pathLst>
                  <a:path w="1174" h="743" extrusionOk="0">
                    <a:moveTo>
                      <a:pt x="207" y="44"/>
                    </a:moveTo>
                    <a:cubicBezTo>
                      <a:pt x="213" y="44"/>
                      <a:pt x="218" y="44"/>
                      <a:pt x="225" y="46"/>
                    </a:cubicBezTo>
                    <a:cubicBezTo>
                      <a:pt x="767" y="201"/>
                      <a:pt x="991" y="481"/>
                      <a:pt x="928" y="481"/>
                    </a:cubicBezTo>
                    <a:lnTo>
                      <a:pt x="928" y="483"/>
                    </a:lnTo>
                    <a:cubicBezTo>
                      <a:pt x="921" y="481"/>
                      <a:pt x="914" y="479"/>
                      <a:pt x="909" y="478"/>
                    </a:cubicBezTo>
                    <a:cubicBezTo>
                      <a:pt x="795" y="428"/>
                      <a:pt x="514" y="379"/>
                      <a:pt x="279" y="302"/>
                    </a:cubicBezTo>
                    <a:cubicBezTo>
                      <a:pt x="57" y="229"/>
                      <a:pt x="123" y="44"/>
                      <a:pt x="207" y="44"/>
                    </a:cubicBezTo>
                    <a:close/>
                    <a:moveTo>
                      <a:pt x="141" y="1"/>
                    </a:moveTo>
                    <a:cubicBezTo>
                      <a:pt x="118" y="30"/>
                      <a:pt x="21" y="162"/>
                      <a:pt x="9" y="378"/>
                    </a:cubicBezTo>
                    <a:cubicBezTo>
                      <a:pt x="0" y="483"/>
                      <a:pt x="165" y="499"/>
                      <a:pt x="356" y="518"/>
                    </a:cubicBezTo>
                    <a:cubicBezTo>
                      <a:pt x="483" y="530"/>
                      <a:pt x="616" y="542"/>
                      <a:pt x="714" y="584"/>
                    </a:cubicBezTo>
                    <a:cubicBezTo>
                      <a:pt x="949" y="684"/>
                      <a:pt x="1119" y="742"/>
                      <a:pt x="1172" y="742"/>
                    </a:cubicBezTo>
                    <a:lnTo>
                      <a:pt x="1173" y="742"/>
                    </a:lnTo>
                    <a:cubicBezTo>
                      <a:pt x="1017" y="397"/>
                      <a:pt x="614" y="108"/>
                      <a:pt x="1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4"/>
              <p:cNvSpPr/>
              <p:nvPr/>
            </p:nvSpPr>
            <p:spPr>
              <a:xfrm>
                <a:off x="7094725" y="3827494"/>
                <a:ext cx="194071" cy="91111"/>
              </a:xfrm>
              <a:custGeom>
                <a:avLst/>
                <a:gdLst/>
                <a:ahLst/>
                <a:cxnLst/>
                <a:rect l="l" t="t" r="r" b="b"/>
                <a:pathLst>
                  <a:path w="935" h="439" extrusionOk="0">
                    <a:moveTo>
                      <a:pt x="151" y="1"/>
                    </a:moveTo>
                    <a:cubicBezTo>
                      <a:pt x="67" y="1"/>
                      <a:pt x="1" y="185"/>
                      <a:pt x="223" y="258"/>
                    </a:cubicBezTo>
                    <a:cubicBezTo>
                      <a:pt x="458" y="336"/>
                      <a:pt x="739" y="385"/>
                      <a:pt x="853" y="434"/>
                    </a:cubicBezTo>
                    <a:cubicBezTo>
                      <a:pt x="858" y="437"/>
                      <a:pt x="865" y="439"/>
                      <a:pt x="872" y="439"/>
                    </a:cubicBezTo>
                    <a:cubicBezTo>
                      <a:pt x="935" y="439"/>
                      <a:pt x="711" y="159"/>
                      <a:pt x="169" y="2"/>
                    </a:cubicBezTo>
                    <a:cubicBezTo>
                      <a:pt x="162" y="2"/>
                      <a:pt x="157" y="1"/>
                      <a:pt x="151"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06" name="Google Shape;1706;p34"/>
          <p:cNvGrpSpPr/>
          <p:nvPr/>
        </p:nvGrpSpPr>
        <p:grpSpPr>
          <a:xfrm>
            <a:off x="8330974" y="3987145"/>
            <a:ext cx="456944" cy="794748"/>
            <a:chOff x="5607550" y="344503"/>
            <a:chExt cx="456944" cy="794748"/>
          </a:xfrm>
        </p:grpSpPr>
        <p:sp>
          <p:nvSpPr>
            <p:cNvPr id="1707" name="Google Shape;1707;p34"/>
            <p:cNvSpPr/>
            <p:nvPr/>
          </p:nvSpPr>
          <p:spPr>
            <a:xfrm>
              <a:off x="5669837" y="1032766"/>
              <a:ext cx="128759" cy="106486"/>
            </a:xfrm>
            <a:custGeom>
              <a:avLst/>
              <a:gdLst/>
              <a:ahLst/>
              <a:cxnLst/>
              <a:rect l="l" t="t" r="r" b="b"/>
              <a:pathLst>
                <a:path w="1270" h="1050" extrusionOk="0">
                  <a:moveTo>
                    <a:pt x="770" y="1"/>
                  </a:moveTo>
                  <a:lnTo>
                    <a:pt x="770" y="1"/>
                  </a:lnTo>
                  <a:cubicBezTo>
                    <a:pt x="784" y="76"/>
                    <a:pt x="777" y="132"/>
                    <a:pt x="751" y="176"/>
                  </a:cubicBezTo>
                  <a:cubicBezTo>
                    <a:pt x="726" y="213"/>
                    <a:pt x="686" y="237"/>
                    <a:pt x="642" y="246"/>
                  </a:cubicBezTo>
                  <a:cubicBezTo>
                    <a:pt x="418" y="293"/>
                    <a:pt x="132" y="400"/>
                    <a:pt x="43" y="504"/>
                  </a:cubicBezTo>
                  <a:cubicBezTo>
                    <a:pt x="9" y="541"/>
                    <a:pt x="1" y="595"/>
                    <a:pt x="22" y="641"/>
                  </a:cubicBezTo>
                  <a:cubicBezTo>
                    <a:pt x="48" y="701"/>
                    <a:pt x="122" y="739"/>
                    <a:pt x="214" y="739"/>
                  </a:cubicBezTo>
                  <a:cubicBezTo>
                    <a:pt x="219" y="739"/>
                    <a:pt x="223" y="739"/>
                    <a:pt x="227" y="739"/>
                  </a:cubicBezTo>
                  <a:cubicBezTo>
                    <a:pt x="193" y="420"/>
                    <a:pt x="707" y="299"/>
                    <a:pt x="730" y="293"/>
                  </a:cubicBezTo>
                  <a:cubicBezTo>
                    <a:pt x="732" y="293"/>
                    <a:pt x="734" y="293"/>
                    <a:pt x="736" y="293"/>
                  </a:cubicBezTo>
                  <a:cubicBezTo>
                    <a:pt x="766" y="293"/>
                    <a:pt x="775" y="338"/>
                    <a:pt x="742" y="346"/>
                  </a:cubicBezTo>
                  <a:cubicBezTo>
                    <a:pt x="737" y="346"/>
                    <a:pt x="223" y="467"/>
                    <a:pt x="285" y="760"/>
                  </a:cubicBezTo>
                  <a:cubicBezTo>
                    <a:pt x="353" y="842"/>
                    <a:pt x="453" y="891"/>
                    <a:pt x="560" y="897"/>
                  </a:cubicBezTo>
                  <a:cubicBezTo>
                    <a:pt x="583" y="897"/>
                    <a:pt x="605" y="893"/>
                    <a:pt x="626" y="882"/>
                  </a:cubicBezTo>
                  <a:cubicBezTo>
                    <a:pt x="560" y="548"/>
                    <a:pt x="919" y="372"/>
                    <a:pt x="923" y="371"/>
                  </a:cubicBezTo>
                  <a:cubicBezTo>
                    <a:pt x="928" y="368"/>
                    <a:pt x="933" y="366"/>
                    <a:pt x="937" y="366"/>
                  </a:cubicBezTo>
                  <a:cubicBezTo>
                    <a:pt x="963" y="366"/>
                    <a:pt x="977" y="406"/>
                    <a:pt x="946" y="418"/>
                  </a:cubicBezTo>
                  <a:cubicBezTo>
                    <a:pt x="933" y="425"/>
                    <a:pt x="616" y="581"/>
                    <a:pt x="679" y="879"/>
                  </a:cubicBezTo>
                  <a:cubicBezTo>
                    <a:pt x="679" y="879"/>
                    <a:pt x="679" y="881"/>
                    <a:pt x="679" y="881"/>
                  </a:cubicBezTo>
                  <a:cubicBezTo>
                    <a:pt x="733" y="958"/>
                    <a:pt x="928" y="1049"/>
                    <a:pt x="1038" y="1049"/>
                  </a:cubicBezTo>
                  <a:cubicBezTo>
                    <a:pt x="1042" y="1050"/>
                    <a:pt x="1046" y="1050"/>
                    <a:pt x="1049" y="1050"/>
                  </a:cubicBezTo>
                  <a:cubicBezTo>
                    <a:pt x="1066" y="1050"/>
                    <a:pt x="1082" y="1044"/>
                    <a:pt x="1095" y="1035"/>
                  </a:cubicBezTo>
                  <a:lnTo>
                    <a:pt x="1103" y="1005"/>
                  </a:lnTo>
                  <a:cubicBezTo>
                    <a:pt x="1095" y="821"/>
                    <a:pt x="1151" y="702"/>
                    <a:pt x="1194" y="606"/>
                  </a:cubicBezTo>
                  <a:cubicBezTo>
                    <a:pt x="1240" y="511"/>
                    <a:pt x="1270" y="446"/>
                    <a:pt x="1219" y="362"/>
                  </a:cubicBezTo>
                  <a:cubicBezTo>
                    <a:pt x="1165" y="267"/>
                    <a:pt x="1140" y="160"/>
                    <a:pt x="1149" y="52"/>
                  </a:cubicBezTo>
                  <a:lnTo>
                    <a:pt x="7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4"/>
            <p:cNvSpPr/>
            <p:nvPr/>
          </p:nvSpPr>
          <p:spPr>
            <a:xfrm>
              <a:off x="5817052" y="1032563"/>
              <a:ext cx="128759" cy="106486"/>
            </a:xfrm>
            <a:custGeom>
              <a:avLst/>
              <a:gdLst/>
              <a:ahLst/>
              <a:cxnLst/>
              <a:rect l="l" t="t" r="r" b="b"/>
              <a:pathLst>
                <a:path w="1270" h="1050" extrusionOk="0">
                  <a:moveTo>
                    <a:pt x="498" y="1"/>
                  </a:moveTo>
                  <a:lnTo>
                    <a:pt x="119" y="54"/>
                  </a:lnTo>
                  <a:cubicBezTo>
                    <a:pt x="128" y="160"/>
                    <a:pt x="105" y="267"/>
                    <a:pt x="51" y="362"/>
                  </a:cubicBezTo>
                  <a:cubicBezTo>
                    <a:pt x="0" y="446"/>
                    <a:pt x="30" y="509"/>
                    <a:pt x="76" y="606"/>
                  </a:cubicBezTo>
                  <a:cubicBezTo>
                    <a:pt x="119" y="702"/>
                    <a:pt x="175" y="821"/>
                    <a:pt x="167" y="1005"/>
                  </a:cubicBezTo>
                  <a:lnTo>
                    <a:pt x="174" y="1034"/>
                  </a:lnTo>
                  <a:cubicBezTo>
                    <a:pt x="189" y="1044"/>
                    <a:pt x="206" y="1050"/>
                    <a:pt x="224" y="1050"/>
                  </a:cubicBezTo>
                  <a:cubicBezTo>
                    <a:pt x="226" y="1050"/>
                    <a:pt x="229" y="1050"/>
                    <a:pt x="232" y="1049"/>
                  </a:cubicBezTo>
                  <a:cubicBezTo>
                    <a:pt x="342" y="1049"/>
                    <a:pt x="538" y="958"/>
                    <a:pt x="591" y="881"/>
                  </a:cubicBezTo>
                  <a:lnTo>
                    <a:pt x="591" y="877"/>
                  </a:lnTo>
                  <a:cubicBezTo>
                    <a:pt x="654" y="581"/>
                    <a:pt x="337" y="425"/>
                    <a:pt x="323" y="418"/>
                  </a:cubicBezTo>
                  <a:cubicBezTo>
                    <a:pt x="310" y="411"/>
                    <a:pt x="303" y="395"/>
                    <a:pt x="310" y="383"/>
                  </a:cubicBezTo>
                  <a:cubicBezTo>
                    <a:pt x="315" y="373"/>
                    <a:pt x="325" y="368"/>
                    <a:pt x="334" y="368"/>
                  </a:cubicBezTo>
                  <a:cubicBezTo>
                    <a:pt x="338" y="368"/>
                    <a:pt x="342" y="369"/>
                    <a:pt x="346" y="371"/>
                  </a:cubicBezTo>
                  <a:cubicBezTo>
                    <a:pt x="349" y="371"/>
                    <a:pt x="710" y="548"/>
                    <a:pt x="644" y="883"/>
                  </a:cubicBezTo>
                  <a:cubicBezTo>
                    <a:pt x="661" y="892"/>
                    <a:pt x="680" y="895"/>
                    <a:pt x="699" y="895"/>
                  </a:cubicBezTo>
                  <a:cubicBezTo>
                    <a:pt x="703" y="895"/>
                    <a:pt x="706" y="895"/>
                    <a:pt x="710" y="895"/>
                  </a:cubicBezTo>
                  <a:cubicBezTo>
                    <a:pt x="817" y="892"/>
                    <a:pt x="917" y="842"/>
                    <a:pt x="985" y="760"/>
                  </a:cubicBezTo>
                  <a:cubicBezTo>
                    <a:pt x="1047" y="467"/>
                    <a:pt x="533" y="346"/>
                    <a:pt x="528" y="346"/>
                  </a:cubicBezTo>
                  <a:cubicBezTo>
                    <a:pt x="495" y="338"/>
                    <a:pt x="503" y="293"/>
                    <a:pt x="531" y="293"/>
                  </a:cubicBezTo>
                  <a:cubicBezTo>
                    <a:pt x="533" y="293"/>
                    <a:pt x="536" y="293"/>
                    <a:pt x="538" y="294"/>
                  </a:cubicBezTo>
                  <a:cubicBezTo>
                    <a:pt x="561" y="299"/>
                    <a:pt x="1077" y="418"/>
                    <a:pt x="1043" y="739"/>
                  </a:cubicBezTo>
                  <a:cubicBezTo>
                    <a:pt x="1047" y="739"/>
                    <a:pt x="1051" y="739"/>
                    <a:pt x="1056" y="739"/>
                  </a:cubicBezTo>
                  <a:cubicBezTo>
                    <a:pt x="1148" y="739"/>
                    <a:pt x="1220" y="701"/>
                    <a:pt x="1248" y="639"/>
                  </a:cubicBezTo>
                  <a:cubicBezTo>
                    <a:pt x="1269" y="593"/>
                    <a:pt x="1261" y="541"/>
                    <a:pt x="1227" y="504"/>
                  </a:cubicBezTo>
                  <a:cubicBezTo>
                    <a:pt x="1136" y="402"/>
                    <a:pt x="849" y="295"/>
                    <a:pt x="626" y="246"/>
                  </a:cubicBezTo>
                  <a:cubicBezTo>
                    <a:pt x="580" y="239"/>
                    <a:pt x="540" y="215"/>
                    <a:pt x="516" y="176"/>
                  </a:cubicBezTo>
                  <a:cubicBezTo>
                    <a:pt x="489" y="134"/>
                    <a:pt x="484" y="78"/>
                    <a:pt x="4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4"/>
            <p:cNvSpPr/>
            <p:nvPr/>
          </p:nvSpPr>
          <p:spPr>
            <a:xfrm>
              <a:off x="5647125" y="869750"/>
              <a:ext cx="185150" cy="86325"/>
            </a:xfrm>
            <a:custGeom>
              <a:avLst/>
              <a:gdLst/>
              <a:ahLst/>
              <a:cxnLst/>
              <a:rect l="l" t="t" r="r" b="b"/>
              <a:pathLst>
                <a:path w="7406" h="3453" extrusionOk="0">
                  <a:moveTo>
                    <a:pt x="310" y="0"/>
                  </a:moveTo>
                  <a:lnTo>
                    <a:pt x="3810" y="2215"/>
                  </a:lnTo>
                  <a:lnTo>
                    <a:pt x="6835" y="3215"/>
                  </a:lnTo>
                  <a:lnTo>
                    <a:pt x="7406" y="3453"/>
                  </a:lnTo>
                  <a:lnTo>
                    <a:pt x="6001" y="3286"/>
                  </a:lnTo>
                  <a:lnTo>
                    <a:pt x="4287" y="2858"/>
                  </a:lnTo>
                  <a:lnTo>
                    <a:pt x="2691" y="2286"/>
                  </a:lnTo>
                  <a:lnTo>
                    <a:pt x="1286" y="1643"/>
                  </a:lnTo>
                  <a:lnTo>
                    <a:pt x="381" y="1143"/>
                  </a:lnTo>
                  <a:lnTo>
                    <a:pt x="0" y="929"/>
                  </a:lnTo>
                  <a:lnTo>
                    <a:pt x="0" y="333"/>
                  </a:lnTo>
                  <a:close/>
                </a:path>
              </a:pathLst>
            </a:custGeom>
            <a:solidFill>
              <a:schemeClr val="lt1"/>
            </a:solidFill>
            <a:ln>
              <a:noFill/>
            </a:ln>
          </p:spPr>
          <p:txBody>
            <a:bodyPr/>
            <a:lstStyle/>
            <a:p>
              <a:endParaRPr lang="en-US"/>
            </a:p>
          </p:txBody>
        </p:sp>
        <p:sp>
          <p:nvSpPr>
            <p:cNvPr id="1710" name="Google Shape;1710;p34"/>
            <p:cNvSpPr/>
            <p:nvPr/>
          </p:nvSpPr>
          <p:spPr>
            <a:xfrm>
              <a:off x="5890625" y="584000"/>
              <a:ext cx="91075" cy="300625"/>
            </a:xfrm>
            <a:custGeom>
              <a:avLst/>
              <a:gdLst/>
              <a:ahLst/>
              <a:cxnLst/>
              <a:rect l="l" t="t" r="r" b="b"/>
              <a:pathLst>
                <a:path w="3643" h="12025" extrusionOk="0">
                  <a:moveTo>
                    <a:pt x="0" y="0"/>
                  </a:moveTo>
                  <a:lnTo>
                    <a:pt x="2000" y="11073"/>
                  </a:lnTo>
                  <a:lnTo>
                    <a:pt x="3476" y="12025"/>
                  </a:lnTo>
                  <a:lnTo>
                    <a:pt x="3643" y="10406"/>
                  </a:lnTo>
                  <a:lnTo>
                    <a:pt x="2643" y="4905"/>
                  </a:lnTo>
                  <a:lnTo>
                    <a:pt x="2000" y="476"/>
                  </a:lnTo>
                  <a:close/>
                </a:path>
              </a:pathLst>
            </a:custGeom>
            <a:solidFill>
              <a:schemeClr val="lt1"/>
            </a:solidFill>
            <a:ln>
              <a:noFill/>
            </a:ln>
          </p:spPr>
          <p:txBody>
            <a:bodyPr/>
            <a:lstStyle/>
            <a:p>
              <a:endParaRPr lang="en-US"/>
            </a:p>
          </p:txBody>
        </p:sp>
        <p:sp>
          <p:nvSpPr>
            <p:cNvPr id="1711" name="Google Shape;1711;p34"/>
            <p:cNvSpPr/>
            <p:nvPr/>
          </p:nvSpPr>
          <p:spPr>
            <a:xfrm>
              <a:off x="5611425" y="636975"/>
              <a:ext cx="122025" cy="289925"/>
            </a:xfrm>
            <a:custGeom>
              <a:avLst/>
              <a:gdLst/>
              <a:ahLst/>
              <a:cxnLst/>
              <a:rect l="l" t="t" r="r" b="b"/>
              <a:pathLst>
                <a:path w="4881" h="11597" extrusionOk="0">
                  <a:moveTo>
                    <a:pt x="3786" y="119"/>
                  </a:moveTo>
                  <a:lnTo>
                    <a:pt x="595" y="3120"/>
                  </a:lnTo>
                  <a:lnTo>
                    <a:pt x="0" y="5001"/>
                  </a:lnTo>
                  <a:lnTo>
                    <a:pt x="47" y="6096"/>
                  </a:lnTo>
                  <a:lnTo>
                    <a:pt x="500" y="6525"/>
                  </a:lnTo>
                  <a:lnTo>
                    <a:pt x="928" y="5977"/>
                  </a:lnTo>
                  <a:lnTo>
                    <a:pt x="785" y="7930"/>
                  </a:lnTo>
                  <a:lnTo>
                    <a:pt x="833" y="10168"/>
                  </a:lnTo>
                  <a:lnTo>
                    <a:pt x="1262" y="11597"/>
                  </a:lnTo>
                  <a:lnTo>
                    <a:pt x="1333" y="7978"/>
                  </a:lnTo>
                  <a:lnTo>
                    <a:pt x="3000" y="3834"/>
                  </a:lnTo>
                  <a:lnTo>
                    <a:pt x="4881" y="0"/>
                  </a:lnTo>
                  <a:close/>
                </a:path>
              </a:pathLst>
            </a:custGeom>
            <a:solidFill>
              <a:schemeClr val="lt2"/>
            </a:solidFill>
            <a:ln>
              <a:noFill/>
            </a:ln>
          </p:spPr>
          <p:txBody>
            <a:bodyPr/>
            <a:lstStyle/>
            <a:p>
              <a:endParaRPr lang="en-US"/>
            </a:p>
          </p:txBody>
        </p:sp>
        <p:sp>
          <p:nvSpPr>
            <p:cNvPr id="1712" name="Google Shape;1712;p34"/>
            <p:cNvSpPr/>
            <p:nvPr/>
          </p:nvSpPr>
          <p:spPr>
            <a:xfrm>
              <a:off x="5607550" y="378200"/>
              <a:ext cx="391979" cy="664025"/>
            </a:xfrm>
            <a:custGeom>
              <a:avLst/>
              <a:gdLst/>
              <a:ahLst/>
              <a:cxnLst/>
              <a:rect l="l" t="t" r="r" b="b"/>
              <a:pathLst>
                <a:path w="5704" h="9714" extrusionOk="0">
                  <a:moveTo>
                    <a:pt x="4730" y="757"/>
                  </a:moveTo>
                  <a:cubicBezTo>
                    <a:pt x="5003" y="757"/>
                    <a:pt x="5220" y="886"/>
                    <a:pt x="5391" y="1099"/>
                  </a:cubicBezTo>
                  <a:cubicBezTo>
                    <a:pt x="5523" y="1259"/>
                    <a:pt x="5607" y="1450"/>
                    <a:pt x="5637" y="1653"/>
                  </a:cubicBezTo>
                  <a:cubicBezTo>
                    <a:pt x="5656" y="1779"/>
                    <a:pt x="5614" y="1902"/>
                    <a:pt x="5593" y="2025"/>
                  </a:cubicBezTo>
                  <a:lnTo>
                    <a:pt x="5593" y="2023"/>
                  </a:lnTo>
                  <a:cubicBezTo>
                    <a:pt x="5574" y="2133"/>
                    <a:pt x="5514" y="2207"/>
                    <a:pt x="5425" y="2267"/>
                  </a:cubicBezTo>
                  <a:cubicBezTo>
                    <a:pt x="5256" y="2381"/>
                    <a:pt x="5067" y="2435"/>
                    <a:pt x="4871" y="2470"/>
                  </a:cubicBezTo>
                  <a:cubicBezTo>
                    <a:pt x="4771" y="2487"/>
                    <a:pt x="4671" y="2497"/>
                    <a:pt x="4569" y="2497"/>
                  </a:cubicBezTo>
                  <a:cubicBezTo>
                    <a:pt x="4554" y="2497"/>
                    <a:pt x="4539" y="2497"/>
                    <a:pt x="4524" y="2496"/>
                  </a:cubicBezTo>
                  <a:cubicBezTo>
                    <a:pt x="4516" y="2496"/>
                    <a:pt x="4508" y="2497"/>
                    <a:pt x="4500" y="2497"/>
                  </a:cubicBezTo>
                  <a:cubicBezTo>
                    <a:pt x="4381" y="2497"/>
                    <a:pt x="4262" y="2484"/>
                    <a:pt x="4145" y="2463"/>
                  </a:cubicBezTo>
                  <a:cubicBezTo>
                    <a:pt x="3882" y="2416"/>
                    <a:pt x="3584" y="2123"/>
                    <a:pt x="3521" y="1786"/>
                  </a:cubicBezTo>
                  <a:cubicBezTo>
                    <a:pt x="3468" y="1499"/>
                    <a:pt x="3579" y="1278"/>
                    <a:pt x="3796" y="1101"/>
                  </a:cubicBezTo>
                  <a:cubicBezTo>
                    <a:pt x="4045" y="894"/>
                    <a:pt x="4355" y="775"/>
                    <a:pt x="4678" y="759"/>
                  </a:cubicBezTo>
                  <a:cubicBezTo>
                    <a:pt x="4696" y="758"/>
                    <a:pt x="4713" y="757"/>
                    <a:pt x="4730" y="757"/>
                  </a:cubicBezTo>
                  <a:close/>
                  <a:moveTo>
                    <a:pt x="5041" y="4043"/>
                  </a:moveTo>
                  <a:cubicBezTo>
                    <a:pt x="5099" y="4107"/>
                    <a:pt x="5148" y="4178"/>
                    <a:pt x="5186" y="4255"/>
                  </a:cubicBezTo>
                  <a:cubicBezTo>
                    <a:pt x="5298" y="4460"/>
                    <a:pt x="5402" y="4668"/>
                    <a:pt x="5458" y="4896"/>
                  </a:cubicBezTo>
                  <a:cubicBezTo>
                    <a:pt x="5505" y="5051"/>
                    <a:pt x="5539" y="5208"/>
                    <a:pt x="5554" y="5368"/>
                  </a:cubicBezTo>
                  <a:cubicBezTo>
                    <a:pt x="5579" y="5571"/>
                    <a:pt x="5581" y="5775"/>
                    <a:pt x="5600" y="5978"/>
                  </a:cubicBezTo>
                  <a:cubicBezTo>
                    <a:pt x="5602" y="5990"/>
                    <a:pt x="5605" y="6011"/>
                    <a:pt x="5595" y="6011"/>
                  </a:cubicBezTo>
                  <a:cubicBezTo>
                    <a:pt x="5542" y="6011"/>
                    <a:pt x="5514" y="6059"/>
                    <a:pt x="5468" y="6067"/>
                  </a:cubicBezTo>
                  <a:cubicBezTo>
                    <a:pt x="5462" y="6069"/>
                    <a:pt x="5456" y="6069"/>
                    <a:pt x="5450" y="6069"/>
                  </a:cubicBezTo>
                  <a:cubicBezTo>
                    <a:pt x="5416" y="6069"/>
                    <a:pt x="5401" y="6047"/>
                    <a:pt x="5395" y="6010"/>
                  </a:cubicBezTo>
                  <a:cubicBezTo>
                    <a:pt x="5348" y="5655"/>
                    <a:pt x="5263" y="5308"/>
                    <a:pt x="5199" y="4958"/>
                  </a:cubicBezTo>
                  <a:cubicBezTo>
                    <a:pt x="5137" y="4654"/>
                    <a:pt x="5079" y="4351"/>
                    <a:pt x="5041" y="4043"/>
                  </a:cubicBezTo>
                  <a:close/>
                  <a:moveTo>
                    <a:pt x="4091" y="49"/>
                  </a:moveTo>
                  <a:cubicBezTo>
                    <a:pt x="4421" y="49"/>
                    <a:pt x="4729" y="153"/>
                    <a:pt x="5011" y="365"/>
                  </a:cubicBezTo>
                  <a:cubicBezTo>
                    <a:pt x="5321" y="594"/>
                    <a:pt x="5537" y="933"/>
                    <a:pt x="5612" y="1311"/>
                  </a:cubicBezTo>
                  <a:cubicBezTo>
                    <a:pt x="5614" y="1332"/>
                    <a:pt x="5616" y="1352"/>
                    <a:pt x="5616" y="1373"/>
                  </a:cubicBezTo>
                  <a:cubicBezTo>
                    <a:pt x="5625" y="1378"/>
                    <a:pt x="5628" y="1388"/>
                    <a:pt x="5625" y="1399"/>
                  </a:cubicBezTo>
                  <a:cubicBezTo>
                    <a:pt x="5625" y="1401"/>
                    <a:pt x="5621" y="1401"/>
                    <a:pt x="5619" y="1402"/>
                  </a:cubicBezTo>
                  <a:cubicBezTo>
                    <a:pt x="5618" y="1394"/>
                    <a:pt x="5616" y="1385"/>
                    <a:pt x="5612" y="1374"/>
                  </a:cubicBezTo>
                  <a:cubicBezTo>
                    <a:pt x="5546" y="1252"/>
                    <a:pt x="5481" y="1127"/>
                    <a:pt x="5384" y="1020"/>
                  </a:cubicBezTo>
                  <a:cubicBezTo>
                    <a:pt x="5202" y="822"/>
                    <a:pt x="4986" y="713"/>
                    <a:pt x="4724" y="713"/>
                  </a:cubicBezTo>
                  <a:cubicBezTo>
                    <a:pt x="4689" y="713"/>
                    <a:pt x="4653" y="715"/>
                    <a:pt x="4616" y="719"/>
                  </a:cubicBezTo>
                  <a:cubicBezTo>
                    <a:pt x="4317" y="745"/>
                    <a:pt x="4029" y="859"/>
                    <a:pt x="3789" y="1045"/>
                  </a:cubicBezTo>
                  <a:cubicBezTo>
                    <a:pt x="3635" y="1166"/>
                    <a:pt x="3509" y="1311"/>
                    <a:pt x="3473" y="1513"/>
                  </a:cubicBezTo>
                  <a:cubicBezTo>
                    <a:pt x="3426" y="1776"/>
                    <a:pt x="3509" y="2005"/>
                    <a:pt x="3672" y="2211"/>
                  </a:cubicBezTo>
                  <a:cubicBezTo>
                    <a:pt x="3731" y="2284"/>
                    <a:pt x="3801" y="2351"/>
                    <a:pt x="3877" y="2407"/>
                  </a:cubicBezTo>
                  <a:cubicBezTo>
                    <a:pt x="3978" y="2463"/>
                    <a:pt x="4085" y="2500"/>
                    <a:pt x="4197" y="2521"/>
                  </a:cubicBezTo>
                  <a:cubicBezTo>
                    <a:pt x="4304" y="2536"/>
                    <a:pt x="4412" y="2543"/>
                    <a:pt x="4519" y="2543"/>
                  </a:cubicBezTo>
                  <a:cubicBezTo>
                    <a:pt x="4590" y="2543"/>
                    <a:pt x="4660" y="2540"/>
                    <a:pt x="4730" y="2533"/>
                  </a:cubicBezTo>
                  <a:cubicBezTo>
                    <a:pt x="4879" y="2521"/>
                    <a:pt x="5025" y="2489"/>
                    <a:pt x="5167" y="2442"/>
                  </a:cubicBezTo>
                  <a:cubicBezTo>
                    <a:pt x="5277" y="2409"/>
                    <a:pt x="5379" y="2356"/>
                    <a:pt x="5470" y="2286"/>
                  </a:cubicBezTo>
                  <a:cubicBezTo>
                    <a:pt x="5476" y="2280"/>
                    <a:pt x="5483" y="2277"/>
                    <a:pt x="5491" y="2277"/>
                  </a:cubicBezTo>
                  <a:cubicBezTo>
                    <a:pt x="5495" y="2277"/>
                    <a:pt x="5500" y="2278"/>
                    <a:pt x="5504" y="2281"/>
                  </a:cubicBezTo>
                  <a:cubicBezTo>
                    <a:pt x="5490" y="2353"/>
                    <a:pt x="5454" y="2417"/>
                    <a:pt x="5425" y="2484"/>
                  </a:cubicBezTo>
                  <a:cubicBezTo>
                    <a:pt x="5332" y="2684"/>
                    <a:pt x="5218" y="2873"/>
                    <a:pt x="5102" y="3063"/>
                  </a:cubicBezTo>
                  <a:cubicBezTo>
                    <a:pt x="5014" y="3208"/>
                    <a:pt x="4979" y="3368"/>
                    <a:pt x="4964" y="3534"/>
                  </a:cubicBezTo>
                  <a:cubicBezTo>
                    <a:pt x="4932" y="3832"/>
                    <a:pt x="4992" y="4123"/>
                    <a:pt x="5042" y="4414"/>
                  </a:cubicBezTo>
                  <a:cubicBezTo>
                    <a:pt x="5095" y="4711"/>
                    <a:pt x="5153" y="5007"/>
                    <a:pt x="5209" y="5303"/>
                  </a:cubicBezTo>
                  <a:cubicBezTo>
                    <a:pt x="5248" y="5443"/>
                    <a:pt x="5269" y="5587"/>
                    <a:pt x="5295" y="5729"/>
                  </a:cubicBezTo>
                  <a:cubicBezTo>
                    <a:pt x="5342" y="5975"/>
                    <a:pt x="5381" y="6223"/>
                    <a:pt x="5405" y="6472"/>
                  </a:cubicBezTo>
                  <a:cubicBezTo>
                    <a:pt x="5426" y="6714"/>
                    <a:pt x="5430" y="6956"/>
                    <a:pt x="5416" y="7198"/>
                  </a:cubicBezTo>
                  <a:cubicBezTo>
                    <a:pt x="5398" y="7470"/>
                    <a:pt x="5349" y="7740"/>
                    <a:pt x="5269" y="8003"/>
                  </a:cubicBezTo>
                  <a:cubicBezTo>
                    <a:pt x="5263" y="8020"/>
                    <a:pt x="5258" y="8036"/>
                    <a:pt x="5251" y="8054"/>
                  </a:cubicBezTo>
                  <a:cubicBezTo>
                    <a:pt x="5246" y="8068"/>
                    <a:pt x="5233" y="8076"/>
                    <a:pt x="5220" y="8076"/>
                  </a:cubicBezTo>
                  <a:cubicBezTo>
                    <a:pt x="5215" y="8076"/>
                    <a:pt x="5210" y="8075"/>
                    <a:pt x="5206" y="8073"/>
                  </a:cubicBezTo>
                  <a:cubicBezTo>
                    <a:pt x="5181" y="8068"/>
                    <a:pt x="5190" y="8050"/>
                    <a:pt x="5193" y="8034"/>
                  </a:cubicBezTo>
                  <a:cubicBezTo>
                    <a:pt x="5249" y="7845"/>
                    <a:pt x="5283" y="7649"/>
                    <a:pt x="5293" y="7451"/>
                  </a:cubicBezTo>
                  <a:cubicBezTo>
                    <a:pt x="5304" y="7242"/>
                    <a:pt x="5302" y="7033"/>
                    <a:pt x="5288" y="6825"/>
                  </a:cubicBezTo>
                  <a:cubicBezTo>
                    <a:pt x="5272" y="6639"/>
                    <a:pt x="5246" y="6455"/>
                    <a:pt x="5213" y="6273"/>
                  </a:cubicBezTo>
                  <a:cubicBezTo>
                    <a:pt x="5156" y="5966"/>
                    <a:pt x="5085" y="5662"/>
                    <a:pt x="5009" y="5359"/>
                  </a:cubicBezTo>
                  <a:cubicBezTo>
                    <a:pt x="5004" y="5342"/>
                    <a:pt x="5004" y="5322"/>
                    <a:pt x="5000" y="5305"/>
                  </a:cubicBezTo>
                  <a:cubicBezTo>
                    <a:pt x="4951" y="5140"/>
                    <a:pt x="4911" y="4973"/>
                    <a:pt x="4879" y="4805"/>
                  </a:cubicBezTo>
                  <a:cubicBezTo>
                    <a:pt x="4836" y="4604"/>
                    <a:pt x="4794" y="4402"/>
                    <a:pt x="4760" y="4200"/>
                  </a:cubicBezTo>
                  <a:cubicBezTo>
                    <a:pt x="4734" y="4044"/>
                    <a:pt x="4723" y="3888"/>
                    <a:pt x="4704" y="3732"/>
                  </a:cubicBezTo>
                  <a:cubicBezTo>
                    <a:pt x="4694" y="3641"/>
                    <a:pt x="4685" y="3550"/>
                    <a:pt x="4667" y="3459"/>
                  </a:cubicBezTo>
                  <a:cubicBezTo>
                    <a:pt x="4646" y="3345"/>
                    <a:pt x="4608" y="3317"/>
                    <a:pt x="4492" y="3310"/>
                  </a:cubicBezTo>
                  <a:cubicBezTo>
                    <a:pt x="4019" y="3278"/>
                    <a:pt x="3568" y="3166"/>
                    <a:pt x="3149" y="2936"/>
                  </a:cubicBezTo>
                  <a:cubicBezTo>
                    <a:pt x="3058" y="2887"/>
                    <a:pt x="2969" y="2831"/>
                    <a:pt x="2876" y="2784"/>
                  </a:cubicBezTo>
                  <a:cubicBezTo>
                    <a:pt x="2852" y="2772"/>
                    <a:pt x="2832" y="2765"/>
                    <a:pt x="2815" y="2765"/>
                  </a:cubicBezTo>
                  <a:cubicBezTo>
                    <a:pt x="2781" y="2765"/>
                    <a:pt x="2758" y="2790"/>
                    <a:pt x="2741" y="2842"/>
                  </a:cubicBezTo>
                  <a:cubicBezTo>
                    <a:pt x="2588" y="3312"/>
                    <a:pt x="2334" y="3729"/>
                    <a:pt x="2045" y="4127"/>
                  </a:cubicBezTo>
                  <a:cubicBezTo>
                    <a:pt x="1829" y="4421"/>
                    <a:pt x="1610" y="4714"/>
                    <a:pt x="1393" y="5009"/>
                  </a:cubicBezTo>
                  <a:cubicBezTo>
                    <a:pt x="1331" y="5124"/>
                    <a:pt x="1258" y="5233"/>
                    <a:pt x="1194" y="5349"/>
                  </a:cubicBezTo>
                  <a:cubicBezTo>
                    <a:pt x="1077" y="5568"/>
                    <a:pt x="974" y="5796"/>
                    <a:pt x="884" y="6029"/>
                  </a:cubicBezTo>
                  <a:cubicBezTo>
                    <a:pt x="756" y="6357"/>
                    <a:pt x="663" y="6697"/>
                    <a:pt x="605" y="7044"/>
                  </a:cubicBezTo>
                  <a:cubicBezTo>
                    <a:pt x="567" y="7270"/>
                    <a:pt x="549" y="7501"/>
                    <a:pt x="553" y="7733"/>
                  </a:cubicBezTo>
                  <a:cubicBezTo>
                    <a:pt x="553" y="7768"/>
                    <a:pt x="565" y="7807"/>
                    <a:pt x="535" y="7838"/>
                  </a:cubicBezTo>
                  <a:cubicBezTo>
                    <a:pt x="523" y="7850"/>
                    <a:pt x="535" y="7864"/>
                    <a:pt x="544" y="7875"/>
                  </a:cubicBezTo>
                  <a:cubicBezTo>
                    <a:pt x="555" y="7887"/>
                    <a:pt x="576" y="7905"/>
                    <a:pt x="556" y="7922"/>
                  </a:cubicBezTo>
                  <a:cubicBezTo>
                    <a:pt x="549" y="7927"/>
                    <a:pt x="541" y="7930"/>
                    <a:pt x="532" y="7930"/>
                  </a:cubicBezTo>
                  <a:cubicBezTo>
                    <a:pt x="520" y="7930"/>
                    <a:pt x="508" y="7925"/>
                    <a:pt x="498" y="7915"/>
                  </a:cubicBezTo>
                  <a:cubicBezTo>
                    <a:pt x="455" y="7878"/>
                    <a:pt x="439" y="7824"/>
                    <a:pt x="434" y="7771"/>
                  </a:cubicBezTo>
                  <a:cubicBezTo>
                    <a:pt x="409" y="7587"/>
                    <a:pt x="395" y="7403"/>
                    <a:pt x="377" y="7217"/>
                  </a:cubicBezTo>
                  <a:cubicBezTo>
                    <a:pt x="358" y="7016"/>
                    <a:pt x="374" y="6816"/>
                    <a:pt x="386" y="6618"/>
                  </a:cubicBezTo>
                  <a:cubicBezTo>
                    <a:pt x="398" y="6418"/>
                    <a:pt x="391" y="6211"/>
                    <a:pt x="441" y="6013"/>
                  </a:cubicBezTo>
                  <a:cubicBezTo>
                    <a:pt x="449" y="5987"/>
                    <a:pt x="460" y="5960"/>
                    <a:pt x="476" y="5939"/>
                  </a:cubicBezTo>
                  <a:cubicBezTo>
                    <a:pt x="735" y="5554"/>
                    <a:pt x="975" y="5156"/>
                    <a:pt x="1193" y="4744"/>
                  </a:cubicBezTo>
                  <a:cubicBezTo>
                    <a:pt x="1258" y="4623"/>
                    <a:pt x="1315" y="4495"/>
                    <a:pt x="1393" y="4381"/>
                  </a:cubicBezTo>
                  <a:cubicBezTo>
                    <a:pt x="1421" y="4321"/>
                    <a:pt x="1447" y="4262"/>
                    <a:pt x="1473" y="4202"/>
                  </a:cubicBezTo>
                  <a:cubicBezTo>
                    <a:pt x="1482" y="4185"/>
                    <a:pt x="1499" y="4164"/>
                    <a:pt x="1470" y="4151"/>
                  </a:cubicBezTo>
                  <a:cubicBezTo>
                    <a:pt x="1464" y="4149"/>
                    <a:pt x="1460" y="4147"/>
                    <a:pt x="1456" y="4147"/>
                  </a:cubicBezTo>
                  <a:cubicBezTo>
                    <a:pt x="1439" y="4147"/>
                    <a:pt x="1435" y="4169"/>
                    <a:pt x="1428" y="4183"/>
                  </a:cubicBezTo>
                  <a:cubicBezTo>
                    <a:pt x="1378" y="4278"/>
                    <a:pt x="1329" y="4370"/>
                    <a:pt x="1280" y="4465"/>
                  </a:cubicBezTo>
                  <a:cubicBezTo>
                    <a:pt x="1107" y="4803"/>
                    <a:pt x="923" y="5135"/>
                    <a:pt x="725" y="5459"/>
                  </a:cubicBezTo>
                  <a:cubicBezTo>
                    <a:pt x="705" y="5492"/>
                    <a:pt x="686" y="5526"/>
                    <a:pt x="665" y="5559"/>
                  </a:cubicBezTo>
                  <a:cubicBezTo>
                    <a:pt x="654" y="5578"/>
                    <a:pt x="641" y="5588"/>
                    <a:pt x="625" y="5588"/>
                  </a:cubicBezTo>
                  <a:cubicBezTo>
                    <a:pt x="613" y="5588"/>
                    <a:pt x="600" y="5582"/>
                    <a:pt x="586" y="5568"/>
                  </a:cubicBezTo>
                  <a:cubicBezTo>
                    <a:pt x="539" y="5519"/>
                    <a:pt x="490" y="5471"/>
                    <a:pt x="444" y="5422"/>
                  </a:cubicBezTo>
                  <a:cubicBezTo>
                    <a:pt x="431" y="5410"/>
                    <a:pt x="416" y="5403"/>
                    <a:pt x="399" y="5403"/>
                  </a:cubicBezTo>
                  <a:cubicBezTo>
                    <a:pt x="397" y="5403"/>
                    <a:pt x="395" y="5403"/>
                    <a:pt x="393" y="5403"/>
                  </a:cubicBezTo>
                  <a:cubicBezTo>
                    <a:pt x="384" y="5431"/>
                    <a:pt x="377" y="5459"/>
                    <a:pt x="369" y="5489"/>
                  </a:cubicBezTo>
                  <a:cubicBezTo>
                    <a:pt x="307" y="5654"/>
                    <a:pt x="281" y="5825"/>
                    <a:pt x="249" y="5997"/>
                  </a:cubicBezTo>
                  <a:cubicBezTo>
                    <a:pt x="246" y="6025"/>
                    <a:pt x="242" y="6060"/>
                    <a:pt x="206" y="6064"/>
                  </a:cubicBezTo>
                  <a:cubicBezTo>
                    <a:pt x="205" y="6064"/>
                    <a:pt x="204" y="6064"/>
                    <a:pt x="203" y="6064"/>
                  </a:cubicBezTo>
                  <a:cubicBezTo>
                    <a:pt x="169" y="6064"/>
                    <a:pt x="151" y="6037"/>
                    <a:pt x="139" y="6010"/>
                  </a:cubicBezTo>
                  <a:cubicBezTo>
                    <a:pt x="123" y="5976"/>
                    <a:pt x="113" y="5939"/>
                    <a:pt x="111" y="5903"/>
                  </a:cubicBezTo>
                  <a:cubicBezTo>
                    <a:pt x="99" y="5712"/>
                    <a:pt x="123" y="5522"/>
                    <a:pt x="183" y="5340"/>
                  </a:cubicBezTo>
                  <a:cubicBezTo>
                    <a:pt x="211" y="5207"/>
                    <a:pt x="256" y="5075"/>
                    <a:pt x="316" y="4951"/>
                  </a:cubicBezTo>
                  <a:cubicBezTo>
                    <a:pt x="325" y="4930"/>
                    <a:pt x="334" y="4907"/>
                    <a:pt x="342" y="4884"/>
                  </a:cubicBezTo>
                  <a:cubicBezTo>
                    <a:pt x="321" y="4830"/>
                    <a:pt x="362" y="4795"/>
                    <a:pt x="384" y="4758"/>
                  </a:cubicBezTo>
                  <a:cubicBezTo>
                    <a:pt x="491" y="4574"/>
                    <a:pt x="621" y="4405"/>
                    <a:pt x="768" y="4253"/>
                  </a:cubicBezTo>
                  <a:cubicBezTo>
                    <a:pt x="819" y="4204"/>
                    <a:pt x="853" y="4137"/>
                    <a:pt x="921" y="4107"/>
                  </a:cubicBezTo>
                  <a:cubicBezTo>
                    <a:pt x="1035" y="3974"/>
                    <a:pt x="1177" y="3873"/>
                    <a:pt x="1312" y="3764"/>
                  </a:cubicBezTo>
                  <a:cubicBezTo>
                    <a:pt x="1445" y="3655"/>
                    <a:pt x="1594" y="3555"/>
                    <a:pt x="1738" y="3457"/>
                  </a:cubicBezTo>
                  <a:cubicBezTo>
                    <a:pt x="1750" y="3452"/>
                    <a:pt x="1761" y="3447"/>
                    <a:pt x="1773" y="3441"/>
                  </a:cubicBezTo>
                  <a:lnTo>
                    <a:pt x="1785" y="3425"/>
                  </a:lnTo>
                  <a:cubicBezTo>
                    <a:pt x="1789" y="3394"/>
                    <a:pt x="1817" y="3378"/>
                    <a:pt x="1838" y="3359"/>
                  </a:cubicBezTo>
                  <a:cubicBezTo>
                    <a:pt x="2032" y="3161"/>
                    <a:pt x="2208" y="2949"/>
                    <a:pt x="2320" y="2691"/>
                  </a:cubicBezTo>
                  <a:cubicBezTo>
                    <a:pt x="2337" y="2649"/>
                    <a:pt x="2357" y="2609"/>
                    <a:pt x="2374" y="2568"/>
                  </a:cubicBezTo>
                  <a:cubicBezTo>
                    <a:pt x="2493" y="2275"/>
                    <a:pt x="2504" y="1967"/>
                    <a:pt x="2499" y="1657"/>
                  </a:cubicBezTo>
                  <a:cubicBezTo>
                    <a:pt x="2492" y="1348"/>
                    <a:pt x="2578" y="1045"/>
                    <a:pt x="2744" y="784"/>
                  </a:cubicBezTo>
                  <a:cubicBezTo>
                    <a:pt x="2984" y="407"/>
                    <a:pt x="3323" y="168"/>
                    <a:pt x="3761" y="82"/>
                  </a:cubicBezTo>
                  <a:cubicBezTo>
                    <a:pt x="3873" y="60"/>
                    <a:pt x="3983" y="49"/>
                    <a:pt x="4091" y="49"/>
                  </a:cubicBezTo>
                  <a:close/>
                  <a:moveTo>
                    <a:pt x="2827" y="2815"/>
                  </a:moveTo>
                  <a:cubicBezTo>
                    <a:pt x="2843" y="2815"/>
                    <a:pt x="2867" y="2829"/>
                    <a:pt x="2907" y="2854"/>
                  </a:cubicBezTo>
                  <a:cubicBezTo>
                    <a:pt x="3203" y="3038"/>
                    <a:pt x="3516" y="3182"/>
                    <a:pt x="3857" y="3264"/>
                  </a:cubicBezTo>
                  <a:cubicBezTo>
                    <a:pt x="4073" y="3315"/>
                    <a:pt x="4292" y="3348"/>
                    <a:pt x="4511" y="3364"/>
                  </a:cubicBezTo>
                  <a:cubicBezTo>
                    <a:pt x="4585" y="3369"/>
                    <a:pt x="4609" y="3406"/>
                    <a:pt x="4618" y="3466"/>
                  </a:cubicBezTo>
                  <a:cubicBezTo>
                    <a:pt x="4634" y="3559"/>
                    <a:pt x="4646" y="3652"/>
                    <a:pt x="4655" y="3746"/>
                  </a:cubicBezTo>
                  <a:cubicBezTo>
                    <a:pt x="4685" y="4039"/>
                    <a:pt x="4732" y="4330"/>
                    <a:pt x="4787" y="4619"/>
                  </a:cubicBezTo>
                  <a:cubicBezTo>
                    <a:pt x="4878" y="5100"/>
                    <a:pt x="5020" y="5568"/>
                    <a:pt x="5118" y="6046"/>
                  </a:cubicBezTo>
                  <a:cubicBezTo>
                    <a:pt x="5209" y="6483"/>
                    <a:pt x="5270" y="6923"/>
                    <a:pt x="5248" y="7368"/>
                  </a:cubicBezTo>
                  <a:cubicBezTo>
                    <a:pt x="5237" y="7573"/>
                    <a:pt x="5207" y="7777"/>
                    <a:pt x="5156" y="7975"/>
                  </a:cubicBezTo>
                  <a:cubicBezTo>
                    <a:pt x="5151" y="7998"/>
                    <a:pt x="5148" y="8019"/>
                    <a:pt x="5142" y="8041"/>
                  </a:cubicBezTo>
                  <a:cubicBezTo>
                    <a:pt x="5055" y="8385"/>
                    <a:pt x="4899" y="8699"/>
                    <a:pt x="4695" y="8990"/>
                  </a:cubicBezTo>
                  <a:cubicBezTo>
                    <a:pt x="4569" y="9174"/>
                    <a:pt x="4432" y="9353"/>
                    <a:pt x="4257" y="9495"/>
                  </a:cubicBezTo>
                  <a:cubicBezTo>
                    <a:pt x="4098" y="9624"/>
                    <a:pt x="3906" y="9658"/>
                    <a:pt x="3712" y="9661"/>
                  </a:cubicBezTo>
                  <a:cubicBezTo>
                    <a:pt x="3634" y="9664"/>
                    <a:pt x="3556" y="9667"/>
                    <a:pt x="3478" y="9667"/>
                  </a:cubicBezTo>
                  <a:cubicBezTo>
                    <a:pt x="3400" y="9667"/>
                    <a:pt x="3323" y="9664"/>
                    <a:pt x="3246" y="9653"/>
                  </a:cubicBezTo>
                  <a:cubicBezTo>
                    <a:pt x="3119" y="9635"/>
                    <a:pt x="3084" y="9600"/>
                    <a:pt x="3070" y="9475"/>
                  </a:cubicBezTo>
                  <a:cubicBezTo>
                    <a:pt x="3061" y="9397"/>
                    <a:pt x="2983" y="9337"/>
                    <a:pt x="2881" y="9333"/>
                  </a:cubicBezTo>
                  <a:cubicBezTo>
                    <a:pt x="2879" y="9333"/>
                    <a:pt x="2877" y="9333"/>
                    <a:pt x="2876" y="9333"/>
                  </a:cubicBezTo>
                  <a:cubicBezTo>
                    <a:pt x="2786" y="9333"/>
                    <a:pt x="2730" y="9379"/>
                    <a:pt x="2716" y="9463"/>
                  </a:cubicBezTo>
                  <a:cubicBezTo>
                    <a:pt x="2714" y="9474"/>
                    <a:pt x="2713" y="9484"/>
                    <a:pt x="2713" y="9493"/>
                  </a:cubicBezTo>
                  <a:cubicBezTo>
                    <a:pt x="2706" y="9619"/>
                    <a:pt x="2681" y="9654"/>
                    <a:pt x="2558" y="9661"/>
                  </a:cubicBezTo>
                  <a:cubicBezTo>
                    <a:pt x="2499" y="9665"/>
                    <a:pt x="2440" y="9666"/>
                    <a:pt x="2382" y="9666"/>
                  </a:cubicBezTo>
                  <a:cubicBezTo>
                    <a:pt x="1959" y="9666"/>
                    <a:pt x="1558" y="9574"/>
                    <a:pt x="1194" y="9332"/>
                  </a:cubicBezTo>
                  <a:cubicBezTo>
                    <a:pt x="1128" y="9290"/>
                    <a:pt x="1073" y="9234"/>
                    <a:pt x="1030" y="9169"/>
                  </a:cubicBezTo>
                  <a:cubicBezTo>
                    <a:pt x="805" y="8834"/>
                    <a:pt x="675" y="8462"/>
                    <a:pt x="625" y="8062"/>
                  </a:cubicBezTo>
                  <a:cubicBezTo>
                    <a:pt x="597" y="7808"/>
                    <a:pt x="593" y="7551"/>
                    <a:pt x="618" y="7296"/>
                  </a:cubicBezTo>
                  <a:cubicBezTo>
                    <a:pt x="618" y="7288"/>
                    <a:pt x="621" y="7281"/>
                    <a:pt x="625" y="7274"/>
                  </a:cubicBezTo>
                  <a:cubicBezTo>
                    <a:pt x="726" y="6446"/>
                    <a:pt x="1016" y="5685"/>
                    <a:pt x="1470" y="4991"/>
                  </a:cubicBezTo>
                  <a:cubicBezTo>
                    <a:pt x="1648" y="4718"/>
                    <a:pt x="1859" y="4467"/>
                    <a:pt x="2052" y="4204"/>
                  </a:cubicBezTo>
                  <a:cubicBezTo>
                    <a:pt x="2348" y="3801"/>
                    <a:pt x="2613" y="3378"/>
                    <a:pt x="2776" y="2900"/>
                  </a:cubicBezTo>
                  <a:cubicBezTo>
                    <a:pt x="2795" y="2841"/>
                    <a:pt x="2804" y="2815"/>
                    <a:pt x="2827" y="2815"/>
                  </a:cubicBezTo>
                  <a:close/>
                  <a:moveTo>
                    <a:pt x="4032" y="0"/>
                  </a:moveTo>
                  <a:cubicBezTo>
                    <a:pt x="4013" y="0"/>
                    <a:pt x="3996" y="1"/>
                    <a:pt x="3984" y="2"/>
                  </a:cubicBezTo>
                  <a:lnTo>
                    <a:pt x="3929" y="7"/>
                  </a:lnTo>
                  <a:cubicBezTo>
                    <a:pt x="3493" y="47"/>
                    <a:pt x="3132" y="235"/>
                    <a:pt x="2846" y="564"/>
                  </a:cubicBezTo>
                  <a:cubicBezTo>
                    <a:pt x="2585" y="861"/>
                    <a:pt x="2444" y="1243"/>
                    <a:pt x="2453" y="1636"/>
                  </a:cubicBezTo>
                  <a:cubicBezTo>
                    <a:pt x="2457" y="2028"/>
                    <a:pt x="2425" y="2410"/>
                    <a:pt x="2230" y="2766"/>
                  </a:cubicBezTo>
                  <a:cubicBezTo>
                    <a:pt x="2088" y="3022"/>
                    <a:pt x="1910" y="3252"/>
                    <a:pt x="1682" y="3429"/>
                  </a:cubicBezTo>
                  <a:cubicBezTo>
                    <a:pt x="1408" y="3641"/>
                    <a:pt x="1124" y="3839"/>
                    <a:pt x="872" y="4078"/>
                  </a:cubicBezTo>
                  <a:cubicBezTo>
                    <a:pt x="453" y="4472"/>
                    <a:pt x="167" y="4940"/>
                    <a:pt x="48" y="5506"/>
                  </a:cubicBezTo>
                  <a:cubicBezTo>
                    <a:pt x="39" y="5545"/>
                    <a:pt x="36" y="5585"/>
                    <a:pt x="29" y="5626"/>
                  </a:cubicBezTo>
                  <a:cubicBezTo>
                    <a:pt x="9" y="5724"/>
                    <a:pt x="1" y="5825"/>
                    <a:pt x="1" y="5925"/>
                  </a:cubicBezTo>
                  <a:lnTo>
                    <a:pt x="1" y="5938"/>
                  </a:lnTo>
                  <a:cubicBezTo>
                    <a:pt x="1" y="5960"/>
                    <a:pt x="6" y="5983"/>
                    <a:pt x="15" y="6004"/>
                  </a:cubicBezTo>
                  <a:cubicBezTo>
                    <a:pt x="22" y="6024"/>
                    <a:pt x="23" y="6045"/>
                    <a:pt x="30" y="6066"/>
                  </a:cubicBezTo>
                  <a:cubicBezTo>
                    <a:pt x="55" y="6142"/>
                    <a:pt x="126" y="6201"/>
                    <a:pt x="200" y="6201"/>
                  </a:cubicBezTo>
                  <a:cubicBezTo>
                    <a:pt x="245" y="6201"/>
                    <a:pt x="292" y="6179"/>
                    <a:pt x="330" y="6127"/>
                  </a:cubicBezTo>
                  <a:cubicBezTo>
                    <a:pt x="342" y="6110"/>
                    <a:pt x="360" y="6094"/>
                    <a:pt x="384" y="6067"/>
                  </a:cubicBezTo>
                  <a:lnTo>
                    <a:pt x="384" y="6067"/>
                  </a:lnTo>
                  <a:cubicBezTo>
                    <a:pt x="374" y="6146"/>
                    <a:pt x="367" y="6211"/>
                    <a:pt x="358" y="6278"/>
                  </a:cubicBezTo>
                  <a:cubicBezTo>
                    <a:pt x="300" y="6707"/>
                    <a:pt x="297" y="7144"/>
                    <a:pt x="348" y="7577"/>
                  </a:cubicBezTo>
                  <a:cubicBezTo>
                    <a:pt x="411" y="8113"/>
                    <a:pt x="556" y="8622"/>
                    <a:pt x="839" y="9092"/>
                  </a:cubicBezTo>
                  <a:cubicBezTo>
                    <a:pt x="977" y="9323"/>
                    <a:pt x="1189" y="9444"/>
                    <a:pt x="1424" y="9540"/>
                  </a:cubicBezTo>
                  <a:cubicBezTo>
                    <a:pt x="1652" y="9633"/>
                    <a:pt x="1892" y="9688"/>
                    <a:pt x="2138" y="9702"/>
                  </a:cubicBezTo>
                  <a:lnTo>
                    <a:pt x="2157" y="9702"/>
                  </a:lnTo>
                  <a:cubicBezTo>
                    <a:pt x="2181" y="9702"/>
                    <a:pt x="2204" y="9707"/>
                    <a:pt x="2225" y="9714"/>
                  </a:cubicBezTo>
                  <a:lnTo>
                    <a:pt x="2485" y="9714"/>
                  </a:lnTo>
                  <a:cubicBezTo>
                    <a:pt x="2502" y="9709"/>
                    <a:pt x="2520" y="9705"/>
                    <a:pt x="2539" y="9705"/>
                  </a:cubicBezTo>
                  <a:cubicBezTo>
                    <a:pt x="2539" y="9703"/>
                    <a:pt x="2539" y="9702"/>
                    <a:pt x="2539" y="9702"/>
                  </a:cubicBezTo>
                  <a:lnTo>
                    <a:pt x="2569" y="9702"/>
                  </a:lnTo>
                  <a:cubicBezTo>
                    <a:pt x="2697" y="9696"/>
                    <a:pt x="2753" y="9640"/>
                    <a:pt x="2758" y="9511"/>
                  </a:cubicBezTo>
                  <a:cubicBezTo>
                    <a:pt x="2763" y="9412"/>
                    <a:pt x="2790" y="9383"/>
                    <a:pt x="2872" y="9381"/>
                  </a:cubicBezTo>
                  <a:cubicBezTo>
                    <a:pt x="2874" y="9381"/>
                    <a:pt x="2876" y="9381"/>
                    <a:pt x="2878" y="9381"/>
                  </a:cubicBezTo>
                  <a:cubicBezTo>
                    <a:pt x="2976" y="9381"/>
                    <a:pt x="3025" y="9423"/>
                    <a:pt x="3032" y="9514"/>
                  </a:cubicBezTo>
                  <a:cubicBezTo>
                    <a:pt x="3037" y="9605"/>
                    <a:pt x="3093" y="9663"/>
                    <a:pt x="3198" y="9689"/>
                  </a:cubicBezTo>
                  <a:cubicBezTo>
                    <a:pt x="3233" y="9698"/>
                    <a:pt x="3270" y="9693"/>
                    <a:pt x="3305" y="9703"/>
                  </a:cubicBezTo>
                  <a:lnTo>
                    <a:pt x="3307" y="9703"/>
                  </a:lnTo>
                  <a:cubicBezTo>
                    <a:pt x="3331" y="9703"/>
                    <a:pt x="3354" y="9707"/>
                    <a:pt x="3377" y="9714"/>
                  </a:cubicBezTo>
                  <a:lnTo>
                    <a:pt x="3696" y="9714"/>
                  </a:lnTo>
                  <a:cubicBezTo>
                    <a:pt x="3715" y="9709"/>
                    <a:pt x="3736" y="9705"/>
                    <a:pt x="3757" y="9705"/>
                  </a:cubicBezTo>
                  <a:cubicBezTo>
                    <a:pt x="3757" y="9703"/>
                    <a:pt x="3757" y="9703"/>
                    <a:pt x="3757" y="9702"/>
                  </a:cubicBezTo>
                  <a:cubicBezTo>
                    <a:pt x="3768" y="9702"/>
                    <a:pt x="3778" y="9702"/>
                    <a:pt x="3788" y="9702"/>
                  </a:cubicBezTo>
                  <a:cubicBezTo>
                    <a:pt x="4061" y="9702"/>
                    <a:pt x="4296" y="9610"/>
                    <a:pt x="4485" y="9407"/>
                  </a:cubicBezTo>
                  <a:cubicBezTo>
                    <a:pt x="4757" y="9123"/>
                    <a:pt x="4981" y="8797"/>
                    <a:pt x="5153" y="8441"/>
                  </a:cubicBezTo>
                  <a:cubicBezTo>
                    <a:pt x="5433" y="7849"/>
                    <a:pt x="5509" y="7221"/>
                    <a:pt x="5460" y="6574"/>
                  </a:cubicBezTo>
                  <a:cubicBezTo>
                    <a:pt x="5457" y="6540"/>
                    <a:pt x="5459" y="6522"/>
                    <a:pt x="5489" y="6522"/>
                  </a:cubicBezTo>
                  <a:cubicBezTo>
                    <a:pt x="5494" y="6522"/>
                    <a:pt x="5500" y="6522"/>
                    <a:pt x="5507" y="6523"/>
                  </a:cubicBezTo>
                  <a:cubicBezTo>
                    <a:pt x="5514" y="6524"/>
                    <a:pt x="5520" y="6525"/>
                    <a:pt x="5526" y="6525"/>
                  </a:cubicBezTo>
                  <a:cubicBezTo>
                    <a:pt x="5576" y="6525"/>
                    <a:pt x="5609" y="6493"/>
                    <a:pt x="5628" y="6443"/>
                  </a:cubicBezTo>
                  <a:cubicBezTo>
                    <a:pt x="5642" y="6408"/>
                    <a:pt x="5651" y="6369"/>
                    <a:pt x="5653" y="6330"/>
                  </a:cubicBezTo>
                  <a:cubicBezTo>
                    <a:pt x="5665" y="5985"/>
                    <a:pt x="5639" y="5641"/>
                    <a:pt x="5598" y="5300"/>
                  </a:cubicBezTo>
                  <a:cubicBezTo>
                    <a:pt x="5542" y="4830"/>
                    <a:pt x="5367" y="4402"/>
                    <a:pt x="5093" y="4016"/>
                  </a:cubicBezTo>
                  <a:cubicBezTo>
                    <a:pt x="5039" y="3937"/>
                    <a:pt x="5009" y="3844"/>
                    <a:pt x="5007" y="3748"/>
                  </a:cubicBezTo>
                  <a:cubicBezTo>
                    <a:pt x="5002" y="3475"/>
                    <a:pt x="5051" y="3220"/>
                    <a:pt x="5207" y="2989"/>
                  </a:cubicBezTo>
                  <a:cubicBezTo>
                    <a:pt x="5307" y="2838"/>
                    <a:pt x="5393" y="2680"/>
                    <a:pt x="5465" y="2516"/>
                  </a:cubicBezTo>
                  <a:cubicBezTo>
                    <a:pt x="5546" y="2332"/>
                    <a:pt x="5626" y="2146"/>
                    <a:pt x="5684" y="1953"/>
                  </a:cubicBezTo>
                  <a:cubicBezTo>
                    <a:pt x="5695" y="1920"/>
                    <a:pt x="5677" y="1883"/>
                    <a:pt x="5702" y="1855"/>
                  </a:cubicBezTo>
                  <a:lnTo>
                    <a:pt x="5703" y="1572"/>
                  </a:lnTo>
                  <a:cubicBezTo>
                    <a:pt x="5675" y="1520"/>
                    <a:pt x="5688" y="1462"/>
                    <a:pt x="5681" y="1408"/>
                  </a:cubicBezTo>
                  <a:cubicBezTo>
                    <a:pt x="5589" y="698"/>
                    <a:pt x="5016" y="114"/>
                    <a:pt x="4315" y="17"/>
                  </a:cubicBezTo>
                  <a:cubicBezTo>
                    <a:pt x="4290" y="13"/>
                    <a:pt x="4130" y="0"/>
                    <a:pt x="4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4"/>
            <p:cNvSpPr/>
            <p:nvPr/>
          </p:nvSpPr>
          <p:spPr>
            <a:xfrm>
              <a:off x="5644350" y="563525"/>
              <a:ext cx="333256" cy="393472"/>
            </a:xfrm>
            <a:custGeom>
              <a:avLst/>
              <a:gdLst/>
              <a:ahLst/>
              <a:cxnLst/>
              <a:rect l="l" t="t" r="r" b="b"/>
              <a:pathLst>
                <a:path w="4645" h="5496" extrusionOk="0">
                  <a:moveTo>
                    <a:pt x="2201" y="1"/>
                  </a:moveTo>
                  <a:cubicBezTo>
                    <a:pt x="2179" y="1"/>
                    <a:pt x="2170" y="27"/>
                    <a:pt x="2150" y="86"/>
                  </a:cubicBezTo>
                  <a:cubicBezTo>
                    <a:pt x="1987" y="563"/>
                    <a:pt x="1722" y="986"/>
                    <a:pt x="1426" y="1389"/>
                  </a:cubicBezTo>
                  <a:cubicBezTo>
                    <a:pt x="1235" y="1654"/>
                    <a:pt x="1022" y="1904"/>
                    <a:pt x="845" y="2176"/>
                  </a:cubicBezTo>
                  <a:cubicBezTo>
                    <a:pt x="390" y="2872"/>
                    <a:pt x="100" y="3631"/>
                    <a:pt x="0" y="4460"/>
                  </a:cubicBezTo>
                  <a:cubicBezTo>
                    <a:pt x="58" y="4469"/>
                    <a:pt x="102" y="4511"/>
                    <a:pt x="149" y="4543"/>
                  </a:cubicBezTo>
                  <a:cubicBezTo>
                    <a:pt x="639" y="4862"/>
                    <a:pt x="1170" y="5114"/>
                    <a:pt x="1727" y="5290"/>
                  </a:cubicBezTo>
                  <a:cubicBezTo>
                    <a:pt x="1976" y="5368"/>
                    <a:pt x="2232" y="5426"/>
                    <a:pt x="2492" y="5460"/>
                  </a:cubicBezTo>
                  <a:cubicBezTo>
                    <a:pt x="2666" y="5483"/>
                    <a:pt x="2841" y="5496"/>
                    <a:pt x="3016" y="5496"/>
                  </a:cubicBezTo>
                  <a:cubicBezTo>
                    <a:pt x="3063" y="5496"/>
                    <a:pt x="3111" y="5495"/>
                    <a:pt x="3158" y="5493"/>
                  </a:cubicBezTo>
                  <a:cubicBezTo>
                    <a:pt x="3359" y="5481"/>
                    <a:pt x="3561" y="5456"/>
                    <a:pt x="3759" y="5416"/>
                  </a:cubicBezTo>
                  <a:cubicBezTo>
                    <a:pt x="4001" y="5372"/>
                    <a:pt x="4238" y="5311"/>
                    <a:pt x="4471" y="5232"/>
                  </a:cubicBezTo>
                  <a:cubicBezTo>
                    <a:pt x="4480" y="5227"/>
                    <a:pt x="4491" y="5225"/>
                    <a:pt x="4502" y="5225"/>
                  </a:cubicBezTo>
                  <a:cubicBezTo>
                    <a:pt x="4507" y="5225"/>
                    <a:pt x="4513" y="5225"/>
                    <a:pt x="4518" y="5226"/>
                  </a:cubicBezTo>
                  <a:cubicBezTo>
                    <a:pt x="4523" y="5204"/>
                    <a:pt x="4527" y="5183"/>
                    <a:pt x="4532" y="5160"/>
                  </a:cubicBezTo>
                  <a:cubicBezTo>
                    <a:pt x="4581" y="4962"/>
                    <a:pt x="4611" y="4758"/>
                    <a:pt x="4622" y="4555"/>
                  </a:cubicBezTo>
                  <a:cubicBezTo>
                    <a:pt x="4644" y="4108"/>
                    <a:pt x="4585" y="3668"/>
                    <a:pt x="4494" y="3231"/>
                  </a:cubicBezTo>
                  <a:cubicBezTo>
                    <a:pt x="4394" y="2753"/>
                    <a:pt x="4253" y="2285"/>
                    <a:pt x="4162" y="1804"/>
                  </a:cubicBezTo>
                  <a:cubicBezTo>
                    <a:pt x="4106" y="1515"/>
                    <a:pt x="4059" y="1224"/>
                    <a:pt x="4031" y="931"/>
                  </a:cubicBezTo>
                  <a:cubicBezTo>
                    <a:pt x="4020" y="837"/>
                    <a:pt x="4008" y="744"/>
                    <a:pt x="3992" y="651"/>
                  </a:cubicBezTo>
                  <a:cubicBezTo>
                    <a:pt x="3983" y="593"/>
                    <a:pt x="3959" y="554"/>
                    <a:pt x="3887" y="549"/>
                  </a:cubicBezTo>
                  <a:cubicBezTo>
                    <a:pt x="3666" y="535"/>
                    <a:pt x="3447" y="500"/>
                    <a:pt x="3231" y="449"/>
                  </a:cubicBezTo>
                  <a:cubicBezTo>
                    <a:pt x="2891" y="369"/>
                    <a:pt x="2577" y="223"/>
                    <a:pt x="2281" y="39"/>
                  </a:cubicBezTo>
                  <a:cubicBezTo>
                    <a:pt x="2241" y="15"/>
                    <a:pt x="2218" y="1"/>
                    <a:pt x="2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4"/>
            <p:cNvSpPr/>
            <p:nvPr/>
          </p:nvSpPr>
          <p:spPr>
            <a:xfrm>
              <a:off x="5776925" y="1003091"/>
              <a:ext cx="60700" cy="39300"/>
            </a:xfrm>
            <a:custGeom>
              <a:avLst/>
              <a:gdLst/>
              <a:ahLst/>
              <a:cxnLst/>
              <a:rect l="l" t="t" r="r" b="b"/>
              <a:pathLst>
                <a:path w="2428" h="1572" extrusionOk="0">
                  <a:moveTo>
                    <a:pt x="404" y="1572"/>
                  </a:moveTo>
                  <a:lnTo>
                    <a:pt x="785" y="1286"/>
                  </a:lnTo>
                  <a:lnTo>
                    <a:pt x="857" y="929"/>
                  </a:lnTo>
                  <a:lnTo>
                    <a:pt x="1000" y="524"/>
                  </a:lnTo>
                  <a:lnTo>
                    <a:pt x="1547" y="953"/>
                  </a:lnTo>
                  <a:lnTo>
                    <a:pt x="1643" y="1310"/>
                  </a:lnTo>
                  <a:lnTo>
                    <a:pt x="2190" y="1572"/>
                  </a:lnTo>
                  <a:lnTo>
                    <a:pt x="2428" y="334"/>
                  </a:lnTo>
                  <a:lnTo>
                    <a:pt x="0" y="0"/>
                  </a:lnTo>
                  <a:lnTo>
                    <a:pt x="0" y="1405"/>
                  </a:lnTo>
                  <a:close/>
                </a:path>
              </a:pathLst>
            </a:custGeom>
            <a:gradFill>
              <a:gsLst>
                <a:gs pos="0">
                  <a:schemeClr val="dk1"/>
                </a:gs>
                <a:gs pos="100000">
                  <a:srgbClr val="353E66">
                    <a:alpha val="77254"/>
                  </a:srgbClr>
                </a:gs>
              </a:gsLst>
              <a:lin ang="16198662" scaled="0"/>
            </a:gradFill>
            <a:ln>
              <a:noFill/>
            </a:ln>
          </p:spPr>
          <p:txBody>
            <a:bodyPr/>
            <a:lstStyle/>
            <a:p>
              <a:endParaRPr lang="en-US"/>
            </a:p>
          </p:txBody>
        </p:sp>
        <p:sp>
          <p:nvSpPr>
            <p:cNvPr id="1715" name="Google Shape;1715;p34"/>
            <p:cNvSpPr/>
            <p:nvPr/>
          </p:nvSpPr>
          <p:spPr>
            <a:xfrm>
              <a:off x="5954480" y="652871"/>
              <a:ext cx="39525" cy="142268"/>
            </a:xfrm>
            <a:custGeom>
              <a:avLst/>
              <a:gdLst/>
              <a:ahLst/>
              <a:cxnLst/>
              <a:rect l="l" t="t" r="r" b="b"/>
              <a:pathLst>
                <a:path w="566" h="2038" extrusionOk="0">
                  <a:moveTo>
                    <a:pt x="1" y="0"/>
                  </a:moveTo>
                  <a:lnTo>
                    <a:pt x="1" y="0"/>
                  </a:lnTo>
                  <a:cubicBezTo>
                    <a:pt x="41" y="307"/>
                    <a:pt x="97" y="612"/>
                    <a:pt x="159" y="914"/>
                  </a:cubicBezTo>
                  <a:cubicBezTo>
                    <a:pt x="223" y="1264"/>
                    <a:pt x="308" y="1611"/>
                    <a:pt x="355" y="1966"/>
                  </a:cubicBezTo>
                  <a:cubicBezTo>
                    <a:pt x="361" y="2003"/>
                    <a:pt x="376" y="2027"/>
                    <a:pt x="411" y="2027"/>
                  </a:cubicBezTo>
                  <a:cubicBezTo>
                    <a:pt x="416" y="2027"/>
                    <a:pt x="422" y="2026"/>
                    <a:pt x="428" y="2025"/>
                  </a:cubicBezTo>
                  <a:cubicBezTo>
                    <a:pt x="476" y="2016"/>
                    <a:pt x="495" y="2037"/>
                    <a:pt x="558" y="1973"/>
                  </a:cubicBezTo>
                  <a:cubicBezTo>
                    <a:pt x="565" y="1966"/>
                    <a:pt x="562" y="1946"/>
                    <a:pt x="562" y="1934"/>
                  </a:cubicBezTo>
                  <a:cubicBezTo>
                    <a:pt x="542" y="1731"/>
                    <a:pt x="539" y="1527"/>
                    <a:pt x="516" y="1324"/>
                  </a:cubicBezTo>
                  <a:cubicBezTo>
                    <a:pt x="500" y="1164"/>
                    <a:pt x="467" y="1007"/>
                    <a:pt x="418" y="854"/>
                  </a:cubicBezTo>
                  <a:cubicBezTo>
                    <a:pt x="362" y="624"/>
                    <a:pt x="258" y="416"/>
                    <a:pt x="146" y="211"/>
                  </a:cubicBezTo>
                  <a:cubicBezTo>
                    <a:pt x="108" y="134"/>
                    <a:pt x="59" y="63"/>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4"/>
            <p:cNvSpPr/>
            <p:nvPr/>
          </p:nvSpPr>
          <p:spPr>
            <a:xfrm>
              <a:off x="5715760" y="381550"/>
              <a:ext cx="275959" cy="244173"/>
            </a:xfrm>
            <a:custGeom>
              <a:avLst/>
              <a:gdLst/>
              <a:ahLst/>
              <a:cxnLst/>
              <a:rect l="l" t="t" r="r" b="b"/>
              <a:pathLst>
                <a:path w="4037" h="3572" extrusionOk="0">
                  <a:moveTo>
                    <a:pt x="2508" y="0"/>
                  </a:moveTo>
                  <a:cubicBezTo>
                    <a:pt x="2401" y="0"/>
                    <a:pt x="2291" y="11"/>
                    <a:pt x="2180" y="33"/>
                  </a:cubicBezTo>
                  <a:cubicBezTo>
                    <a:pt x="1741" y="121"/>
                    <a:pt x="1403" y="359"/>
                    <a:pt x="1163" y="735"/>
                  </a:cubicBezTo>
                  <a:cubicBezTo>
                    <a:pt x="996" y="996"/>
                    <a:pt x="910" y="1299"/>
                    <a:pt x="917" y="1609"/>
                  </a:cubicBezTo>
                  <a:cubicBezTo>
                    <a:pt x="923" y="1918"/>
                    <a:pt x="912" y="2226"/>
                    <a:pt x="793" y="2519"/>
                  </a:cubicBezTo>
                  <a:cubicBezTo>
                    <a:pt x="775" y="2561"/>
                    <a:pt x="756" y="2602"/>
                    <a:pt x="739" y="2642"/>
                  </a:cubicBezTo>
                  <a:cubicBezTo>
                    <a:pt x="626" y="2900"/>
                    <a:pt x="451" y="3112"/>
                    <a:pt x="257" y="3310"/>
                  </a:cubicBezTo>
                  <a:cubicBezTo>
                    <a:pt x="253" y="3313"/>
                    <a:pt x="227" y="3338"/>
                    <a:pt x="225" y="3340"/>
                  </a:cubicBezTo>
                  <a:cubicBezTo>
                    <a:pt x="209" y="3355"/>
                    <a:pt x="197" y="3373"/>
                    <a:pt x="190" y="3394"/>
                  </a:cubicBezTo>
                  <a:cubicBezTo>
                    <a:pt x="181" y="3413"/>
                    <a:pt x="169" y="3431"/>
                    <a:pt x="151" y="3445"/>
                  </a:cubicBezTo>
                  <a:cubicBezTo>
                    <a:pt x="101" y="3485"/>
                    <a:pt x="51" y="3527"/>
                    <a:pt x="1" y="3569"/>
                  </a:cubicBezTo>
                  <a:cubicBezTo>
                    <a:pt x="8" y="3571"/>
                    <a:pt x="16" y="3571"/>
                    <a:pt x="23" y="3571"/>
                  </a:cubicBezTo>
                  <a:cubicBezTo>
                    <a:pt x="38" y="3571"/>
                    <a:pt x="52" y="3569"/>
                    <a:pt x="65" y="3566"/>
                  </a:cubicBezTo>
                  <a:cubicBezTo>
                    <a:pt x="334" y="3513"/>
                    <a:pt x="576" y="3408"/>
                    <a:pt x="772" y="3212"/>
                  </a:cubicBezTo>
                  <a:cubicBezTo>
                    <a:pt x="981" y="3003"/>
                    <a:pt x="1093" y="2737"/>
                    <a:pt x="1196" y="2467"/>
                  </a:cubicBezTo>
                  <a:cubicBezTo>
                    <a:pt x="1220" y="2407"/>
                    <a:pt x="1247" y="2384"/>
                    <a:pt x="1304" y="2384"/>
                  </a:cubicBezTo>
                  <a:cubicBezTo>
                    <a:pt x="1306" y="2384"/>
                    <a:pt x="1308" y="2384"/>
                    <a:pt x="1310" y="2384"/>
                  </a:cubicBezTo>
                  <a:lnTo>
                    <a:pt x="2220" y="2384"/>
                  </a:lnTo>
                  <a:cubicBezTo>
                    <a:pt x="2230" y="2384"/>
                    <a:pt x="2240" y="2385"/>
                    <a:pt x="2250" y="2385"/>
                  </a:cubicBezTo>
                  <a:cubicBezTo>
                    <a:pt x="2268" y="2385"/>
                    <a:pt x="2286" y="2382"/>
                    <a:pt x="2297" y="2360"/>
                  </a:cubicBezTo>
                  <a:cubicBezTo>
                    <a:pt x="2220" y="2302"/>
                    <a:pt x="2152" y="2237"/>
                    <a:pt x="2090" y="2162"/>
                  </a:cubicBezTo>
                  <a:cubicBezTo>
                    <a:pt x="1927" y="1956"/>
                    <a:pt x="1845" y="1729"/>
                    <a:pt x="1892" y="1464"/>
                  </a:cubicBezTo>
                  <a:cubicBezTo>
                    <a:pt x="1929" y="1264"/>
                    <a:pt x="2053" y="1117"/>
                    <a:pt x="2210" y="996"/>
                  </a:cubicBezTo>
                  <a:cubicBezTo>
                    <a:pt x="2448" y="810"/>
                    <a:pt x="2735" y="698"/>
                    <a:pt x="3037" y="670"/>
                  </a:cubicBezTo>
                  <a:cubicBezTo>
                    <a:pt x="3073" y="666"/>
                    <a:pt x="3109" y="664"/>
                    <a:pt x="3144" y="664"/>
                  </a:cubicBezTo>
                  <a:cubicBezTo>
                    <a:pt x="3405" y="664"/>
                    <a:pt x="3620" y="773"/>
                    <a:pt x="3803" y="973"/>
                  </a:cubicBezTo>
                  <a:cubicBezTo>
                    <a:pt x="3901" y="1078"/>
                    <a:pt x="3966" y="1203"/>
                    <a:pt x="4033" y="1327"/>
                  </a:cubicBezTo>
                  <a:lnTo>
                    <a:pt x="4036" y="1324"/>
                  </a:lnTo>
                  <a:cubicBezTo>
                    <a:pt x="4035" y="1304"/>
                    <a:pt x="4035" y="1283"/>
                    <a:pt x="4031" y="1264"/>
                  </a:cubicBezTo>
                  <a:cubicBezTo>
                    <a:pt x="3956" y="884"/>
                    <a:pt x="3740" y="545"/>
                    <a:pt x="3430" y="316"/>
                  </a:cubicBezTo>
                  <a:cubicBezTo>
                    <a:pt x="3148" y="105"/>
                    <a:pt x="2839" y="0"/>
                    <a:pt x="2508"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4"/>
            <p:cNvSpPr/>
            <p:nvPr/>
          </p:nvSpPr>
          <p:spPr>
            <a:xfrm>
              <a:off x="5956720" y="738863"/>
              <a:ext cx="29394" cy="189487"/>
            </a:xfrm>
            <a:custGeom>
              <a:avLst/>
              <a:gdLst/>
              <a:ahLst/>
              <a:cxnLst/>
              <a:rect l="l" t="t" r="r" b="b"/>
              <a:pathLst>
                <a:path w="430" h="2772" extrusionOk="0">
                  <a:moveTo>
                    <a:pt x="0" y="1"/>
                  </a:moveTo>
                  <a:cubicBezTo>
                    <a:pt x="2" y="18"/>
                    <a:pt x="4" y="36"/>
                    <a:pt x="9" y="53"/>
                  </a:cubicBezTo>
                  <a:cubicBezTo>
                    <a:pt x="85" y="357"/>
                    <a:pt x="156" y="662"/>
                    <a:pt x="213" y="969"/>
                  </a:cubicBezTo>
                  <a:cubicBezTo>
                    <a:pt x="246" y="1151"/>
                    <a:pt x="272" y="1333"/>
                    <a:pt x="286" y="1519"/>
                  </a:cubicBezTo>
                  <a:cubicBezTo>
                    <a:pt x="302" y="1728"/>
                    <a:pt x="304" y="1938"/>
                    <a:pt x="293" y="2147"/>
                  </a:cubicBezTo>
                  <a:cubicBezTo>
                    <a:pt x="283" y="2343"/>
                    <a:pt x="249" y="2539"/>
                    <a:pt x="193" y="2730"/>
                  </a:cubicBezTo>
                  <a:cubicBezTo>
                    <a:pt x="188" y="2746"/>
                    <a:pt x="181" y="2764"/>
                    <a:pt x="204" y="2769"/>
                  </a:cubicBezTo>
                  <a:cubicBezTo>
                    <a:pt x="208" y="2771"/>
                    <a:pt x="213" y="2771"/>
                    <a:pt x="217" y="2771"/>
                  </a:cubicBezTo>
                  <a:cubicBezTo>
                    <a:pt x="232" y="2771"/>
                    <a:pt x="246" y="2763"/>
                    <a:pt x="251" y="2750"/>
                  </a:cubicBezTo>
                  <a:cubicBezTo>
                    <a:pt x="258" y="2732"/>
                    <a:pt x="263" y="2715"/>
                    <a:pt x="269" y="2697"/>
                  </a:cubicBezTo>
                  <a:cubicBezTo>
                    <a:pt x="349" y="2436"/>
                    <a:pt x="398" y="2166"/>
                    <a:pt x="416" y="1892"/>
                  </a:cubicBezTo>
                  <a:cubicBezTo>
                    <a:pt x="430" y="1650"/>
                    <a:pt x="426" y="1409"/>
                    <a:pt x="405" y="1168"/>
                  </a:cubicBezTo>
                  <a:cubicBezTo>
                    <a:pt x="383" y="919"/>
                    <a:pt x="342" y="672"/>
                    <a:pt x="297" y="425"/>
                  </a:cubicBezTo>
                  <a:cubicBezTo>
                    <a:pt x="269" y="283"/>
                    <a:pt x="249" y="141"/>
                    <a:pt x="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4"/>
            <p:cNvSpPr/>
            <p:nvPr/>
          </p:nvSpPr>
          <p:spPr>
            <a:xfrm>
              <a:off x="5614375" y="530450"/>
              <a:ext cx="377424" cy="393477"/>
            </a:xfrm>
            <a:custGeom>
              <a:avLst/>
              <a:gdLst/>
              <a:ahLst/>
              <a:cxnLst/>
              <a:rect l="l" t="t" r="r" b="b"/>
              <a:pathLst>
                <a:path w="5408" h="5653" extrusionOk="0">
                  <a:moveTo>
                    <a:pt x="5392" y="1"/>
                  </a:moveTo>
                  <a:cubicBezTo>
                    <a:pt x="5385" y="1"/>
                    <a:pt x="5379" y="4"/>
                    <a:pt x="5374" y="10"/>
                  </a:cubicBezTo>
                  <a:cubicBezTo>
                    <a:pt x="5283" y="80"/>
                    <a:pt x="5179" y="132"/>
                    <a:pt x="5069" y="166"/>
                  </a:cubicBezTo>
                  <a:cubicBezTo>
                    <a:pt x="4928" y="213"/>
                    <a:pt x="4781" y="243"/>
                    <a:pt x="4632" y="257"/>
                  </a:cubicBezTo>
                  <a:cubicBezTo>
                    <a:pt x="4561" y="263"/>
                    <a:pt x="4490" y="266"/>
                    <a:pt x="4418" y="266"/>
                  </a:cubicBezTo>
                  <a:cubicBezTo>
                    <a:pt x="4312" y="266"/>
                    <a:pt x="4206" y="259"/>
                    <a:pt x="4101" y="245"/>
                  </a:cubicBezTo>
                  <a:cubicBezTo>
                    <a:pt x="3989" y="224"/>
                    <a:pt x="3880" y="185"/>
                    <a:pt x="3780" y="131"/>
                  </a:cubicBezTo>
                  <a:cubicBezTo>
                    <a:pt x="3769" y="153"/>
                    <a:pt x="3753" y="157"/>
                    <a:pt x="3735" y="157"/>
                  </a:cubicBezTo>
                  <a:cubicBezTo>
                    <a:pt x="3725" y="157"/>
                    <a:pt x="3714" y="155"/>
                    <a:pt x="3703" y="155"/>
                  </a:cubicBezTo>
                  <a:cubicBezTo>
                    <a:pt x="3501" y="155"/>
                    <a:pt x="3299" y="156"/>
                    <a:pt x="3096" y="156"/>
                  </a:cubicBezTo>
                  <a:cubicBezTo>
                    <a:pt x="2995" y="156"/>
                    <a:pt x="2894" y="156"/>
                    <a:pt x="2793" y="155"/>
                  </a:cubicBezTo>
                  <a:cubicBezTo>
                    <a:pt x="2732" y="155"/>
                    <a:pt x="2704" y="178"/>
                    <a:pt x="2679" y="239"/>
                  </a:cubicBezTo>
                  <a:cubicBezTo>
                    <a:pt x="2576" y="508"/>
                    <a:pt x="2464" y="776"/>
                    <a:pt x="2255" y="984"/>
                  </a:cubicBezTo>
                  <a:cubicBezTo>
                    <a:pt x="2059" y="1179"/>
                    <a:pt x="1817" y="1286"/>
                    <a:pt x="1547" y="1339"/>
                  </a:cubicBezTo>
                  <a:cubicBezTo>
                    <a:pt x="1534" y="1342"/>
                    <a:pt x="1521" y="1343"/>
                    <a:pt x="1507" y="1343"/>
                  </a:cubicBezTo>
                  <a:cubicBezTo>
                    <a:pt x="1499" y="1343"/>
                    <a:pt x="1491" y="1343"/>
                    <a:pt x="1484" y="1342"/>
                  </a:cubicBezTo>
                  <a:cubicBezTo>
                    <a:pt x="1534" y="1300"/>
                    <a:pt x="1584" y="1258"/>
                    <a:pt x="1634" y="1218"/>
                  </a:cubicBezTo>
                  <a:cubicBezTo>
                    <a:pt x="1652" y="1204"/>
                    <a:pt x="1673" y="1193"/>
                    <a:pt x="1673" y="1167"/>
                  </a:cubicBezTo>
                  <a:lnTo>
                    <a:pt x="1673" y="1167"/>
                  </a:lnTo>
                  <a:cubicBezTo>
                    <a:pt x="1662" y="1170"/>
                    <a:pt x="1650" y="1174"/>
                    <a:pt x="1640" y="1181"/>
                  </a:cubicBezTo>
                  <a:cubicBezTo>
                    <a:pt x="1496" y="1279"/>
                    <a:pt x="1349" y="1377"/>
                    <a:pt x="1214" y="1488"/>
                  </a:cubicBezTo>
                  <a:cubicBezTo>
                    <a:pt x="1077" y="1598"/>
                    <a:pt x="937" y="1698"/>
                    <a:pt x="823" y="1831"/>
                  </a:cubicBezTo>
                  <a:cubicBezTo>
                    <a:pt x="754" y="1861"/>
                    <a:pt x="721" y="1926"/>
                    <a:pt x="670" y="1977"/>
                  </a:cubicBezTo>
                  <a:cubicBezTo>
                    <a:pt x="523" y="2127"/>
                    <a:pt x="393" y="2298"/>
                    <a:pt x="286" y="2482"/>
                  </a:cubicBezTo>
                  <a:cubicBezTo>
                    <a:pt x="263" y="2518"/>
                    <a:pt x="221" y="2553"/>
                    <a:pt x="244" y="2608"/>
                  </a:cubicBezTo>
                  <a:cubicBezTo>
                    <a:pt x="235" y="2629"/>
                    <a:pt x="227" y="2653"/>
                    <a:pt x="218" y="2674"/>
                  </a:cubicBezTo>
                  <a:cubicBezTo>
                    <a:pt x="158" y="2799"/>
                    <a:pt x="113" y="2929"/>
                    <a:pt x="85" y="3064"/>
                  </a:cubicBezTo>
                  <a:cubicBezTo>
                    <a:pt x="25" y="3244"/>
                    <a:pt x="0" y="3434"/>
                    <a:pt x="13" y="3623"/>
                  </a:cubicBezTo>
                  <a:cubicBezTo>
                    <a:pt x="14" y="3658"/>
                    <a:pt x="23" y="3695"/>
                    <a:pt x="37" y="3728"/>
                  </a:cubicBezTo>
                  <a:cubicBezTo>
                    <a:pt x="49" y="3756"/>
                    <a:pt x="69" y="3788"/>
                    <a:pt x="104" y="3788"/>
                  </a:cubicBezTo>
                  <a:cubicBezTo>
                    <a:pt x="105" y="3788"/>
                    <a:pt x="107" y="3788"/>
                    <a:pt x="109" y="3788"/>
                  </a:cubicBezTo>
                  <a:cubicBezTo>
                    <a:pt x="146" y="3784"/>
                    <a:pt x="146" y="3749"/>
                    <a:pt x="153" y="3721"/>
                  </a:cubicBezTo>
                  <a:cubicBezTo>
                    <a:pt x="183" y="3549"/>
                    <a:pt x="209" y="3376"/>
                    <a:pt x="270" y="3211"/>
                  </a:cubicBezTo>
                  <a:cubicBezTo>
                    <a:pt x="279" y="3183"/>
                    <a:pt x="288" y="3155"/>
                    <a:pt x="295" y="3127"/>
                  </a:cubicBezTo>
                  <a:cubicBezTo>
                    <a:pt x="328" y="3132"/>
                    <a:pt x="332" y="3130"/>
                    <a:pt x="346" y="3144"/>
                  </a:cubicBezTo>
                  <a:cubicBezTo>
                    <a:pt x="393" y="3193"/>
                    <a:pt x="440" y="3242"/>
                    <a:pt x="490" y="3292"/>
                  </a:cubicBezTo>
                  <a:cubicBezTo>
                    <a:pt x="503" y="3306"/>
                    <a:pt x="516" y="3312"/>
                    <a:pt x="527" y="3312"/>
                  </a:cubicBezTo>
                  <a:cubicBezTo>
                    <a:pt x="542" y="3312"/>
                    <a:pt x="555" y="3302"/>
                    <a:pt x="567" y="3283"/>
                  </a:cubicBezTo>
                  <a:cubicBezTo>
                    <a:pt x="590" y="3246"/>
                    <a:pt x="607" y="3216"/>
                    <a:pt x="626" y="3183"/>
                  </a:cubicBezTo>
                  <a:cubicBezTo>
                    <a:pt x="824" y="2859"/>
                    <a:pt x="1008" y="2527"/>
                    <a:pt x="1182" y="2189"/>
                  </a:cubicBezTo>
                  <a:cubicBezTo>
                    <a:pt x="1231" y="2094"/>
                    <a:pt x="1280" y="2000"/>
                    <a:pt x="1329" y="1907"/>
                  </a:cubicBezTo>
                  <a:cubicBezTo>
                    <a:pt x="1337" y="1892"/>
                    <a:pt x="1341" y="1870"/>
                    <a:pt x="1359" y="1870"/>
                  </a:cubicBezTo>
                  <a:cubicBezTo>
                    <a:pt x="1362" y="1870"/>
                    <a:pt x="1367" y="1871"/>
                    <a:pt x="1371" y="1873"/>
                  </a:cubicBezTo>
                  <a:cubicBezTo>
                    <a:pt x="1401" y="1887"/>
                    <a:pt x="1384" y="1908"/>
                    <a:pt x="1375" y="1926"/>
                  </a:cubicBezTo>
                  <a:cubicBezTo>
                    <a:pt x="1349" y="1985"/>
                    <a:pt x="1322" y="2045"/>
                    <a:pt x="1296" y="2103"/>
                  </a:cubicBezTo>
                  <a:cubicBezTo>
                    <a:pt x="1217" y="2219"/>
                    <a:pt x="1159" y="2347"/>
                    <a:pt x="1094" y="2468"/>
                  </a:cubicBezTo>
                  <a:cubicBezTo>
                    <a:pt x="875" y="2881"/>
                    <a:pt x="633" y="3285"/>
                    <a:pt x="370" y="3672"/>
                  </a:cubicBezTo>
                  <a:cubicBezTo>
                    <a:pt x="358" y="3693"/>
                    <a:pt x="348" y="3716"/>
                    <a:pt x="342" y="3739"/>
                  </a:cubicBezTo>
                  <a:cubicBezTo>
                    <a:pt x="293" y="3937"/>
                    <a:pt x="298" y="4140"/>
                    <a:pt x="288" y="4342"/>
                  </a:cubicBezTo>
                  <a:cubicBezTo>
                    <a:pt x="276" y="4542"/>
                    <a:pt x="260" y="4740"/>
                    <a:pt x="279" y="4941"/>
                  </a:cubicBezTo>
                  <a:cubicBezTo>
                    <a:pt x="298" y="5127"/>
                    <a:pt x="311" y="5311"/>
                    <a:pt x="335" y="5495"/>
                  </a:cubicBezTo>
                  <a:cubicBezTo>
                    <a:pt x="342" y="5548"/>
                    <a:pt x="356" y="5602"/>
                    <a:pt x="400" y="5639"/>
                  </a:cubicBezTo>
                  <a:cubicBezTo>
                    <a:pt x="409" y="5648"/>
                    <a:pt x="420" y="5652"/>
                    <a:pt x="432" y="5652"/>
                  </a:cubicBezTo>
                  <a:cubicBezTo>
                    <a:pt x="440" y="5652"/>
                    <a:pt x="450" y="5650"/>
                    <a:pt x="458" y="5644"/>
                  </a:cubicBezTo>
                  <a:cubicBezTo>
                    <a:pt x="477" y="5628"/>
                    <a:pt x="484" y="5604"/>
                    <a:pt x="474" y="5592"/>
                  </a:cubicBezTo>
                  <a:cubicBezTo>
                    <a:pt x="462" y="5578"/>
                    <a:pt x="455" y="5492"/>
                    <a:pt x="455" y="5457"/>
                  </a:cubicBezTo>
                  <a:cubicBezTo>
                    <a:pt x="449" y="5225"/>
                    <a:pt x="469" y="4994"/>
                    <a:pt x="507" y="4766"/>
                  </a:cubicBezTo>
                  <a:cubicBezTo>
                    <a:pt x="565" y="4421"/>
                    <a:pt x="658" y="4080"/>
                    <a:pt x="786" y="3753"/>
                  </a:cubicBezTo>
                  <a:cubicBezTo>
                    <a:pt x="875" y="3519"/>
                    <a:pt x="979" y="3292"/>
                    <a:pt x="1096" y="3071"/>
                  </a:cubicBezTo>
                  <a:cubicBezTo>
                    <a:pt x="1159" y="2957"/>
                    <a:pt x="1231" y="2848"/>
                    <a:pt x="1294" y="2732"/>
                  </a:cubicBezTo>
                  <a:cubicBezTo>
                    <a:pt x="1512" y="2438"/>
                    <a:pt x="1731" y="2145"/>
                    <a:pt x="1946" y="1849"/>
                  </a:cubicBezTo>
                  <a:cubicBezTo>
                    <a:pt x="2236" y="1453"/>
                    <a:pt x="2490" y="1035"/>
                    <a:pt x="2642" y="564"/>
                  </a:cubicBezTo>
                  <a:cubicBezTo>
                    <a:pt x="2659" y="514"/>
                    <a:pt x="2683" y="488"/>
                    <a:pt x="2717" y="488"/>
                  </a:cubicBezTo>
                  <a:cubicBezTo>
                    <a:pt x="2735" y="488"/>
                    <a:pt x="2754" y="495"/>
                    <a:pt x="2777" y="508"/>
                  </a:cubicBezTo>
                  <a:cubicBezTo>
                    <a:pt x="2870" y="555"/>
                    <a:pt x="2960" y="611"/>
                    <a:pt x="3051" y="660"/>
                  </a:cubicBezTo>
                  <a:cubicBezTo>
                    <a:pt x="3470" y="890"/>
                    <a:pt x="3920" y="1000"/>
                    <a:pt x="4394" y="1034"/>
                  </a:cubicBezTo>
                  <a:cubicBezTo>
                    <a:pt x="4508" y="1041"/>
                    <a:pt x="4548" y="1069"/>
                    <a:pt x="4569" y="1183"/>
                  </a:cubicBezTo>
                  <a:cubicBezTo>
                    <a:pt x="4587" y="1274"/>
                    <a:pt x="4595" y="1365"/>
                    <a:pt x="4606" y="1456"/>
                  </a:cubicBezTo>
                  <a:cubicBezTo>
                    <a:pt x="4625" y="1612"/>
                    <a:pt x="4636" y="1768"/>
                    <a:pt x="4662" y="1922"/>
                  </a:cubicBezTo>
                  <a:cubicBezTo>
                    <a:pt x="4695" y="2126"/>
                    <a:pt x="4737" y="2327"/>
                    <a:pt x="4781" y="2529"/>
                  </a:cubicBezTo>
                  <a:cubicBezTo>
                    <a:pt x="4813" y="2697"/>
                    <a:pt x="4853" y="2864"/>
                    <a:pt x="4902" y="3029"/>
                  </a:cubicBezTo>
                  <a:lnTo>
                    <a:pt x="5113" y="3029"/>
                  </a:lnTo>
                  <a:cubicBezTo>
                    <a:pt x="5056" y="2732"/>
                    <a:pt x="4997" y="2436"/>
                    <a:pt x="4946" y="2138"/>
                  </a:cubicBezTo>
                  <a:cubicBezTo>
                    <a:pt x="4895" y="1847"/>
                    <a:pt x="4836" y="1558"/>
                    <a:pt x="4865" y="1258"/>
                  </a:cubicBezTo>
                  <a:cubicBezTo>
                    <a:pt x="4883" y="1093"/>
                    <a:pt x="4918" y="932"/>
                    <a:pt x="5006" y="786"/>
                  </a:cubicBezTo>
                  <a:cubicBezTo>
                    <a:pt x="5120" y="599"/>
                    <a:pt x="5235" y="409"/>
                    <a:pt x="5326" y="208"/>
                  </a:cubicBezTo>
                  <a:cubicBezTo>
                    <a:pt x="5358" y="141"/>
                    <a:pt x="5391" y="76"/>
                    <a:pt x="5407" y="6"/>
                  </a:cubicBezTo>
                  <a:cubicBezTo>
                    <a:pt x="5403" y="2"/>
                    <a:pt x="5397" y="1"/>
                    <a:pt x="5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4"/>
            <p:cNvSpPr/>
            <p:nvPr/>
          </p:nvSpPr>
          <p:spPr>
            <a:xfrm>
              <a:off x="5991381" y="471988"/>
              <a:ext cx="1025" cy="2119"/>
            </a:xfrm>
            <a:custGeom>
              <a:avLst/>
              <a:gdLst/>
              <a:ahLst/>
              <a:cxnLst/>
              <a:rect l="l" t="t" r="r" b="b"/>
              <a:pathLst>
                <a:path w="15" h="31" extrusionOk="0">
                  <a:moveTo>
                    <a:pt x="4" y="1"/>
                  </a:moveTo>
                  <a:lnTo>
                    <a:pt x="1" y="4"/>
                  </a:lnTo>
                  <a:cubicBezTo>
                    <a:pt x="3" y="13"/>
                    <a:pt x="6" y="22"/>
                    <a:pt x="8" y="30"/>
                  </a:cubicBezTo>
                  <a:cubicBezTo>
                    <a:pt x="10" y="29"/>
                    <a:pt x="11" y="29"/>
                    <a:pt x="11" y="27"/>
                  </a:cubicBezTo>
                  <a:cubicBezTo>
                    <a:pt x="15" y="18"/>
                    <a:pt x="13" y="8"/>
                    <a:pt x="4" y="1"/>
                  </a:cubicBezTo>
                  <a:close/>
                </a:path>
              </a:pathLst>
            </a:custGeom>
            <a:solidFill>
              <a:srgbClr val="59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4"/>
            <p:cNvSpPr/>
            <p:nvPr/>
          </p:nvSpPr>
          <p:spPr>
            <a:xfrm>
              <a:off x="5731256" y="344503"/>
              <a:ext cx="239525" cy="129606"/>
            </a:xfrm>
            <a:custGeom>
              <a:avLst/>
              <a:gdLst/>
              <a:ahLst/>
              <a:cxnLst/>
              <a:rect l="l" t="t" r="r" b="b"/>
              <a:pathLst>
                <a:path w="3504" h="1896" extrusionOk="0">
                  <a:moveTo>
                    <a:pt x="1955" y="1"/>
                  </a:moveTo>
                  <a:lnTo>
                    <a:pt x="1955" y="1"/>
                  </a:lnTo>
                  <a:cubicBezTo>
                    <a:pt x="2155" y="99"/>
                    <a:pt x="2224" y="185"/>
                    <a:pt x="2246" y="244"/>
                  </a:cubicBezTo>
                  <a:cubicBezTo>
                    <a:pt x="2257" y="269"/>
                    <a:pt x="2257" y="299"/>
                    <a:pt x="2246" y="323"/>
                  </a:cubicBezTo>
                  <a:lnTo>
                    <a:pt x="2229" y="335"/>
                  </a:lnTo>
                  <a:lnTo>
                    <a:pt x="2211" y="327"/>
                  </a:lnTo>
                  <a:cubicBezTo>
                    <a:pt x="2071" y="125"/>
                    <a:pt x="1890" y="20"/>
                    <a:pt x="1689" y="20"/>
                  </a:cubicBezTo>
                  <a:cubicBezTo>
                    <a:pt x="1549" y="20"/>
                    <a:pt x="1403" y="73"/>
                    <a:pt x="1265" y="174"/>
                  </a:cubicBezTo>
                  <a:cubicBezTo>
                    <a:pt x="1338" y="146"/>
                    <a:pt x="1417" y="130"/>
                    <a:pt x="1496" y="127"/>
                  </a:cubicBezTo>
                  <a:cubicBezTo>
                    <a:pt x="1636" y="127"/>
                    <a:pt x="1764" y="193"/>
                    <a:pt x="1887" y="327"/>
                  </a:cubicBezTo>
                  <a:lnTo>
                    <a:pt x="1890" y="350"/>
                  </a:lnTo>
                  <a:lnTo>
                    <a:pt x="1871" y="360"/>
                  </a:lnTo>
                  <a:cubicBezTo>
                    <a:pt x="1813" y="353"/>
                    <a:pt x="1755" y="341"/>
                    <a:pt x="1699" y="323"/>
                  </a:cubicBezTo>
                  <a:cubicBezTo>
                    <a:pt x="1599" y="297"/>
                    <a:pt x="1487" y="265"/>
                    <a:pt x="1366" y="265"/>
                  </a:cubicBezTo>
                  <a:cubicBezTo>
                    <a:pt x="1084" y="265"/>
                    <a:pt x="854" y="446"/>
                    <a:pt x="667" y="818"/>
                  </a:cubicBezTo>
                  <a:cubicBezTo>
                    <a:pt x="891" y="567"/>
                    <a:pt x="1221" y="449"/>
                    <a:pt x="1408" y="449"/>
                  </a:cubicBezTo>
                  <a:cubicBezTo>
                    <a:pt x="1475" y="449"/>
                    <a:pt x="1519" y="465"/>
                    <a:pt x="1535" y="495"/>
                  </a:cubicBezTo>
                  <a:lnTo>
                    <a:pt x="1535" y="513"/>
                  </a:lnTo>
                  <a:lnTo>
                    <a:pt x="1519" y="525"/>
                  </a:lnTo>
                  <a:cubicBezTo>
                    <a:pt x="1114" y="579"/>
                    <a:pt x="912" y="770"/>
                    <a:pt x="698" y="974"/>
                  </a:cubicBezTo>
                  <a:cubicBezTo>
                    <a:pt x="516" y="1147"/>
                    <a:pt x="327" y="1326"/>
                    <a:pt x="1" y="1440"/>
                  </a:cubicBezTo>
                  <a:lnTo>
                    <a:pt x="48" y="1440"/>
                  </a:lnTo>
                  <a:cubicBezTo>
                    <a:pt x="896" y="1440"/>
                    <a:pt x="1347" y="851"/>
                    <a:pt x="1351" y="846"/>
                  </a:cubicBezTo>
                  <a:lnTo>
                    <a:pt x="1356" y="839"/>
                  </a:lnTo>
                  <a:lnTo>
                    <a:pt x="1377" y="830"/>
                  </a:lnTo>
                  <a:lnTo>
                    <a:pt x="1391" y="849"/>
                  </a:lnTo>
                  <a:lnTo>
                    <a:pt x="1382" y="870"/>
                  </a:lnTo>
                  <a:cubicBezTo>
                    <a:pt x="1370" y="889"/>
                    <a:pt x="1356" y="916"/>
                    <a:pt x="1338" y="947"/>
                  </a:cubicBezTo>
                  <a:cubicBezTo>
                    <a:pt x="1196" y="1200"/>
                    <a:pt x="881" y="1763"/>
                    <a:pt x="99" y="1896"/>
                  </a:cubicBezTo>
                  <a:lnTo>
                    <a:pt x="178" y="1896"/>
                  </a:lnTo>
                  <a:cubicBezTo>
                    <a:pt x="1175" y="1896"/>
                    <a:pt x="1563" y="1363"/>
                    <a:pt x="1710" y="1163"/>
                  </a:cubicBezTo>
                  <a:cubicBezTo>
                    <a:pt x="1724" y="1142"/>
                    <a:pt x="1736" y="1126"/>
                    <a:pt x="1747" y="1112"/>
                  </a:cubicBezTo>
                  <a:cubicBezTo>
                    <a:pt x="1938" y="872"/>
                    <a:pt x="2255" y="726"/>
                    <a:pt x="2593" y="726"/>
                  </a:cubicBezTo>
                  <a:cubicBezTo>
                    <a:pt x="2893" y="726"/>
                    <a:pt x="3207" y="840"/>
                    <a:pt x="3503" y="1054"/>
                  </a:cubicBezTo>
                  <a:cubicBezTo>
                    <a:pt x="3291" y="535"/>
                    <a:pt x="3067" y="130"/>
                    <a:pt x="2495" y="44"/>
                  </a:cubicBezTo>
                  <a:lnTo>
                    <a:pt x="2495" y="44"/>
                  </a:lnTo>
                  <a:cubicBezTo>
                    <a:pt x="2711" y="155"/>
                    <a:pt x="2865" y="348"/>
                    <a:pt x="2865" y="476"/>
                  </a:cubicBezTo>
                  <a:lnTo>
                    <a:pt x="2856" y="492"/>
                  </a:lnTo>
                  <a:lnTo>
                    <a:pt x="2839" y="495"/>
                  </a:lnTo>
                  <a:cubicBezTo>
                    <a:pt x="2757" y="465"/>
                    <a:pt x="2700" y="400"/>
                    <a:pt x="2636" y="325"/>
                  </a:cubicBezTo>
                  <a:cubicBezTo>
                    <a:pt x="2513" y="186"/>
                    <a:pt x="2364" y="15"/>
                    <a:pt x="19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4"/>
            <p:cNvSpPr/>
            <p:nvPr/>
          </p:nvSpPr>
          <p:spPr>
            <a:xfrm>
              <a:off x="5836750" y="425725"/>
              <a:ext cx="162908" cy="129600"/>
            </a:xfrm>
            <a:custGeom>
              <a:avLst/>
              <a:gdLst/>
              <a:ahLst/>
              <a:cxnLst/>
              <a:rect l="l" t="t" r="r" b="b"/>
              <a:pathLst>
                <a:path w="2188" h="1741" extrusionOk="0">
                  <a:moveTo>
                    <a:pt x="1366" y="631"/>
                  </a:moveTo>
                  <a:cubicBezTo>
                    <a:pt x="1461" y="631"/>
                    <a:pt x="1558" y="666"/>
                    <a:pt x="1637" y="744"/>
                  </a:cubicBezTo>
                  <a:cubicBezTo>
                    <a:pt x="1880" y="988"/>
                    <a:pt x="1708" y="1405"/>
                    <a:pt x="1363" y="1405"/>
                  </a:cubicBezTo>
                  <a:cubicBezTo>
                    <a:pt x="1151" y="1405"/>
                    <a:pt x="977" y="1233"/>
                    <a:pt x="976" y="1020"/>
                  </a:cubicBezTo>
                  <a:cubicBezTo>
                    <a:pt x="976" y="787"/>
                    <a:pt x="1167" y="631"/>
                    <a:pt x="1366" y="631"/>
                  </a:cubicBezTo>
                  <a:close/>
                  <a:moveTo>
                    <a:pt x="1267" y="1"/>
                  </a:moveTo>
                  <a:cubicBezTo>
                    <a:pt x="1248" y="1"/>
                    <a:pt x="1230" y="2"/>
                    <a:pt x="1211" y="3"/>
                  </a:cubicBezTo>
                  <a:cubicBezTo>
                    <a:pt x="886" y="19"/>
                    <a:pt x="578" y="138"/>
                    <a:pt x="327" y="343"/>
                  </a:cubicBezTo>
                  <a:cubicBezTo>
                    <a:pt x="111" y="522"/>
                    <a:pt x="1" y="743"/>
                    <a:pt x="54" y="1030"/>
                  </a:cubicBezTo>
                  <a:cubicBezTo>
                    <a:pt x="115" y="1367"/>
                    <a:pt x="413" y="1659"/>
                    <a:pt x="676" y="1707"/>
                  </a:cubicBezTo>
                  <a:cubicBezTo>
                    <a:pt x="793" y="1728"/>
                    <a:pt x="912" y="1740"/>
                    <a:pt x="1032" y="1740"/>
                  </a:cubicBezTo>
                  <a:cubicBezTo>
                    <a:pt x="1040" y="1740"/>
                    <a:pt x="1048" y="1740"/>
                    <a:pt x="1056" y="1740"/>
                  </a:cubicBezTo>
                  <a:cubicBezTo>
                    <a:pt x="1066" y="1740"/>
                    <a:pt x="1076" y="1740"/>
                    <a:pt x="1085" y="1740"/>
                  </a:cubicBezTo>
                  <a:cubicBezTo>
                    <a:pt x="1191" y="1740"/>
                    <a:pt x="1297" y="1731"/>
                    <a:pt x="1403" y="1714"/>
                  </a:cubicBezTo>
                  <a:cubicBezTo>
                    <a:pt x="1600" y="1679"/>
                    <a:pt x="1787" y="1624"/>
                    <a:pt x="1956" y="1510"/>
                  </a:cubicBezTo>
                  <a:cubicBezTo>
                    <a:pt x="2045" y="1451"/>
                    <a:pt x="2105" y="1375"/>
                    <a:pt x="2124" y="1267"/>
                  </a:cubicBezTo>
                  <a:cubicBezTo>
                    <a:pt x="2147" y="1144"/>
                    <a:pt x="2187" y="1023"/>
                    <a:pt x="2168" y="897"/>
                  </a:cubicBezTo>
                  <a:cubicBezTo>
                    <a:pt x="2138" y="694"/>
                    <a:pt x="2054" y="501"/>
                    <a:pt x="1924" y="343"/>
                  </a:cubicBezTo>
                  <a:cubicBezTo>
                    <a:pt x="1752" y="131"/>
                    <a:pt x="1538" y="1"/>
                    <a:pt x="12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2" name="Google Shape;1722;p34"/>
            <p:cNvGrpSpPr/>
            <p:nvPr/>
          </p:nvGrpSpPr>
          <p:grpSpPr>
            <a:xfrm rot="-1674655" flipH="1">
              <a:off x="5900251" y="474387"/>
              <a:ext cx="67576" cy="57905"/>
              <a:chOff x="6688530" y="2567647"/>
              <a:chExt cx="64529" cy="55301"/>
            </a:xfrm>
          </p:grpSpPr>
          <p:sp>
            <p:nvSpPr>
              <p:cNvPr id="1723" name="Google Shape;1723;p34"/>
              <p:cNvSpPr/>
              <p:nvPr/>
            </p:nvSpPr>
            <p:spPr>
              <a:xfrm>
                <a:off x="6688530" y="2567647"/>
                <a:ext cx="64529" cy="55301"/>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4"/>
              <p:cNvSpPr/>
              <p:nvPr/>
            </p:nvSpPr>
            <p:spPr>
              <a:xfrm>
                <a:off x="6697553" y="2579063"/>
                <a:ext cx="34179"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4"/>
              <p:cNvSpPr/>
              <p:nvPr/>
            </p:nvSpPr>
            <p:spPr>
              <a:xfrm>
                <a:off x="6711567" y="2577833"/>
                <a:ext cx="16953"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4"/>
              <p:cNvSpPr/>
              <p:nvPr/>
            </p:nvSpPr>
            <p:spPr>
              <a:xfrm>
                <a:off x="6699672" y="2598135"/>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7" name="Google Shape;1727;p34"/>
            <p:cNvGrpSpPr/>
            <p:nvPr/>
          </p:nvGrpSpPr>
          <p:grpSpPr>
            <a:xfrm>
              <a:off x="5982668" y="469875"/>
              <a:ext cx="81826" cy="69075"/>
              <a:chOff x="6061053" y="476510"/>
              <a:chExt cx="83437" cy="55782"/>
            </a:xfrm>
          </p:grpSpPr>
          <p:sp>
            <p:nvSpPr>
              <p:cNvPr id="1728" name="Google Shape;1728;p34"/>
              <p:cNvSpPr/>
              <p:nvPr/>
            </p:nvSpPr>
            <p:spPr>
              <a:xfrm>
                <a:off x="6061053" y="509352"/>
                <a:ext cx="71140" cy="22940"/>
              </a:xfrm>
              <a:custGeom>
                <a:avLst/>
                <a:gdLst/>
                <a:ahLst/>
                <a:cxnLst/>
                <a:rect l="l" t="t" r="r" b="b"/>
                <a:pathLst>
                  <a:path w="943" h="304" extrusionOk="0">
                    <a:moveTo>
                      <a:pt x="561" y="1"/>
                    </a:moveTo>
                    <a:cubicBezTo>
                      <a:pt x="522" y="1"/>
                      <a:pt x="484" y="9"/>
                      <a:pt x="448" y="24"/>
                    </a:cubicBezTo>
                    <a:cubicBezTo>
                      <a:pt x="327" y="84"/>
                      <a:pt x="136" y="119"/>
                      <a:pt x="2" y="129"/>
                    </a:cubicBezTo>
                    <a:cubicBezTo>
                      <a:pt x="1" y="175"/>
                      <a:pt x="11" y="222"/>
                      <a:pt x="34" y="263"/>
                    </a:cubicBezTo>
                    <a:cubicBezTo>
                      <a:pt x="53" y="289"/>
                      <a:pt x="80" y="303"/>
                      <a:pt x="115" y="303"/>
                    </a:cubicBezTo>
                    <a:cubicBezTo>
                      <a:pt x="133" y="303"/>
                      <a:pt x="154" y="300"/>
                      <a:pt x="176" y="292"/>
                    </a:cubicBezTo>
                    <a:cubicBezTo>
                      <a:pt x="223" y="275"/>
                      <a:pt x="269" y="254"/>
                      <a:pt x="313" y="233"/>
                    </a:cubicBezTo>
                    <a:cubicBezTo>
                      <a:pt x="448" y="168"/>
                      <a:pt x="649" y="72"/>
                      <a:pt x="853" y="47"/>
                    </a:cubicBezTo>
                    <a:lnTo>
                      <a:pt x="888" y="43"/>
                    </a:lnTo>
                    <a:cubicBezTo>
                      <a:pt x="905" y="42"/>
                      <a:pt x="924" y="40"/>
                      <a:pt x="942" y="36"/>
                    </a:cubicBezTo>
                    <a:cubicBezTo>
                      <a:pt x="907" y="33"/>
                      <a:pt x="868" y="29"/>
                      <a:pt x="826" y="24"/>
                    </a:cubicBezTo>
                    <a:cubicBezTo>
                      <a:pt x="746" y="12"/>
                      <a:pt x="663" y="3"/>
                      <a:pt x="581" y="1"/>
                    </a:cubicBezTo>
                    <a:cubicBezTo>
                      <a:pt x="574" y="1"/>
                      <a:pt x="568" y="1"/>
                      <a:pt x="5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4"/>
              <p:cNvSpPr/>
              <p:nvPr/>
            </p:nvSpPr>
            <p:spPr>
              <a:xfrm>
                <a:off x="6061354" y="476510"/>
                <a:ext cx="83135" cy="42409"/>
              </a:xfrm>
              <a:custGeom>
                <a:avLst/>
                <a:gdLst/>
                <a:ahLst/>
                <a:cxnLst/>
                <a:rect l="l" t="t" r="r" b="b"/>
                <a:pathLst>
                  <a:path w="1102" h="562" extrusionOk="0">
                    <a:moveTo>
                      <a:pt x="181" y="26"/>
                    </a:moveTo>
                    <a:lnTo>
                      <a:pt x="181" y="26"/>
                    </a:lnTo>
                    <a:cubicBezTo>
                      <a:pt x="389" y="114"/>
                      <a:pt x="887" y="225"/>
                      <a:pt x="1034" y="363"/>
                    </a:cubicBezTo>
                    <a:cubicBezTo>
                      <a:pt x="1043" y="372"/>
                      <a:pt x="1045" y="375"/>
                      <a:pt x="1041" y="375"/>
                    </a:cubicBezTo>
                    <a:lnTo>
                      <a:pt x="1040" y="375"/>
                    </a:lnTo>
                    <a:cubicBezTo>
                      <a:pt x="1029" y="375"/>
                      <a:pt x="977" y="352"/>
                      <a:pt x="903" y="331"/>
                    </a:cubicBezTo>
                    <a:cubicBezTo>
                      <a:pt x="815" y="303"/>
                      <a:pt x="724" y="289"/>
                      <a:pt x="633" y="288"/>
                    </a:cubicBezTo>
                    <a:cubicBezTo>
                      <a:pt x="629" y="288"/>
                      <a:pt x="624" y="287"/>
                      <a:pt x="620" y="287"/>
                    </a:cubicBezTo>
                    <a:cubicBezTo>
                      <a:pt x="563" y="287"/>
                      <a:pt x="506" y="298"/>
                      <a:pt x="451" y="316"/>
                    </a:cubicBezTo>
                    <a:cubicBezTo>
                      <a:pt x="438" y="321"/>
                      <a:pt x="424" y="323"/>
                      <a:pt x="410" y="323"/>
                    </a:cubicBezTo>
                    <a:cubicBezTo>
                      <a:pt x="260" y="323"/>
                      <a:pt x="181" y="26"/>
                      <a:pt x="181" y="26"/>
                    </a:cubicBezTo>
                    <a:close/>
                    <a:moveTo>
                      <a:pt x="132" y="0"/>
                    </a:moveTo>
                    <a:cubicBezTo>
                      <a:pt x="111" y="54"/>
                      <a:pt x="4" y="356"/>
                      <a:pt x="0" y="561"/>
                    </a:cubicBezTo>
                    <a:cubicBezTo>
                      <a:pt x="132" y="552"/>
                      <a:pt x="319" y="517"/>
                      <a:pt x="435" y="458"/>
                    </a:cubicBezTo>
                    <a:cubicBezTo>
                      <a:pt x="476" y="440"/>
                      <a:pt x="520" y="433"/>
                      <a:pt x="563" y="433"/>
                    </a:cubicBezTo>
                    <a:cubicBezTo>
                      <a:pt x="568" y="433"/>
                      <a:pt x="572" y="433"/>
                      <a:pt x="577" y="433"/>
                    </a:cubicBezTo>
                    <a:cubicBezTo>
                      <a:pt x="661" y="437"/>
                      <a:pt x="743" y="444"/>
                      <a:pt x="826" y="456"/>
                    </a:cubicBezTo>
                    <a:cubicBezTo>
                      <a:pt x="892" y="466"/>
                      <a:pt x="961" y="472"/>
                      <a:pt x="1027" y="472"/>
                    </a:cubicBezTo>
                    <a:cubicBezTo>
                      <a:pt x="1070" y="461"/>
                      <a:pt x="1094" y="447"/>
                      <a:pt x="1098" y="430"/>
                    </a:cubicBezTo>
                    <a:cubicBezTo>
                      <a:pt x="1101" y="412"/>
                      <a:pt x="1089" y="393"/>
                      <a:pt x="1063" y="367"/>
                    </a:cubicBezTo>
                    <a:cubicBezTo>
                      <a:pt x="954" y="265"/>
                      <a:pt x="677" y="179"/>
                      <a:pt x="431" y="102"/>
                    </a:cubicBezTo>
                    <a:cubicBezTo>
                      <a:pt x="317" y="65"/>
                      <a:pt x="207" y="32"/>
                      <a:pt x="1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4"/>
              <p:cNvSpPr/>
              <p:nvPr/>
            </p:nvSpPr>
            <p:spPr>
              <a:xfrm>
                <a:off x="6074934" y="478321"/>
                <a:ext cx="65256" cy="26411"/>
              </a:xfrm>
              <a:custGeom>
                <a:avLst/>
                <a:gdLst/>
                <a:ahLst/>
                <a:cxnLst/>
                <a:rect l="l" t="t" r="r" b="b"/>
                <a:pathLst>
                  <a:path w="865" h="350" extrusionOk="0">
                    <a:moveTo>
                      <a:pt x="1" y="1"/>
                    </a:moveTo>
                    <a:lnTo>
                      <a:pt x="1" y="1"/>
                    </a:lnTo>
                    <a:cubicBezTo>
                      <a:pt x="1" y="1"/>
                      <a:pt x="80" y="299"/>
                      <a:pt x="230" y="299"/>
                    </a:cubicBezTo>
                    <a:cubicBezTo>
                      <a:pt x="244" y="299"/>
                      <a:pt x="258" y="295"/>
                      <a:pt x="271" y="290"/>
                    </a:cubicBezTo>
                    <a:cubicBezTo>
                      <a:pt x="330" y="271"/>
                      <a:pt x="392" y="262"/>
                      <a:pt x="453" y="262"/>
                    </a:cubicBezTo>
                    <a:cubicBezTo>
                      <a:pt x="544" y="264"/>
                      <a:pt x="635" y="278"/>
                      <a:pt x="723" y="306"/>
                    </a:cubicBezTo>
                    <a:cubicBezTo>
                      <a:pt x="797" y="328"/>
                      <a:pt x="849" y="350"/>
                      <a:pt x="860" y="350"/>
                    </a:cubicBezTo>
                    <a:cubicBezTo>
                      <a:pt x="865" y="350"/>
                      <a:pt x="863" y="346"/>
                      <a:pt x="854" y="337"/>
                    </a:cubicBezTo>
                    <a:cubicBezTo>
                      <a:pt x="707" y="199"/>
                      <a:pt x="209" y="9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1" name="Google Shape;1731;p34"/>
            <p:cNvSpPr/>
            <p:nvPr/>
          </p:nvSpPr>
          <p:spPr>
            <a:xfrm>
              <a:off x="5642875" y="891650"/>
              <a:ext cx="321321" cy="152500"/>
            </a:xfrm>
            <a:custGeom>
              <a:avLst/>
              <a:gdLst/>
              <a:ahLst/>
              <a:cxnLst/>
              <a:rect l="l" t="t" r="r" b="b"/>
              <a:pathLst>
                <a:path w="4550" h="2393" extrusionOk="0">
                  <a:moveTo>
                    <a:pt x="33" y="0"/>
                  </a:moveTo>
                  <a:cubicBezTo>
                    <a:pt x="28" y="6"/>
                    <a:pt x="26" y="13"/>
                    <a:pt x="25" y="21"/>
                  </a:cubicBezTo>
                  <a:cubicBezTo>
                    <a:pt x="0" y="276"/>
                    <a:pt x="4" y="533"/>
                    <a:pt x="33" y="787"/>
                  </a:cubicBezTo>
                  <a:cubicBezTo>
                    <a:pt x="84" y="1187"/>
                    <a:pt x="212" y="1559"/>
                    <a:pt x="437" y="1894"/>
                  </a:cubicBezTo>
                  <a:cubicBezTo>
                    <a:pt x="480" y="1959"/>
                    <a:pt x="537" y="2015"/>
                    <a:pt x="601" y="2057"/>
                  </a:cubicBezTo>
                  <a:cubicBezTo>
                    <a:pt x="966" y="2299"/>
                    <a:pt x="1367" y="2391"/>
                    <a:pt x="1789" y="2391"/>
                  </a:cubicBezTo>
                  <a:cubicBezTo>
                    <a:pt x="1847" y="2391"/>
                    <a:pt x="1906" y="2390"/>
                    <a:pt x="1965" y="2386"/>
                  </a:cubicBezTo>
                  <a:cubicBezTo>
                    <a:pt x="2088" y="2379"/>
                    <a:pt x="2113" y="2346"/>
                    <a:pt x="2120" y="2218"/>
                  </a:cubicBezTo>
                  <a:cubicBezTo>
                    <a:pt x="2120" y="2209"/>
                    <a:pt x="2121" y="2199"/>
                    <a:pt x="2123" y="2188"/>
                  </a:cubicBezTo>
                  <a:cubicBezTo>
                    <a:pt x="2137" y="2104"/>
                    <a:pt x="2195" y="2058"/>
                    <a:pt x="2283" y="2058"/>
                  </a:cubicBezTo>
                  <a:cubicBezTo>
                    <a:pt x="2285" y="2058"/>
                    <a:pt x="2286" y="2058"/>
                    <a:pt x="2288" y="2058"/>
                  </a:cubicBezTo>
                  <a:cubicBezTo>
                    <a:pt x="2390" y="2062"/>
                    <a:pt x="2468" y="2122"/>
                    <a:pt x="2477" y="2200"/>
                  </a:cubicBezTo>
                  <a:cubicBezTo>
                    <a:pt x="2491" y="2325"/>
                    <a:pt x="2526" y="2360"/>
                    <a:pt x="2653" y="2378"/>
                  </a:cubicBezTo>
                  <a:cubicBezTo>
                    <a:pt x="2730" y="2389"/>
                    <a:pt x="2807" y="2392"/>
                    <a:pt x="2885" y="2392"/>
                  </a:cubicBezTo>
                  <a:cubicBezTo>
                    <a:pt x="2963" y="2392"/>
                    <a:pt x="3041" y="2389"/>
                    <a:pt x="3119" y="2386"/>
                  </a:cubicBezTo>
                  <a:cubicBezTo>
                    <a:pt x="3315" y="2383"/>
                    <a:pt x="3506" y="2349"/>
                    <a:pt x="3666" y="2220"/>
                  </a:cubicBezTo>
                  <a:cubicBezTo>
                    <a:pt x="3841" y="2078"/>
                    <a:pt x="3976" y="1899"/>
                    <a:pt x="4104" y="1715"/>
                  </a:cubicBezTo>
                  <a:cubicBezTo>
                    <a:pt x="4306" y="1424"/>
                    <a:pt x="4462" y="1110"/>
                    <a:pt x="4549" y="766"/>
                  </a:cubicBezTo>
                  <a:cubicBezTo>
                    <a:pt x="4544" y="765"/>
                    <a:pt x="4539" y="765"/>
                    <a:pt x="4534" y="765"/>
                  </a:cubicBezTo>
                  <a:cubicBezTo>
                    <a:pt x="4523" y="765"/>
                    <a:pt x="4513" y="767"/>
                    <a:pt x="4502" y="772"/>
                  </a:cubicBezTo>
                  <a:cubicBezTo>
                    <a:pt x="4271" y="851"/>
                    <a:pt x="4032" y="912"/>
                    <a:pt x="3790" y="956"/>
                  </a:cubicBezTo>
                  <a:cubicBezTo>
                    <a:pt x="3592" y="996"/>
                    <a:pt x="3392" y="1021"/>
                    <a:pt x="3191" y="1033"/>
                  </a:cubicBezTo>
                  <a:cubicBezTo>
                    <a:pt x="3144" y="1035"/>
                    <a:pt x="3096" y="1036"/>
                    <a:pt x="3049" y="1036"/>
                  </a:cubicBezTo>
                  <a:cubicBezTo>
                    <a:pt x="2873" y="1036"/>
                    <a:pt x="2697" y="1023"/>
                    <a:pt x="2523" y="1000"/>
                  </a:cubicBezTo>
                  <a:cubicBezTo>
                    <a:pt x="2263" y="966"/>
                    <a:pt x="2009" y="908"/>
                    <a:pt x="1758" y="830"/>
                  </a:cubicBezTo>
                  <a:cubicBezTo>
                    <a:pt x="1201" y="654"/>
                    <a:pt x="672" y="402"/>
                    <a:pt x="181" y="83"/>
                  </a:cubicBezTo>
                  <a:cubicBezTo>
                    <a:pt x="135" y="51"/>
                    <a:pt x="91" y="9"/>
                    <a:pt x="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4"/>
            <p:cNvSpPr/>
            <p:nvPr/>
          </p:nvSpPr>
          <p:spPr>
            <a:xfrm rot="1207549">
              <a:off x="5653367" y="613859"/>
              <a:ext cx="61316" cy="205080"/>
            </a:xfrm>
            <a:custGeom>
              <a:avLst/>
              <a:gdLst/>
              <a:ahLst/>
              <a:cxnLst/>
              <a:rect l="l" t="t" r="r" b="b"/>
              <a:pathLst>
                <a:path w="1157" h="3870" extrusionOk="0">
                  <a:moveTo>
                    <a:pt x="1156" y="1"/>
                  </a:moveTo>
                  <a:lnTo>
                    <a:pt x="1156" y="1"/>
                  </a:lnTo>
                  <a:cubicBezTo>
                    <a:pt x="380" y="1242"/>
                    <a:pt x="225" y="2564"/>
                    <a:pt x="141" y="3293"/>
                  </a:cubicBezTo>
                  <a:cubicBezTo>
                    <a:pt x="97" y="3666"/>
                    <a:pt x="78" y="3831"/>
                    <a:pt x="11" y="3866"/>
                  </a:cubicBezTo>
                  <a:lnTo>
                    <a:pt x="1" y="3870"/>
                  </a:lnTo>
                  <a:lnTo>
                    <a:pt x="8" y="3870"/>
                  </a:lnTo>
                  <a:cubicBezTo>
                    <a:pt x="174" y="3870"/>
                    <a:pt x="481" y="3552"/>
                    <a:pt x="804" y="3072"/>
                  </a:cubicBezTo>
                  <a:cubicBezTo>
                    <a:pt x="781" y="2900"/>
                    <a:pt x="770" y="2727"/>
                    <a:pt x="770" y="2553"/>
                  </a:cubicBezTo>
                  <a:cubicBezTo>
                    <a:pt x="770" y="2518"/>
                    <a:pt x="770" y="2483"/>
                    <a:pt x="772" y="2446"/>
                  </a:cubicBezTo>
                  <a:cubicBezTo>
                    <a:pt x="781" y="1727"/>
                    <a:pt x="884" y="1012"/>
                    <a:pt x="1079" y="321"/>
                  </a:cubicBezTo>
                  <a:cubicBezTo>
                    <a:pt x="1104" y="214"/>
                    <a:pt x="1130" y="107"/>
                    <a:pt x="11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4"/>
            <p:cNvSpPr/>
            <p:nvPr/>
          </p:nvSpPr>
          <p:spPr>
            <a:xfrm>
              <a:off x="5625700" y="628650"/>
              <a:ext cx="96450" cy="92275"/>
            </a:xfrm>
            <a:custGeom>
              <a:avLst/>
              <a:gdLst/>
              <a:ahLst/>
              <a:cxnLst/>
              <a:rect l="l" t="t" r="r" b="b"/>
              <a:pathLst>
                <a:path w="3858" h="3691" extrusionOk="0">
                  <a:moveTo>
                    <a:pt x="2167" y="786"/>
                  </a:moveTo>
                  <a:lnTo>
                    <a:pt x="1000" y="1905"/>
                  </a:lnTo>
                  <a:lnTo>
                    <a:pt x="191" y="3000"/>
                  </a:lnTo>
                  <a:lnTo>
                    <a:pt x="0" y="3691"/>
                  </a:lnTo>
                  <a:lnTo>
                    <a:pt x="1429" y="3667"/>
                  </a:lnTo>
                  <a:lnTo>
                    <a:pt x="2596" y="1572"/>
                  </a:lnTo>
                  <a:lnTo>
                    <a:pt x="3858" y="0"/>
                  </a:lnTo>
                  <a:close/>
                </a:path>
              </a:pathLst>
            </a:custGeom>
            <a:solidFill>
              <a:schemeClr val="lt2"/>
            </a:solidFill>
            <a:ln>
              <a:noFill/>
            </a:ln>
          </p:spPr>
          <p:txBody>
            <a:bodyPr/>
            <a:lstStyle/>
            <a:p>
              <a:endParaRPr lang="en-US"/>
            </a:p>
          </p:txBody>
        </p:sp>
        <p:sp>
          <p:nvSpPr>
            <p:cNvPr id="1734" name="Google Shape;1734;p34"/>
            <p:cNvSpPr/>
            <p:nvPr/>
          </p:nvSpPr>
          <p:spPr>
            <a:xfrm>
              <a:off x="5646550" y="881075"/>
              <a:ext cx="13075" cy="16650"/>
            </a:xfrm>
            <a:custGeom>
              <a:avLst/>
              <a:gdLst/>
              <a:ahLst/>
              <a:cxnLst/>
              <a:rect l="l" t="t" r="r" b="b"/>
              <a:pathLst>
                <a:path w="523" h="666" extrusionOk="0">
                  <a:moveTo>
                    <a:pt x="23" y="95"/>
                  </a:moveTo>
                  <a:lnTo>
                    <a:pt x="0" y="500"/>
                  </a:lnTo>
                  <a:lnTo>
                    <a:pt x="476" y="666"/>
                  </a:lnTo>
                  <a:lnTo>
                    <a:pt x="523" y="0"/>
                  </a:lnTo>
                  <a:close/>
                </a:path>
              </a:pathLst>
            </a:custGeom>
            <a:solidFill>
              <a:schemeClr val="lt1"/>
            </a:solidFill>
            <a:ln>
              <a:noFill/>
            </a:ln>
          </p:spPr>
          <p:txBody>
            <a:bodyPr/>
            <a:lstStyle/>
            <a:p>
              <a:endParaRPr lang="en-US"/>
            </a:p>
          </p:txBody>
        </p:sp>
        <p:sp>
          <p:nvSpPr>
            <p:cNvPr id="1735" name="Google Shape;1735;p34"/>
            <p:cNvSpPr/>
            <p:nvPr/>
          </p:nvSpPr>
          <p:spPr>
            <a:xfrm>
              <a:off x="5959075" y="907250"/>
              <a:ext cx="17875" cy="49425"/>
            </a:xfrm>
            <a:custGeom>
              <a:avLst/>
              <a:gdLst/>
              <a:ahLst/>
              <a:cxnLst/>
              <a:rect l="l" t="t" r="r" b="b"/>
              <a:pathLst>
                <a:path w="715" h="1977" extrusionOk="0">
                  <a:moveTo>
                    <a:pt x="619" y="0"/>
                  </a:moveTo>
                  <a:lnTo>
                    <a:pt x="95" y="1429"/>
                  </a:lnTo>
                  <a:lnTo>
                    <a:pt x="0" y="1977"/>
                  </a:lnTo>
                  <a:lnTo>
                    <a:pt x="453" y="1048"/>
                  </a:lnTo>
                  <a:lnTo>
                    <a:pt x="715" y="310"/>
                  </a:lnTo>
                  <a:close/>
                </a:path>
              </a:pathLst>
            </a:custGeom>
            <a:solidFill>
              <a:schemeClr val="lt2"/>
            </a:solidFill>
            <a:ln>
              <a:noFill/>
            </a:ln>
          </p:spPr>
          <p:txBody>
            <a:bodyPr/>
            <a:lstStyle/>
            <a:p>
              <a:endParaRPr lang="en-US"/>
            </a:p>
          </p:txBody>
        </p:sp>
      </p:grpSp>
      <p:pic>
        <p:nvPicPr>
          <p:cNvPr id="13" name="Picture 12">
            <a:extLst>
              <a:ext uri="{FF2B5EF4-FFF2-40B4-BE49-F238E27FC236}">
                <a16:creationId xmlns:a16="http://schemas.microsoft.com/office/drawing/2014/main" id="{C482A534-E260-D518-2C73-9CED4CF8D37C}"/>
              </a:ext>
            </a:extLst>
          </p:cNvPr>
          <p:cNvPicPr>
            <a:picLocks noChangeAspect="1"/>
          </p:cNvPicPr>
          <p:nvPr/>
        </p:nvPicPr>
        <p:blipFill>
          <a:blip r:embed="rId3"/>
          <a:stretch>
            <a:fillRect/>
          </a:stretch>
        </p:blipFill>
        <p:spPr>
          <a:xfrm>
            <a:off x="358821" y="1453418"/>
            <a:ext cx="7834317" cy="856879"/>
          </a:xfrm>
          <a:prstGeom prst="rect">
            <a:avLst/>
          </a:prstGeom>
        </p:spPr>
      </p:pic>
      <p:sp>
        <p:nvSpPr>
          <p:cNvPr id="15" name="TextBox 14">
            <a:extLst>
              <a:ext uri="{FF2B5EF4-FFF2-40B4-BE49-F238E27FC236}">
                <a16:creationId xmlns:a16="http://schemas.microsoft.com/office/drawing/2014/main" id="{EF0B5809-C12A-DCA9-21B3-ACF6FB2340F1}"/>
              </a:ext>
            </a:extLst>
          </p:cNvPr>
          <p:cNvSpPr txBox="1"/>
          <p:nvPr/>
        </p:nvSpPr>
        <p:spPr>
          <a:xfrm>
            <a:off x="4527756" y="4570787"/>
            <a:ext cx="4616244" cy="307777"/>
          </a:xfrm>
          <a:prstGeom prst="rect">
            <a:avLst/>
          </a:prstGeom>
          <a:noFill/>
        </p:spPr>
        <p:txBody>
          <a:bodyPr wrap="square">
            <a:spAutoFit/>
          </a:bodyPr>
          <a:lstStyle/>
          <a:p>
            <a:pPr>
              <a:defRPr/>
            </a:pPr>
            <a:r>
              <a:rPr lang="en-US" sz="1400" dirty="0"/>
              <a:t>IC 3-5-6-6 | IC 3-5-6-4 | IC 3-5-6-5</a:t>
            </a:r>
          </a:p>
        </p:txBody>
      </p:sp>
    </p:spTree>
    <p:extLst>
      <p:ext uri="{BB962C8B-B14F-4D97-AF65-F5344CB8AC3E}">
        <p14:creationId xmlns:p14="http://schemas.microsoft.com/office/powerpoint/2010/main" val="1286727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49"/>
        <p:cNvGrpSpPr/>
        <p:nvPr/>
      </p:nvGrpSpPr>
      <p:grpSpPr>
        <a:xfrm>
          <a:off x="0" y="0"/>
          <a:ext cx="0" cy="0"/>
          <a:chOff x="0" y="0"/>
          <a:chExt cx="0" cy="0"/>
        </a:xfrm>
      </p:grpSpPr>
      <p:sp>
        <p:nvSpPr>
          <p:cNvPr id="1550" name="Google Shape;1550;p33"/>
          <p:cNvSpPr/>
          <p:nvPr/>
        </p:nvSpPr>
        <p:spPr>
          <a:xfrm flipH="1">
            <a:off x="1660458" y="3083150"/>
            <a:ext cx="7483542" cy="867891"/>
          </a:xfrm>
          <a:custGeom>
            <a:avLst/>
            <a:gdLst/>
            <a:ahLst/>
            <a:cxnLst/>
            <a:rect l="l" t="t" r="r" b="b"/>
            <a:pathLst>
              <a:path w="31755" h="8121" extrusionOk="0">
                <a:moveTo>
                  <a:pt x="30726" y="1"/>
                </a:moveTo>
                <a:cubicBezTo>
                  <a:pt x="30587" y="30"/>
                  <a:pt x="30496" y="51"/>
                  <a:pt x="30452" y="65"/>
                </a:cubicBezTo>
                <a:cubicBezTo>
                  <a:pt x="30165" y="150"/>
                  <a:pt x="29734" y="304"/>
                  <a:pt x="29162" y="532"/>
                </a:cubicBezTo>
                <a:cubicBezTo>
                  <a:pt x="29025" y="786"/>
                  <a:pt x="28813" y="1193"/>
                  <a:pt x="28526" y="1750"/>
                </a:cubicBezTo>
                <a:cubicBezTo>
                  <a:pt x="28386" y="1783"/>
                  <a:pt x="28251" y="1815"/>
                  <a:pt x="28121" y="1845"/>
                </a:cubicBezTo>
                <a:cubicBezTo>
                  <a:pt x="27718" y="1939"/>
                  <a:pt x="27264" y="2073"/>
                  <a:pt x="26757" y="2243"/>
                </a:cubicBezTo>
                <a:cubicBezTo>
                  <a:pt x="26683" y="2413"/>
                  <a:pt x="26382" y="3100"/>
                  <a:pt x="25851" y="4304"/>
                </a:cubicBezTo>
                <a:cubicBezTo>
                  <a:pt x="24720" y="4166"/>
                  <a:pt x="23242" y="3984"/>
                  <a:pt x="21415" y="3759"/>
                </a:cubicBezTo>
                <a:cubicBezTo>
                  <a:pt x="21285" y="3468"/>
                  <a:pt x="21110" y="3082"/>
                  <a:pt x="20887" y="2604"/>
                </a:cubicBezTo>
                <a:cubicBezTo>
                  <a:pt x="20877" y="2604"/>
                  <a:pt x="20866" y="2602"/>
                  <a:pt x="20856" y="2602"/>
                </a:cubicBezTo>
                <a:cubicBezTo>
                  <a:pt x="20411" y="2548"/>
                  <a:pt x="19769" y="2485"/>
                  <a:pt x="18931" y="2409"/>
                </a:cubicBezTo>
                <a:cubicBezTo>
                  <a:pt x="18857" y="2155"/>
                  <a:pt x="18778" y="1889"/>
                  <a:pt x="18694" y="1612"/>
                </a:cubicBezTo>
                <a:cubicBezTo>
                  <a:pt x="18542" y="1626"/>
                  <a:pt x="18372" y="1641"/>
                  <a:pt x="18186" y="1659"/>
                </a:cubicBezTo>
                <a:cubicBezTo>
                  <a:pt x="17122" y="1755"/>
                  <a:pt x="15828" y="1827"/>
                  <a:pt x="14306" y="1878"/>
                </a:cubicBezTo>
                <a:cubicBezTo>
                  <a:pt x="14269" y="2015"/>
                  <a:pt x="14210" y="2260"/>
                  <a:pt x="14127" y="2614"/>
                </a:cubicBezTo>
                <a:cubicBezTo>
                  <a:pt x="13782" y="2639"/>
                  <a:pt x="13389" y="2667"/>
                  <a:pt x="12949" y="2700"/>
                </a:cubicBezTo>
                <a:cubicBezTo>
                  <a:pt x="10877" y="2858"/>
                  <a:pt x="9431" y="2967"/>
                  <a:pt x="8605" y="3026"/>
                </a:cubicBezTo>
                <a:cubicBezTo>
                  <a:pt x="8570" y="2895"/>
                  <a:pt x="8532" y="2748"/>
                  <a:pt x="8489" y="2581"/>
                </a:cubicBezTo>
                <a:cubicBezTo>
                  <a:pt x="8218" y="2620"/>
                  <a:pt x="7727" y="2688"/>
                  <a:pt x="7015" y="2784"/>
                </a:cubicBezTo>
                <a:cubicBezTo>
                  <a:pt x="6936" y="2937"/>
                  <a:pt x="6894" y="3019"/>
                  <a:pt x="6889" y="3030"/>
                </a:cubicBezTo>
                <a:cubicBezTo>
                  <a:pt x="6749" y="3335"/>
                  <a:pt x="6605" y="3782"/>
                  <a:pt x="6458" y="4368"/>
                </a:cubicBezTo>
                <a:cubicBezTo>
                  <a:pt x="6386" y="4338"/>
                  <a:pt x="6316" y="4303"/>
                  <a:pt x="6249" y="4262"/>
                </a:cubicBezTo>
                <a:cubicBezTo>
                  <a:pt x="6184" y="4219"/>
                  <a:pt x="6112" y="4185"/>
                  <a:pt x="6039" y="4162"/>
                </a:cubicBezTo>
                <a:cubicBezTo>
                  <a:pt x="5860" y="4112"/>
                  <a:pt x="5343" y="4078"/>
                  <a:pt x="4489" y="4064"/>
                </a:cubicBezTo>
                <a:cubicBezTo>
                  <a:pt x="4389" y="3885"/>
                  <a:pt x="4254" y="3652"/>
                  <a:pt x="4087" y="3366"/>
                </a:cubicBezTo>
                <a:cubicBezTo>
                  <a:pt x="3902" y="3372"/>
                  <a:pt x="3698" y="3379"/>
                  <a:pt x="3476" y="3386"/>
                </a:cubicBezTo>
                <a:cubicBezTo>
                  <a:pt x="3151" y="3395"/>
                  <a:pt x="2794" y="3400"/>
                  <a:pt x="2399" y="3405"/>
                </a:cubicBezTo>
                <a:cubicBezTo>
                  <a:pt x="2262" y="2963"/>
                  <a:pt x="2077" y="2385"/>
                  <a:pt x="1843" y="1669"/>
                </a:cubicBezTo>
                <a:cubicBezTo>
                  <a:pt x="1391" y="1701"/>
                  <a:pt x="778" y="1740"/>
                  <a:pt x="1" y="1783"/>
                </a:cubicBezTo>
                <a:lnTo>
                  <a:pt x="1" y="8121"/>
                </a:lnTo>
                <a:lnTo>
                  <a:pt x="31755" y="8121"/>
                </a:lnTo>
                <a:lnTo>
                  <a:pt x="31755" y="3537"/>
                </a:lnTo>
                <a:cubicBezTo>
                  <a:pt x="31420" y="2469"/>
                  <a:pt x="31077" y="1291"/>
                  <a:pt x="30726" y="1"/>
                </a:cubicBezTo>
                <a:close/>
              </a:path>
            </a:pathLst>
          </a:custGeom>
          <a:solidFill>
            <a:srgbClr val="FFFFFF">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3"/>
          <p:cNvSpPr/>
          <p:nvPr/>
        </p:nvSpPr>
        <p:spPr>
          <a:xfrm flipH="1">
            <a:off x="-12550" y="3951050"/>
            <a:ext cx="9152400" cy="1192500"/>
          </a:xfrm>
          <a:prstGeom prst="rect">
            <a:avLst/>
          </a:prstGeom>
          <a:solidFill>
            <a:srgbClr val="CEEBEC">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3"/>
          <p:cNvSpPr txBox="1">
            <a:spLocks noGrp="1"/>
          </p:cNvSpPr>
          <p:nvPr>
            <p:ph type="title"/>
          </p:nvPr>
        </p:nvSpPr>
        <p:spPr>
          <a:xfrm>
            <a:off x="2014527" y="2896239"/>
            <a:ext cx="5967339" cy="706443"/>
          </a:xfrm>
          <a:prstGeom prst="rect">
            <a:avLst/>
          </a:prstGeom>
        </p:spPr>
        <p:txBody>
          <a:bodyPr spcFirstLastPara="1" wrap="square" lIns="91425" tIns="91425" rIns="91425" bIns="91425" anchor="b" anchorCtr="0">
            <a:noAutofit/>
          </a:bodyPr>
          <a:lstStyle/>
          <a:p>
            <a:pPr algn="l"/>
            <a:r>
              <a:rPr lang="en-US" sz="1000" i="1" dirty="0">
                <a:solidFill>
                  <a:schemeClr val="accent4"/>
                </a:solidFill>
              </a:rPr>
              <a:t>Best possible notice must be given to a petition carrier if the “petition carrier certification” is incomplete. If petition carrier does not correct their affidavit by the petition certification deadline, then the petition is not to be reviewed by county VR officials.</a:t>
            </a:r>
            <a:br>
              <a:rPr lang="en-US" sz="1000" i="1" dirty="0">
                <a:solidFill>
                  <a:schemeClr val="accent4"/>
                </a:solidFill>
              </a:rPr>
            </a:br>
            <a:r>
              <a:rPr lang="en-US" sz="1000" i="1" dirty="0">
                <a:solidFill>
                  <a:schemeClr val="accent4"/>
                </a:solidFill>
              </a:rPr>
              <a:t>(IC 3-6-12-7; IC 3-6-12-8; IC 3-6-12-9</a:t>
            </a:r>
            <a:endParaRPr dirty="0">
              <a:solidFill>
                <a:schemeClr val="accent4"/>
              </a:solidFill>
            </a:endParaRPr>
          </a:p>
        </p:txBody>
      </p:sp>
      <p:sp>
        <p:nvSpPr>
          <p:cNvPr id="1553" name="Google Shape;1553;p33"/>
          <p:cNvSpPr txBox="1">
            <a:spLocks noGrp="1"/>
          </p:cNvSpPr>
          <p:nvPr>
            <p:ph type="subTitle" idx="1"/>
          </p:nvPr>
        </p:nvSpPr>
        <p:spPr>
          <a:xfrm>
            <a:off x="1137659" y="1072459"/>
            <a:ext cx="7624282" cy="1060769"/>
          </a:xfrm>
          <a:prstGeom prst="rect">
            <a:avLst/>
          </a:prstGeom>
        </p:spPr>
        <p:txBody>
          <a:bodyPr spcFirstLastPara="1" wrap="square" lIns="91425" tIns="91425" rIns="91425" bIns="91425" anchor="b" anchorCtr="0">
            <a:noAutofit/>
          </a:bodyPr>
          <a:lstStyle/>
          <a:p>
            <a:pPr algn="l" eaLnBrk="1" hangingPunct="1"/>
            <a:r>
              <a:rPr lang="en-US" altLang="en-US" dirty="0"/>
              <a:t>Petition Carrier Affidavit</a:t>
            </a:r>
          </a:p>
          <a:p>
            <a:pPr lvl="1" algn="l" eaLnBrk="1" hangingPunct="1"/>
            <a:r>
              <a:rPr lang="en-US" altLang="en-US" dirty="0"/>
              <a:t>ALL petition carriers (including candidates!) MUST complete the affidavit on the bottom of the form (petition side).</a:t>
            </a:r>
          </a:p>
          <a:p>
            <a:pPr marL="0" lvl="0" indent="0" algn="ctr" rtl="0">
              <a:spcBef>
                <a:spcPts val="0"/>
              </a:spcBef>
              <a:spcAft>
                <a:spcPts val="0"/>
              </a:spcAft>
              <a:buNone/>
            </a:pPr>
            <a:endParaRPr dirty="0"/>
          </a:p>
        </p:txBody>
      </p:sp>
      <p:grpSp>
        <p:nvGrpSpPr>
          <p:cNvPr id="1554" name="Google Shape;1554;p33"/>
          <p:cNvGrpSpPr/>
          <p:nvPr/>
        </p:nvGrpSpPr>
        <p:grpSpPr>
          <a:xfrm flipH="1">
            <a:off x="7412298" y="1842577"/>
            <a:ext cx="3442752" cy="2119673"/>
            <a:chOff x="2116038" y="3605397"/>
            <a:chExt cx="952958" cy="466436"/>
          </a:xfrm>
        </p:grpSpPr>
        <p:sp>
          <p:nvSpPr>
            <p:cNvPr id="1555" name="Google Shape;1555;p33"/>
            <p:cNvSpPr/>
            <p:nvPr/>
          </p:nvSpPr>
          <p:spPr>
            <a:xfrm>
              <a:off x="2798631" y="3838404"/>
              <a:ext cx="83688" cy="233423"/>
            </a:xfrm>
            <a:custGeom>
              <a:avLst/>
              <a:gdLst/>
              <a:ahLst/>
              <a:cxnLst/>
              <a:rect l="l" t="t" r="r" b="b"/>
              <a:pathLst>
                <a:path w="620" h="1712" extrusionOk="0">
                  <a:moveTo>
                    <a:pt x="1" y="1"/>
                  </a:moveTo>
                  <a:lnTo>
                    <a:pt x="162" y="1712"/>
                  </a:lnTo>
                  <a:lnTo>
                    <a:pt x="455" y="1712"/>
                  </a:lnTo>
                  <a:lnTo>
                    <a:pt x="620" y="984"/>
                  </a:lnTo>
                  <a:lnTo>
                    <a:pt x="1" y="1"/>
                  </a:ln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3"/>
            <p:cNvSpPr/>
            <p:nvPr/>
          </p:nvSpPr>
          <p:spPr>
            <a:xfrm>
              <a:off x="2936176" y="4039507"/>
              <a:ext cx="32125" cy="32314"/>
            </a:xfrm>
            <a:custGeom>
              <a:avLst/>
              <a:gdLst/>
              <a:ahLst/>
              <a:cxnLst/>
              <a:rect l="l" t="t" r="r" b="b"/>
              <a:pathLst>
                <a:path w="238" h="237" extrusionOk="0">
                  <a:moveTo>
                    <a:pt x="237" y="0"/>
                  </a:moveTo>
                  <a:lnTo>
                    <a:pt x="0" y="237"/>
                  </a:lnTo>
                  <a:lnTo>
                    <a:pt x="237" y="237"/>
                  </a:lnTo>
                  <a:lnTo>
                    <a:pt x="2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3"/>
            <p:cNvSpPr/>
            <p:nvPr/>
          </p:nvSpPr>
          <p:spPr>
            <a:xfrm>
              <a:off x="2494116" y="3605397"/>
              <a:ext cx="211514" cy="466436"/>
            </a:xfrm>
            <a:custGeom>
              <a:avLst/>
              <a:gdLst/>
              <a:ahLst/>
              <a:cxnLst/>
              <a:rect l="l" t="t" r="r" b="b"/>
              <a:pathLst>
                <a:path w="1567" h="3421" extrusionOk="0">
                  <a:moveTo>
                    <a:pt x="1" y="1"/>
                  </a:moveTo>
                  <a:lnTo>
                    <a:pt x="656" y="1710"/>
                  </a:lnTo>
                  <a:lnTo>
                    <a:pt x="1361" y="3421"/>
                  </a:lnTo>
                  <a:lnTo>
                    <a:pt x="1566" y="3421"/>
                  </a:lnTo>
                  <a:lnTo>
                    <a:pt x="1566" y="1710"/>
                  </a:lnTo>
                  <a:lnTo>
                    <a:pt x="802" y="874"/>
                  </a:lnTo>
                  <a:lnTo>
                    <a:pt x="911" y="1238"/>
                  </a:lnTo>
                  <a:lnTo>
                    <a:pt x="590" y="874"/>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3"/>
            <p:cNvSpPr/>
            <p:nvPr/>
          </p:nvSpPr>
          <p:spPr>
            <a:xfrm>
              <a:off x="2968166" y="4007194"/>
              <a:ext cx="100830" cy="64628"/>
            </a:xfrm>
            <a:custGeom>
              <a:avLst/>
              <a:gdLst/>
              <a:ahLst/>
              <a:cxnLst/>
              <a:rect l="l" t="t" r="r" b="b"/>
              <a:pathLst>
                <a:path w="747" h="474" extrusionOk="0">
                  <a:moveTo>
                    <a:pt x="345" y="1"/>
                  </a:moveTo>
                  <a:lnTo>
                    <a:pt x="0" y="474"/>
                  </a:lnTo>
                  <a:lnTo>
                    <a:pt x="747" y="474"/>
                  </a:lnTo>
                  <a:lnTo>
                    <a:pt x="3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3"/>
            <p:cNvSpPr/>
            <p:nvPr/>
          </p:nvSpPr>
          <p:spPr>
            <a:xfrm>
              <a:off x="2879889" y="4007194"/>
              <a:ext cx="56422" cy="64628"/>
            </a:xfrm>
            <a:custGeom>
              <a:avLst/>
              <a:gdLst/>
              <a:ahLst/>
              <a:cxnLst/>
              <a:rect l="l" t="t" r="r" b="b"/>
              <a:pathLst>
                <a:path w="418" h="474" extrusionOk="0">
                  <a:moveTo>
                    <a:pt x="417" y="1"/>
                  </a:moveTo>
                  <a:lnTo>
                    <a:pt x="0" y="474"/>
                  </a:lnTo>
                  <a:lnTo>
                    <a:pt x="417" y="474"/>
                  </a:lnTo>
                  <a:lnTo>
                    <a:pt x="4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3"/>
            <p:cNvSpPr/>
            <p:nvPr/>
          </p:nvSpPr>
          <p:spPr>
            <a:xfrm>
              <a:off x="2278148" y="3605397"/>
              <a:ext cx="304650" cy="466436"/>
            </a:xfrm>
            <a:custGeom>
              <a:avLst/>
              <a:gdLst/>
              <a:ahLst/>
              <a:cxnLst/>
              <a:rect l="l" t="t" r="r" b="b"/>
              <a:pathLst>
                <a:path w="2257" h="3421" extrusionOk="0">
                  <a:moveTo>
                    <a:pt x="1601" y="1"/>
                  </a:moveTo>
                  <a:lnTo>
                    <a:pt x="1092" y="765"/>
                  </a:lnTo>
                  <a:lnTo>
                    <a:pt x="1385" y="1627"/>
                  </a:lnTo>
                  <a:lnTo>
                    <a:pt x="1385" y="2278"/>
                  </a:lnTo>
                  <a:lnTo>
                    <a:pt x="1092" y="1692"/>
                  </a:lnTo>
                  <a:lnTo>
                    <a:pt x="910" y="2020"/>
                  </a:lnTo>
                  <a:lnTo>
                    <a:pt x="778" y="2848"/>
                  </a:lnTo>
                  <a:lnTo>
                    <a:pt x="778" y="1806"/>
                  </a:lnTo>
                  <a:lnTo>
                    <a:pt x="510" y="1093"/>
                  </a:lnTo>
                  <a:lnTo>
                    <a:pt x="0" y="2548"/>
                  </a:lnTo>
                  <a:lnTo>
                    <a:pt x="410" y="3421"/>
                  </a:lnTo>
                  <a:lnTo>
                    <a:pt x="2190" y="3421"/>
                  </a:lnTo>
                  <a:lnTo>
                    <a:pt x="2256" y="1710"/>
                  </a:lnTo>
                  <a:lnTo>
                    <a:pt x="1601" y="1"/>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3"/>
            <p:cNvSpPr/>
            <p:nvPr/>
          </p:nvSpPr>
          <p:spPr>
            <a:xfrm>
              <a:off x="2116038" y="3952658"/>
              <a:ext cx="162246" cy="119166"/>
            </a:xfrm>
            <a:custGeom>
              <a:avLst/>
              <a:gdLst/>
              <a:ahLst/>
              <a:cxnLst/>
              <a:rect l="l" t="t" r="r" b="b"/>
              <a:pathLst>
                <a:path w="1202" h="874" extrusionOk="0">
                  <a:moveTo>
                    <a:pt x="1201" y="1"/>
                  </a:moveTo>
                  <a:lnTo>
                    <a:pt x="852" y="134"/>
                  </a:lnTo>
                  <a:lnTo>
                    <a:pt x="852" y="135"/>
                  </a:lnTo>
                  <a:lnTo>
                    <a:pt x="1201" y="1"/>
                  </a:lnTo>
                  <a:close/>
                  <a:moveTo>
                    <a:pt x="852" y="135"/>
                  </a:moveTo>
                  <a:lnTo>
                    <a:pt x="728" y="183"/>
                  </a:lnTo>
                  <a:lnTo>
                    <a:pt x="328" y="620"/>
                  </a:lnTo>
                  <a:lnTo>
                    <a:pt x="0" y="874"/>
                  </a:lnTo>
                  <a:lnTo>
                    <a:pt x="852" y="874"/>
                  </a:lnTo>
                  <a:lnTo>
                    <a:pt x="852" y="135"/>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3"/>
            <p:cNvSpPr/>
            <p:nvPr/>
          </p:nvSpPr>
          <p:spPr>
            <a:xfrm>
              <a:off x="2231040" y="3952658"/>
              <a:ext cx="102585" cy="119166"/>
            </a:xfrm>
            <a:custGeom>
              <a:avLst/>
              <a:gdLst/>
              <a:ahLst/>
              <a:cxnLst/>
              <a:rect l="l" t="t" r="r" b="b"/>
              <a:pathLst>
                <a:path w="760" h="874" extrusionOk="0">
                  <a:moveTo>
                    <a:pt x="349" y="1"/>
                  </a:moveTo>
                  <a:lnTo>
                    <a:pt x="0" y="134"/>
                  </a:lnTo>
                  <a:lnTo>
                    <a:pt x="0" y="874"/>
                  </a:lnTo>
                  <a:lnTo>
                    <a:pt x="759" y="874"/>
                  </a:lnTo>
                  <a:lnTo>
                    <a:pt x="349" y="1"/>
                  </a:ln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3"/>
            <p:cNvSpPr/>
            <p:nvPr/>
          </p:nvSpPr>
          <p:spPr>
            <a:xfrm>
              <a:off x="2573619" y="3838404"/>
              <a:ext cx="104340" cy="233423"/>
            </a:xfrm>
            <a:custGeom>
              <a:avLst/>
              <a:gdLst/>
              <a:ahLst/>
              <a:cxnLst/>
              <a:rect l="l" t="t" r="r" b="b"/>
              <a:pathLst>
                <a:path w="773" h="1712" extrusionOk="0">
                  <a:moveTo>
                    <a:pt x="67" y="1"/>
                  </a:moveTo>
                  <a:lnTo>
                    <a:pt x="1" y="1712"/>
                  </a:lnTo>
                  <a:lnTo>
                    <a:pt x="772" y="1712"/>
                  </a:lnTo>
                  <a:lnTo>
                    <a:pt x="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3"/>
            <p:cNvSpPr/>
            <p:nvPr/>
          </p:nvSpPr>
          <p:spPr>
            <a:xfrm>
              <a:off x="2705495" y="3838404"/>
              <a:ext cx="93271" cy="233423"/>
            </a:xfrm>
            <a:custGeom>
              <a:avLst/>
              <a:gdLst/>
              <a:ahLst/>
              <a:cxnLst/>
              <a:rect l="l" t="t" r="r" b="b"/>
              <a:pathLst>
                <a:path w="691" h="1712" extrusionOk="0">
                  <a:moveTo>
                    <a:pt x="0" y="1"/>
                  </a:moveTo>
                  <a:lnTo>
                    <a:pt x="0" y="1712"/>
                  </a:lnTo>
                  <a:lnTo>
                    <a:pt x="437" y="1712"/>
                  </a:lnTo>
                  <a:lnTo>
                    <a:pt x="691" y="1"/>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3"/>
            <p:cNvSpPr/>
            <p:nvPr/>
          </p:nvSpPr>
          <p:spPr>
            <a:xfrm>
              <a:off x="2859912" y="3972564"/>
              <a:ext cx="76399" cy="99259"/>
            </a:xfrm>
            <a:custGeom>
              <a:avLst/>
              <a:gdLst/>
              <a:ahLst/>
              <a:cxnLst/>
              <a:rect l="l" t="t" r="r" b="b"/>
              <a:pathLst>
                <a:path w="566" h="728" extrusionOk="0">
                  <a:moveTo>
                    <a:pt x="166" y="0"/>
                  </a:moveTo>
                  <a:lnTo>
                    <a:pt x="1" y="728"/>
                  </a:lnTo>
                  <a:lnTo>
                    <a:pt x="148" y="728"/>
                  </a:lnTo>
                  <a:lnTo>
                    <a:pt x="565" y="255"/>
                  </a:lnTo>
                  <a:lnTo>
                    <a:pt x="166"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3"/>
            <p:cNvSpPr/>
            <p:nvPr/>
          </p:nvSpPr>
          <p:spPr>
            <a:xfrm>
              <a:off x="2764346" y="3838404"/>
              <a:ext cx="56287" cy="233423"/>
            </a:xfrm>
            <a:custGeom>
              <a:avLst/>
              <a:gdLst/>
              <a:ahLst/>
              <a:cxnLst/>
              <a:rect l="l" t="t" r="r" b="b"/>
              <a:pathLst>
                <a:path w="417" h="1712" extrusionOk="0">
                  <a:moveTo>
                    <a:pt x="255" y="1"/>
                  </a:moveTo>
                  <a:lnTo>
                    <a:pt x="1" y="1712"/>
                  </a:lnTo>
                  <a:lnTo>
                    <a:pt x="416" y="1712"/>
                  </a:lnTo>
                  <a:lnTo>
                    <a:pt x="2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3"/>
            <p:cNvSpPr/>
            <p:nvPr/>
          </p:nvSpPr>
          <p:spPr>
            <a:xfrm>
              <a:off x="2346988" y="3709562"/>
              <a:ext cx="118108" cy="284143"/>
            </a:xfrm>
            <a:custGeom>
              <a:avLst/>
              <a:gdLst/>
              <a:ahLst/>
              <a:cxnLst/>
              <a:rect l="l" t="t" r="r" b="b"/>
              <a:pathLst>
                <a:path w="875" h="2084" extrusionOk="0">
                  <a:moveTo>
                    <a:pt x="582" y="1"/>
                  </a:moveTo>
                  <a:lnTo>
                    <a:pt x="0" y="329"/>
                  </a:lnTo>
                  <a:lnTo>
                    <a:pt x="268" y="1042"/>
                  </a:lnTo>
                  <a:lnTo>
                    <a:pt x="268" y="2084"/>
                  </a:lnTo>
                  <a:lnTo>
                    <a:pt x="400" y="1256"/>
                  </a:lnTo>
                  <a:lnTo>
                    <a:pt x="582" y="928"/>
                  </a:lnTo>
                  <a:lnTo>
                    <a:pt x="875" y="1514"/>
                  </a:lnTo>
                  <a:lnTo>
                    <a:pt x="875" y="863"/>
                  </a:lnTo>
                  <a:lnTo>
                    <a:pt x="582" y="1"/>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3"/>
            <p:cNvSpPr/>
            <p:nvPr/>
          </p:nvSpPr>
          <p:spPr>
            <a:xfrm>
              <a:off x="2573619" y="3724423"/>
              <a:ext cx="43464" cy="49902"/>
            </a:xfrm>
            <a:custGeom>
              <a:avLst/>
              <a:gdLst/>
              <a:ahLst/>
              <a:cxnLst/>
              <a:rect l="l" t="t" r="r" b="b"/>
              <a:pathLst>
                <a:path w="322" h="366" extrusionOk="0">
                  <a:moveTo>
                    <a:pt x="1" y="1"/>
                  </a:moveTo>
                  <a:lnTo>
                    <a:pt x="322" y="365"/>
                  </a:lnTo>
                  <a:lnTo>
                    <a:pt x="213" y="1"/>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3"/>
            <p:cNvSpPr/>
            <p:nvPr/>
          </p:nvSpPr>
          <p:spPr>
            <a:xfrm>
              <a:off x="2936176" y="4007194"/>
              <a:ext cx="78693" cy="64628"/>
            </a:xfrm>
            <a:custGeom>
              <a:avLst/>
              <a:gdLst/>
              <a:ahLst/>
              <a:cxnLst/>
              <a:rect l="l" t="t" r="r" b="b"/>
              <a:pathLst>
                <a:path w="583" h="474" extrusionOk="0">
                  <a:moveTo>
                    <a:pt x="0" y="1"/>
                  </a:moveTo>
                  <a:lnTo>
                    <a:pt x="0" y="474"/>
                  </a:lnTo>
                  <a:lnTo>
                    <a:pt x="237" y="237"/>
                  </a:lnTo>
                  <a:lnTo>
                    <a:pt x="237" y="474"/>
                  </a:lnTo>
                  <a:lnTo>
                    <a:pt x="582" y="1"/>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0" name="Google Shape;1570;p33"/>
          <p:cNvGrpSpPr/>
          <p:nvPr/>
        </p:nvGrpSpPr>
        <p:grpSpPr>
          <a:xfrm>
            <a:off x="-2679644" y="609875"/>
            <a:ext cx="5477421" cy="3341896"/>
            <a:chOff x="905403" y="4427397"/>
            <a:chExt cx="1142605" cy="697129"/>
          </a:xfrm>
        </p:grpSpPr>
        <p:sp>
          <p:nvSpPr>
            <p:cNvPr id="1571" name="Google Shape;1571;p33"/>
            <p:cNvSpPr/>
            <p:nvPr/>
          </p:nvSpPr>
          <p:spPr>
            <a:xfrm>
              <a:off x="1692606" y="5022117"/>
              <a:ext cx="355402" cy="102395"/>
            </a:xfrm>
            <a:custGeom>
              <a:avLst/>
              <a:gdLst/>
              <a:ahLst/>
              <a:cxnLst/>
              <a:rect l="l" t="t" r="r" b="b"/>
              <a:pathLst>
                <a:path w="2633" h="751" extrusionOk="0">
                  <a:moveTo>
                    <a:pt x="1230" y="0"/>
                  </a:moveTo>
                  <a:lnTo>
                    <a:pt x="511" y="314"/>
                  </a:lnTo>
                  <a:lnTo>
                    <a:pt x="1" y="751"/>
                  </a:lnTo>
                  <a:lnTo>
                    <a:pt x="2632" y="751"/>
                  </a:lnTo>
                  <a:lnTo>
                    <a:pt x="12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3"/>
            <p:cNvSpPr/>
            <p:nvPr/>
          </p:nvSpPr>
          <p:spPr>
            <a:xfrm>
              <a:off x="1760636" y="4741936"/>
              <a:ext cx="97995" cy="323138"/>
            </a:xfrm>
            <a:custGeom>
              <a:avLst/>
              <a:gdLst/>
              <a:ahLst/>
              <a:cxnLst/>
              <a:rect l="l" t="t" r="r" b="b"/>
              <a:pathLst>
                <a:path w="726" h="2370" extrusionOk="0">
                  <a:moveTo>
                    <a:pt x="0" y="1"/>
                  </a:moveTo>
                  <a:lnTo>
                    <a:pt x="7" y="2369"/>
                  </a:lnTo>
                  <a:lnTo>
                    <a:pt x="726" y="174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3"/>
            <p:cNvSpPr/>
            <p:nvPr/>
          </p:nvSpPr>
          <p:spPr>
            <a:xfrm>
              <a:off x="1488921" y="4544105"/>
              <a:ext cx="271715" cy="301050"/>
            </a:xfrm>
            <a:custGeom>
              <a:avLst/>
              <a:gdLst/>
              <a:ahLst/>
              <a:cxnLst/>
              <a:rect l="l" t="t" r="r" b="b"/>
              <a:pathLst>
                <a:path w="2013" h="2208" extrusionOk="0">
                  <a:moveTo>
                    <a:pt x="998" y="0"/>
                  </a:moveTo>
                  <a:lnTo>
                    <a:pt x="0" y="903"/>
                  </a:lnTo>
                  <a:lnTo>
                    <a:pt x="0" y="1595"/>
                  </a:lnTo>
                  <a:lnTo>
                    <a:pt x="873" y="1250"/>
                  </a:lnTo>
                  <a:lnTo>
                    <a:pt x="873" y="1250"/>
                  </a:lnTo>
                  <a:lnTo>
                    <a:pt x="206" y="1701"/>
                  </a:lnTo>
                  <a:lnTo>
                    <a:pt x="1079" y="2207"/>
                  </a:lnTo>
                  <a:lnTo>
                    <a:pt x="2013" y="1452"/>
                  </a:lnTo>
                  <a:lnTo>
                    <a:pt x="1336" y="1017"/>
                  </a:lnTo>
                  <a:lnTo>
                    <a:pt x="9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3"/>
            <p:cNvSpPr/>
            <p:nvPr/>
          </p:nvSpPr>
          <p:spPr>
            <a:xfrm>
              <a:off x="1435199" y="4427397"/>
              <a:ext cx="77479" cy="114666"/>
            </a:xfrm>
            <a:custGeom>
              <a:avLst/>
              <a:gdLst/>
              <a:ahLst/>
              <a:cxnLst/>
              <a:rect l="l" t="t" r="r" b="b"/>
              <a:pathLst>
                <a:path w="574" h="841" extrusionOk="0">
                  <a:moveTo>
                    <a:pt x="283" y="0"/>
                  </a:moveTo>
                  <a:lnTo>
                    <a:pt x="0" y="840"/>
                  </a:lnTo>
                  <a:lnTo>
                    <a:pt x="574" y="663"/>
                  </a:lnTo>
                  <a:lnTo>
                    <a:pt x="2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3"/>
            <p:cNvSpPr/>
            <p:nvPr/>
          </p:nvSpPr>
          <p:spPr>
            <a:xfrm>
              <a:off x="1336259" y="4427397"/>
              <a:ext cx="137140" cy="129937"/>
            </a:xfrm>
            <a:custGeom>
              <a:avLst/>
              <a:gdLst/>
              <a:ahLst/>
              <a:cxnLst/>
              <a:rect l="l" t="t" r="r" b="b"/>
              <a:pathLst>
                <a:path w="1016" h="953" extrusionOk="0">
                  <a:moveTo>
                    <a:pt x="1016" y="0"/>
                  </a:moveTo>
                  <a:lnTo>
                    <a:pt x="1" y="952"/>
                  </a:lnTo>
                  <a:lnTo>
                    <a:pt x="1" y="952"/>
                  </a:lnTo>
                  <a:lnTo>
                    <a:pt x="733" y="840"/>
                  </a:lnTo>
                  <a:lnTo>
                    <a:pt x="1016" y="0"/>
                  </a:ln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3"/>
            <p:cNvSpPr/>
            <p:nvPr/>
          </p:nvSpPr>
          <p:spPr>
            <a:xfrm>
              <a:off x="983691" y="4775885"/>
              <a:ext cx="138355" cy="348634"/>
            </a:xfrm>
            <a:custGeom>
              <a:avLst/>
              <a:gdLst/>
              <a:ahLst/>
              <a:cxnLst/>
              <a:rect l="l" t="t" r="r" b="b"/>
              <a:pathLst>
                <a:path w="1025" h="2557" extrusionOk="0">
                  <a:moveTo>
                    <a:pt x="581" y="1"/>
                  </a:moveTo>
                  <a:lnTo>
                    <a:pt x="1" y="870"/>
                  </a:lnTo>
                  <a:lnTo>
                    <a:pt x="458" y="2557"/>
                  </a:lnTo>
                  <a:lnTo>
                    <a:pt x="1024" y="2557"/>
                  </a:lnTo>
                  <a:lnTo>
                    <a:pt x="581" y="1"/>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3"/>
            <p:cNvSpPr/>
            <p:nvPr/>
          </p:nvSpPr>
          <p:spPr>
            <a:xfrm>
              <a:off x="1121911" y="4541924"/>
              <a:ext cx="570830" cy="582602"/>
            </a:xfrm>
            <a:custGeom>
              <a:avLst/>
              <a:gdLst/>
              <a:ahLst/>
              <a:cxnLst/>
              <a:rect l="l" t="t" r="r" b="b"/>
              <a:pathLst>
                <a:path w="4229" h="4273" extrusionOk="0">
                  <a:moveTo>
                    <a:pt x="2321" y="0"/>
                  </a:moveTo>
                  <a:lnTo>
                    <a:pt x="1715" y="318"/>
                  </a:lnTo>
                  <a:lnTo>
                    <a:pt x="912" y="2048"/>
                  </a:lnTo>
                  <a:lnTo>
                    <a:pt x="1562" y="2609"/>
                  </a:lnTo>
                  <a:lnTo>
                    <a:pt x="1801" y="3585"/>
                  </a:lnTo>
                  <a:lnTo>
                    <a:pt x="1356" y="2654"/>
                  </a:lnTo>
                  <a:lnTo>
                    <a:pt x="1457" y="3745"/>
                  </a:lnTo>
                  <a:lnTo>
                    <a:pt x="1028" y="2791"/>
                  </a:lnTo>
                  <a:lnTo>
                    <a:pt x="484" y="2896"/>
                  </a:lnTo>
                  <a:lnTo>
                    <a:pt x="0" y="4273"/>
                  </a:lnTo>
                  <a:lnTo>
                    <a:pt x="1457" y="4273"/>
                  </a:lnTo>
                  <a:lnTo>
                    <a:pt x="2243" y="4029"/>
                  </a:lnTo>
                  <a:lnTo>
                    <a:pt x="2851" y="3892"/>
                  </a:lnTo>
                  <a:lnTo>
                    <a:pt x="2872" y="3429"/>
                  </a:lnTo>
                  <a:lnTo>
                    <a:pt x="2700" y="2649"/>
                  </a:lnTo>
                  <a:lnTo>
                    <a:pt x="3519" y="4273"/>
                  </a:lnTo>
                  <a:lnTo>
                    <a:pt x="4229" y="4273"/>
                  </a:lnTo>
                  <a:lnTo>
                    <a:pt x="3798" y="2223"/>
                  </a:lnTo>
                  <a:lnTo>
                    <a:pt x="2872" y="2048"/>
                  </a:lnTo>
                  <a:lnTo>
                    <a:pt x="3159" y="2870"/>
                  </a:lnTo>
                  <a:lnTo>
                    <a:pt x="2521" y="1969"/>
                  </a:lnTo>
                  <a:lnTo>
                    <a:pt x="2521" y="1717"/>
                  </a:lnTo>
                  <a:lnTo>
                    <a:pt x="2719" y="919"/>
                  </a:lnTo>
                  <a:lnTo>
                    <a:pt x="2321"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3"/>
            <p:cNvSpPr/>
            <p:nvPr/>
          </p:nvSpPr>
          <p:spPr>
            <a:xfrm>
              <a:off x="1166589" y="4821014"/>
              <a:ext cx="198421" cy="231514"/>
            </a:xfrm>
            <a:custGeom>
              <a:avLst/>
              <a:gdLst/>
              <a:ahLst/>
              <a:cxnLst/>
              <a:rect l="l" t="t" r="r" b="b"/>
              <a:pathLst>
                <a:path w="1470" h="1698" extrusionOk="0">
                  <a:moveTo>
                    <a:pt x="581" y="1"/>
                  </a:moveTo>
                  <a:lnTo>
                    <a:pt x="1" y="243"/>
                  </a:lnTo>
                  <a:lnTo>
                    <a:pt x="153" y="849"/>
                  </a:lnTo>
                  <a:lnTo>
                    <a:pt x="697" y="744"/>
                  </a:lnTo>
                  <a:lnTo>
                    <a:pt x="1126" y="1698"/>
                  </a:lnTo>
                  <a:lnTo>
                    <a:pt x="1025" y="607"/>
                  </a:lnTo>
                  <a:lnTo>
                    <a:pt x="1470" y="1538"/>
                  </a:lnTo>
                  <a:lnTo>
                    <a:pt x="1231" y="562"/>
                  </a:lnTo>
                  <a:lnTo>
                    <a:pt x="5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3"/>
            <p:cNvSpPr/>
            <p:nvPr/>
          </p:nvSpPr>
          <p:spPr>
            <a:xfrm>
              <a:off x="1061980" y="4775885"/>
              <a:ext cx="125396" cy="348634"/>
            </a:xfrm>
            <a:custGeom>
              <a:avLst/>
              <a:gdLst/>
              <a:ahLst/>
              <a:cxnLst/>
              <a:rect l="l" t="t" r="r" b="b"/>
              <a:pathLst>
                <a:path w="929" h="2557" extrusionOk="0">
                  <a:moveTo>
                    <a:pt x="1" y="1"/>
                  </a:moveTo>
                  <a:lnTo>
                    <a:pt x="444" y="2557"/>
                  </a:lnTo>
                  <a:lnTo>
                    <a:pt x="928" y="1180"/>
                  </a:lnTo>
                  <a:lnTo>
                    <a:pt x="776" y="574"/>
                  </a:lnTo>
                  <a:lnTo>
                    <a:pt x="1" y="1"/>
                  </a:lnTo>
                  <a:close/>
                </a:path>
              </a:pathLst>
            </a:custGeom>
            <a:solidFill>
              <a:srgbClr val="E7F5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3"/>
            <p:cNvSpPr/>
            <p:nvPr/>
          </p:nvSpPr>
          <p:spPr>
            <a:xfrm>
              <a:off x="1435199" y="4517792"/>
              <a:ext cx="188432" cy="26315"/>
            </a:xfrm>
            <a:custGeom>
              <a:avLst/>
              <a:gdLst/>
              <a:ahLst/>
              <a:cxnLst/>
              <a:rect l="l" t="t" r="r" b="b"/>
              <a:pathLst>
                <a:path w="1396" h="193" extrusionOk="0">
                  <a:moveTo>
                    <a:pt x="574" y="0"/>
                  </a:moveTo>
                  <a:lnTo>
                    <a:pt x="0" y="177"/>
                  </a:lnTo>
                  <a:lnTo>
                    <a:pt x="1396" y="193"/>
                  </a:lnTo>
                  <a:lnTo>
                    <a:pt x="574" y="0"/>
                  </a:ln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3"/>
            <p:cNvSpPr/>
            <p:nvPr/>
          </p:nvSpPr>
          <p:spPr>
            <a:xfrm>
              <a:off x="1462195" y="4667085"/>
              <a:ext cx="172369" cy="178067"/>
            </a:xfrm>
            <a:custGeom>
              <a:avLst/>
              <a:gdLst/>
              <a:ahLst/>
              <a:cxnLst/>
              <a:rect l="l" t="t" r="r" b="b"/>
              <a:pathLst>
                <a:path w="1277" h="1306" extrusionOk="0">
                  <a:moveTo>
                    <a:pt x="198" y="1"/>
                  </a:moveTo>
                  <a:lnTo>
                    <a:pt x="0" y="799"/>
                  </a:lnTo>
                  <a:lnTo>
                    <a:pt x="1277" y="1305"/>
                  </a:lnTo>
                  <a:lnTo>
                    <a:pt x="404" y="799"/>
                  </a:lnTo>
                  <a:lnTo>
                    <a:pt x="1071" y="348"/>
                  </a:lnTo>
                  <a:lnTo>
                    <a:pt x="1071" y="348"/>
                  </a:lnTo>
                  <a:lnTo>
                    <a:pt x="198" y="693"/>
                  </a:lnTo>
                  <a:lnTo>
                    <a:pt x="198" y="1"/>
                  </a:lnTo>
                  <a:close/>
                </a:path>
              </a:pathLst>
            </a:custGeom>
            <a:solidFill>
              <a:srgbClr val="CEEBEC">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3"/>
            <p:cNvSpPr/>
            <p:nvPr/>
          </p:nvSpPr>
          <p:spPr>
            <a:xfrm>
              <a:off x="1761580" y="4979306"/>
              <a:ext cx="286428" cy="145207"/>
            </a:xfrm>
            <a:custGeom>
              <a:avLst/>
              <a:gdLst/>
              <a:ahLst/>
              <a:cxnLst/>
              <a:rect l="l" t="t" r="r" b="b"/>
              <a:pathLst>
                <a:path w="2122" h="1065" extrusionOk="0">
                  <a:moveTo>
                    <a:pt x="719" y="0"/>
                  </a:moveTo>
                  <a:lnTo>
                    <a:pt x="0" y="628"/>
                  </a:lnTo>
                  <a:lnTo>
                    <a:pt x="719" y="314"/>
                  </a:lnTo>
                  <a:lnTo>
                    <a:pt x="2121" y="1065"/>
                  </a:lnTo>
                  <a:lnTo>
                    <a:pt x="719" y="0"/>
                  </a:lnTo>
                  <a:close/>
                </a:path>
              </a:pathLst>
            </a:custGeom>
            <a:solidFill>
              <a:srgbClr val="CEEBEC">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3"/>
            <p:cNvSpPr/>
            <p:nvPr/>
          </p:nvSpPr>
          <p:spPr>
            <a:xfrm>
              <a:off x="1634429" y="4741936"/>
              <a:ext cx="127151" cy="382584"/>
            </a:xfrm>
            <a:custGeom>
              <a:avLst/>
              <a:gdLst/>
              <a:ahLst/>
              <a:cxnLst/>
              <a:rect l="l" t="t" r="r" b="b"/>
              <a:pathLst>
                <a:path w="942" h="2806" extrusionOk="0">
                  <a:moveTo>
                    <a:pt x="935" y="1"/>
                  </a:moveTo>
                  <a:lnTo>
                    <a:pt x="1" y="756"/>
                  </a:lnTo>
                  <a:lnTo>
                    <a:pt x="432" y="2806"/>
                  </a:lnTo>
                  <a:lnTo>
                    <a:pt x="942" y="2369"/>
                  </a:lnTo>
                  <a:lnTo>
                    <a:pt x="9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3"/>
            <p:cNvSpPr/>
            <p:nvPr/>
          </p:nvSpPr>
          <p:spPr>
            <a:xfrm>
              <a:off x="1462195" y="4775885"/>
              <a:ext cx="172369" cy="157478"/>
            </a:xfrm>
            <a:custGeom>
              <a:avLst/>
              <a:gdLst/>
              <a:ahLst/>
              <a:cxnLst/>
              <a:rect l="l" t="t" r="r" b="b"/>
              <a:pathLst>
                <a:path w="1277" h="1155" extrusionOk="0">
                  <a:moveTo>
                    <a:pt x="0" y="1"/>
                  </a:moveTo>
                  <a:lnTo>
                    <a:pt x="0" y="253"/>
                  </a:lnTo>
                  <a:lnTo>
                    <a:pt x="638" y="1154"/>
                  </a:lnTo>
                  <a:lnTo>
                    <a:pt x="351" y="332"/>
                  </a:lnTo>
                  <a:lnTo>
                    <a:pt x="1277" y="507"/>
                  </a:lnTo>
                  <a:lnTo>
                    <a:pt x="1277" y="507"/>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3"/>
            <p:cNvSpPr/>
            <p:nvPr/>
          </p:nvSpPr>
          <p:spPr>
            <a:xfrm>
              <a:off x="905403" y="4894502"/>
              <a:ext cx="140244" cy="230014"/>
            </a:xfrm>
            <a:custGeom>
              <a:avLst/>
              <a:gdLst/>
              <a:ahLst/>
              <a:cxnLst/>
              <a:rect l="l" t="t" r="r" b="b"/>
              <a:pathLst>
                <a:path w="1039" h="1687" extrusionOk="0">
                  <a:moveTo>
                    <a:pt x="581" y="0"/>
                  </a:moveTo>
                  <a:lnTo>
                    <a:pt x="0" y="1687"/>
                  </a:lnTo>
                  <a:lnTo>
                    <a:pt x="1038" y="1687"/>
                  </a:lnTo>
                  <a:lnTo>
                    <a:pt x="581" y="0"/>
                  </a:lnTo>
                  <a:close/>
                </a:path>
              </a:pathLst>
            </a:custGeom>
            <a:solidFill>
              <a:srgbClr val="CEEBEC">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3"/>
            <p:cNvSpPr/>
            <p:nvPr/>
          </p:nvSpPr>
          <p:spPr>
            <a:xfrm>
              <a:off x="1318576" y="4903092"/>
              <a:ext cx="278329" cy="221424"/>
            </a:xfrm>
            <a:custGeom>
              <a:avLst/>
              <a:gdLst/>
              <a:ahLst/>
              <a:cxnLst/>
              <a:rect l="l" t="t" r="r" b="b"/>
              <a:pathLst>
                <a:path w="2062" h="1624" extrusionOk="0">
                  <a:moveTo>
                    <a:pt x="1243" y="0"/>
                  </a:moveTo>
                  <a:lnTo>
                    <a:pt x="1415" y="780"/>
                  </a:lnTo>
                  <a:lnTo>
                    <a:pt x="1394" y="1243"/>
                  </a:lnTo>
                  <a:lnTo>
                    <a:pt x="786" y="1380"/>
                  </a:lnTo>
                  <a:lnTo>
                    <a:pt x="0" y="1624"/>
                  </a:lnTo>
                  <a:lnTo>
                    <a:pt x="2062" y="1624"/>
                  </a:lnTo>
                  <a:lnTo>
                    <a:pt x="1243" y="0"/>
                  </a:ln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3"/>
            <p:cNvSpPr/>
            <p:nvPr/>
          </p:nvSpPr>
          <p:spPr>
            <a:xfrm>
              <a:off x="1244877" y="4541924"/>
              <a:ext cx="190457" cy="279235"/>
            </a:xfrm>
            <a:custGeom>
              <a:avLst/>
              <a:gdLst/>
              <a:ahLst/>
              <a:cxnLst/>
              <a:rect l="l" t="t" r="r" b="b"/>
              <a:pathLst>
                <a:path w="1411" h="2048" extrusionOk="0">
                  <a:moveTo>
                    <a:pt x="1410" y="0"/>
                  </a:moveTo>
                  <a:lnTo>
                    <a:pt x="678" y="112"/>
                  </a:lnTo>
                  <a:lnTo>
                    <a:pt x="1" y="2048"/>
                  </a:lnTo>
                  <a:lnTo>
                    <a:pt x="804" y="318"/>
                  </a:lnTo>
                  <a:lnTo>
                    <a:pt x="1410" y="0"/>
                  </a:ln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3"/>
            <p:cNvSpPr/>
            <p:nvPr/>
          </p:nvSpPr>
          <p:spPr>
            <a:xfrm>
              <a:off x="1435199" y="4541924"/>
              <a:ext cx="188432" cy="125301"/>
            </a:xfrm>
            <a:custGeom>
              <a:avLst/>
              <a:gdLst/>
              <a:ahLst/>
              <a:cxnLst/>
              <a:rect l="l" t="t" r="r" b="b"/>
              <a:pathLst>
                <a:path w="1396" h="919" extrusionOk="0">
                  <a:moveTo>
                    <a:pt x="0" y="0"/>
                  </a:moveTo>
                  <a:lnTo>
                    <a:pt x="398" y="919"/>
                  </a:lnTo>
                  <a:lnTo>
                    <a:pt x="1396" y="16"/>
                  </a:lnTo>
                  <a:lnTo>
                    <a:pt x="0" y="0"/>
                  </a:lnTo>
                  <a:close/>
                </a:path>
              </a:pathLst>
            </a:custGeom>
            <a:solidFill>
              <a:srgbClr val="CEEBEC">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9" name="Google Shape;1589;p33"/>
          <p:cNvGrpSpPr/>
          <p:nvPr/>
        </p:nvGrpSpPr>
        <p:grpSpPr>
          <a:xfrm flipH="1">
            <a:off x="-4350" y="3962038"/>
            <a:ext cx="9144207" cy="1034873"/>
            <a:chOff x="-8409" y="4102288"/>
            <a:chExt cx="9144207" cy="1034873"/>
          </a:xfrm>
        </p:grpSpPr>
        <p:grpSp>
          <p:nvGrpSpPr>
            <p:cNvPr id="1590" name="Google Shape;1590;p33"/>
            <p:cNvGrpSpPr/>
            <p:nvPr/>
          </p:nvGrpSpPr>
          <p:grpSpPr>
            <a:xfrm>
              <a:off x="-8409" y="4141158"/>
              <a:ext cx="9144207" cy="996002"/>
              <a:chOff x="637480" y="3826824"/>
              <a:chExt cx="8109442" cy="996002"/>
            </a:xfrm>
          </p:grpSpPr>
          <p:sp>
            <p:nvSpPr>
              <p:cNvPr id="1591" name="Google Shape;1591;p33"/>
              <p:cNvSpPr/>
              <p:nvPr/>
            </p:nvSpPr>
            <p:spPr>
              <a:xfrm>
                <a:off x="7073971" y="3912721"/>
                <a:ext cx="17008" cy="202"/>
              </a:xfrm>
              <a:custGeom>
                <a:avLst/>
                <a:gdLst/>
                <a:ahLst/>
                <a:cxnLst/>
                <a:rect l="l" t="t" r="r" b="b"/>
                <a:pathLst>
                  <a:path w="85" h="1" fill="none" extrusionOk="0">
                    <a:moveTo>
                      <a:pt x="0" y="0"/>
                    </a:moveTo>
                    <a:lnTo>
                      <a:pt x="14" y="0"/>
                    </a:lnTo>
                    <a:lnTo>
                      <a:pt x="84" y="0"/>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3"/>
              <p:cNvSpPr/>
              <p:nvPr/>
            </p:nvSpPr>
            <p:spPr>
              <a:xfrm>
                <a:off x="7004539" y="3912721"/>
                <a:ext cx="134460" cy="13340"/>
              </a:xfrm>
              <a:custGeom>
                <a:avLst/>
                <a:gdLst/>
                <a:ahLst/>
                <a:cxnLst/>
                <a:rect l="l" t="t" r="r" b="b"/>
                <a:pathLst>
                  <a:path w="672" h="66" extrusionOk="0">
                    <a:moveTo>
                      <a:pt x="44" y="0"/>
                    </a:moveTo>
                    <a:cubicBezTo>
                      <a:pt x="23" y="0"/>
                      <a:pt x="7" y="14"/>
                      <a:pt x="0" y="44"/>
                    </a:cubicBezTo>
                    <a:cubicBezTo>
                      <a:pt x="4" y="53"/>
                      <a:pt x="226" y="60"/>
                      <a:pt x="672" y="65"/>
                    </a:cubicBezTo>
                    <a:cubicBezTo>
                      <a:pt x="438" y="58"/>
                      <a:pt x="321" y="51"/>
                      <a:pt x="317" y="44"/>
                    </a:cubicBezTo>
                    <a:cubicBezTo>
                      <a:pt x="319" y="25"/>
                      <a:pt x="331" y="9"/>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3"/>
              <p:cNvSpPr/>
              <p:nvPr/>
            </p:nvSpPr>
            <p:spPr>
              <a:xfrm>
                <a:off x="2984134" y="4791094"/>
                <a:ext cx="44820" cy="14552"/>
              </a:xfrm>
              <a:custGeom>
                <a:avLst/>
                <a:gdLst/>
                <a:ahLst/>
                <a:cxnLst/>
                <a:rect l="l" t="t" r="r" b="b"/>
                <a:pathLst>
                  <a:path w="224" h="72" extrusionOk="0">
                    <a:moveTo>
                      <a:pt x="1" y="0"/>
                    </a:moveTo>
                    <a:lnTo>
                      <a:pt x="1" y="67"/>
                    </a:lnTo>
                    <a:cubicBezTo>
                      <a:pt x="67" y="70"/>
                      <a:pt x="119" y="72"/>
                      <a:pt x="156" y="72"/>
                    </a:cubicBezTo>
                    <a:cubicBezTo>
                      <a:pt x="193" y="72"/>
                      <a:pt x="215" y="70"/>
                      <a:pt x="223" y="67"/>
                    </a:cubicBezTo>
                    <a:cubicBezTo>
                      <a:pt x="165" y="53"/>
                      <a:pt x="109" y="37"/>
                      <a:pt x="53" y="16"/>
                    </a:cubicBezTo>
                    <a:cubicBezTo>
                      <a:pt x="36" y="9"/>
                      <a:pt x="18" y="4"/>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3"/>
              <p:cNvSpPr/>
              <p:nvPr/>
            </p:nvSpPr>
            <p:spPr>
              <a:xfrm>
                <a:off x="6698202" y="4626576"/>
                <a:ext cx="236306" cy="13744"/>
              </a:xfrm>
              <a:custGeom>
                <a:avLst/>
                <a:gdLst/>
                <a:ahLst/>
                <a:cxnLst/>
                <a:rect l="l" t="t" r="r" b="b"/>
                <a:pathLst>
                  <a:path w="1181" h="68" extrusionOk="0">
                    <a:moveTo>
                      <a:pt x="1" y="1"/>
                    </a:moveTo>
                    <a:lnTo>
                      <a:pt x="1" y="67"/>
                    </a:lnTo>
                    <a:cubicBezTo>
                      <a:pt x="379" y="60"/>
                      <a:pt x="666" y="57"/>
                      <a:pt x="861" y="57"/>
                    </a:cubicBezTo>
                    <a:cubicBezTo>
                      <a:pt x="1055" y="57"/>
                      <a:pt x="1158" y="60"/>
                      <a:pt x="1168" y="67"/>
                    </a:cubicBezTo>
                    <a:lnTo>
                      <a:pt x="1180" y="34"/>
                    </a:lnTo>
                    <a:cubicBezTo>
                      <a:pt x="590" y="13"/>
                      <a:pt x="19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3"/>
              <p:cNvSpPr/>
              <p:nvPr/>
            </p:nvSpPr>
            <p:spPr>
              <a:xfrm>
                <a:off x="7231441" y="4102908"/>
                <a:ext cx="119454" cy="17988"/>
              </a:xfrm>
              <a:custGeom>
                <a:avLst/>
                <a:gdLst/>
                <a:ahLst/>
                <a:cxnLst/>
                <a:rect l="l" t="t" r="r" b="b"/>
                <a:pathLst>
                  <a:path w="597" h="89" extrusionOk="0">
                    <a:moveTo>
                      <a:pt x="2" y="1"/>
                    </a:moveTo>
                    <a:cubicBezTo>
                      <a:pt x="0" y="30"/>
                      <a:pt x="4" y="60"/>
                      <a:pt x="13" y="88"/>
                    </a:cubicBezTo>
                    <a:lnTo>
                      <a:pt x="575" y="88"/>
                    </a:lnTo>
                    <a:lnTo>
                      <a:pt x="596" y="78"/>
                    </a:lnTo>
                    <a:cubicBezTo>
                      <a:pt x="589" y="62"/>
                      <a:pt x="412" y="48"/>
                      <a:pt x="67" y="34"/>
                    </a:cubicBezTo>
                    <a:lnTo>
                      <a:pt x="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3"/>
              <p:cNvSpPr/>
              <p:nvPr/>
            </p:nvSpPr>
            <p:spPr>
              <a:xfrm>
                <a:off x="3246852" y="3875533"/>
                <a:ext cx="107849" cy="14957"/>
              </a:xfrm>
              <a:custGeom>
                <a:avLst/>
                <a:gdLst/>
                <a:ahLst/>
                <a:cxnLst/>
                <a:rect l="l" t="t" r="r" b="b"/>
                <a:pathLst>
                  <a:path w="539" h="74" extrusionOk="0">
                    <a:moveTo>
                      <a:pt x="1" y="0"/>
                    </a:moveTo>
                    <a:cubicBezTo>
                      <a:pt x="1" y="16"/>
                      <a:pt x="15" y="37"/>
                      <a:pt x="45" y="67"/>
                    </a:cubicBezTo>
                    <a:cubicBezTo>
                      <a:pt x="202" y="71"/>
                      <a:pt x="322" y="73"/>
                      <a:pt x="405" y="73"/>
                    </a:cubicBezTo>
                    <a:cubicBezTo>
                      <a:pt x="487" y="73"/>
                      <a:pt x="532" y="71"/>
                      <a:pt x="539" y="67"/>
                    </a:cubicBezTo>
                    <a:cubicBezTo>
                      <a:pt x="346" y="49"/>
                      <a:pt x="201" y="32"/>
                      <a:pt x="101" y="18"/>
                    </a:cubicBezTo>
                    <a:cubicBezTo>
                      <a:pt x="41" y="5"/>
                      <a:pt x="8"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3"/>
              <p:cNvSpPr/>
              <p:nvPr/>
            </p:nvSpPr>
            <p:spPr>
              <a:xfrm>
                <a:off x="3218839" y="3866640"/>
                <a:ext cx="28213" cy="14755"/>
              </a:xfrm>
              <a:custGeom>
                <a:avLst/>
                <a:gdLst/>
                <a:ahLst/>
                <a:cxnLst/>
                <a:rect l="l" t="t" r="r" b="b"/>
                <a:pathLst>
                  <a:path w="141" h="73" extrusionOk="0">
                    <a:moveTo>
                      <a:pt x="1" y="0"/>
                    </a:moveTo>
                    <a:lnTo>
                      <a:pt x="1" y="67"/>
                    </a:lnTo>
                    <a:cubicBezTo>
                      <a:pt x="38" y="70"/>
                      <a:pt x="68" y="72"/>
                      <a:pt x="92" y="72"/>
                    </a:cubicBezTo>
                    <a:cubicBezTo>
                      <a:pt x="115" y="72"/>
                      <a:pt x="131" y="70"/>
                      <a:pt x="141" y="67"/>
                    </a:cubicBezTo>
                    <a:cubicBezTo>
                      <a:pt x="123" y="53"/>
                      <a:pt x="106" y="41"/>
                      <a:pt x="85" y="34"/>
                    </a:cubicBezTo>
                    <a:cubicBezTo>
                      <a:pt x="65" y="27"/>
                      <a:pt x="48" y="14"/>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3"/>
              <p:cNvSpPr/>
              <p:nvPr/>
            </p:nvSpPr>
            <p:spPr>
              <a:xfrm>
                <a:off x="6257204" y="3833090"/>
                <a:ext cx="206293" cy="29105"/>
              </a:xfrm>
              <a:custGeom>
                <a:avLst/>
                <a:gdLst/>
                <a:ahLst/>
                <a:cxnLst/>
                <a:rect l="l" t="t" r="r" b="b"/>
                <a:pathLst>
                  <a:path w="1031" h="144" extrusionOk="0">
                    <a:moveTo>
                      <a:pt x="83" y="1"/>
                    </a:moveTo>
                    <a:cubicBezTo>
                      <a:pt x="34" y="1"/>
                      <a:pt x="6" y="2"/>
                      <a:pt x="1" y="5"/>
                    </a:cubicBezTo>
                    <a:cubicBezTo>
                      <a:pt x="1" y="65"/>
                      <a:pt x="8" y="107"/>
                      <a:pt x="24" y="133"/>
                    </a:cubicBezTo>
                    <a:lnTo>
                      <a:pt x="869" y="143"/>
                    </a:lnTo>
                    <a:cubicBezTo>
                      <a:pt x="874" y="144"/>
                      <a:pt x="879" y="144"/>
                      <a:pt x="883" y="144"/>
                    </a:cubicBezTo>
                    <a:cubicBezTo>
                      <a:pt x="917" y="144"/>
                      <a:pt x="951" y="139"/>
                      <a:pt x="983" y="129"/>
                    </a:cubicBezTo>
                    <a:cubicBezTo>
                      <a:pt x="1002" y="122"/>
                      <a:pt x="1018" y="110"/>
                      <a:pt x="1030" y="94"/>
                    </a:cubicBezTo>
                    <a:cubicBezTo>
                      <a:pt x="1027" y="80"/>
                      <a:pt x="1002" y="66"/>
                      <a:pt x="958" y="52"/>
                    </a:cubicBezTo>
                    <a:cubicBezTo>
                      <a:pt x="909" y="38"/>
                      <a:pt x="879" y="30"/>
                      <a:pt x="869" y="26"/>
                    </a:cubicBezTo>
                    <a:cubicBezTo>
                      <a:pt x="468" y="10"/>
                      <a:pt x="206"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3"/>
              <p:cNvSpPr/>
              <p:nvPr/>
            </p:nvSpPr>
            <p:spPr>
              <a:xfrm>
                <a:off x="8409370" y="4583931"/>
                <a:ext cx="226102" cy="25265"/>
              </a:xfrm>
              <a:custGeom>
                <a:avLst/>
                <a:gdLst/>
                <a:ahLst/>
                <a:cxnLst/>
                <a:rect l="l" t="t" r="r" b="b"/>
                <a:pathLst>
                  <a:path w="1130" h="125" extrusionOk="0">
                    <a:moveTo>
                      <a:pt x="3" y="1"/>
                    </a:moveTo>
                    <a:cubicBezTo>
                      <a:pt x="2" y="1"/>
                      <a:pt x="0" y="19"/>
                      <a:pt x="0" y="57"/>
                    </a:cubicBezTo>
                    <a:cubicBezTo>
                      <a:pt x="0" y="101"/>
                      <a:pt x="5" y="124"/>
                      <a:pt x="17" y="124"/>
                    </a:cubicBezTo>
                    <a:cubicBezTo>
                      <a:pt x="17" y="124"/>
                      <a:pt x="17" y="124"/>
                      <a:pt x="18" y="124"/>
                    </a:cubicBezTo>
                    <a:cubicBezTo>
                      <a:pt x="23" y="124"/>
                      <a:pt x="28" y="119"/>
                      <a:pt x="34" y="106"/>
                    </a:cubicBezTo>
                    <a:cubicBezTo>
                      <a:pt x="393" y="90"/>
                      <a:pt x="666" y="82"/>
                      <a:pt x="854" y="82"/>
                    </a:cubicBezTo>
                    <a:cubicBezTo>
                      <a:pt x="992" y="82"/>
                      <a:pt x="1083" y="86"/>
                      <a:pt x="1129" y="96"/>
                    </a:cubicBezTo>
                    <a:cubicBezTo>
                      <a:pt x="1112" y="77"/>
                      <a:pt x="1091" y="61"/>
                      <a:pt x="1066" y="50"/>
                    </a:cubicBezTo>
                    <a:lnTo>
                      <a:pt x="1019" y="29"/>
                    </a:lnTo>
                    <a:cubicBezTo>
                      <a:pt x="847" y="34"/>
                      <a:pt x="692" y="37"/>
                      <a:pt x="554" y="37"/>
                    </a:cubicBezTo>
                    <a:cubicBezTo>
                      <a:pt x="440" y="37"/>
                      <a:pt x="337" y="35"/>
                      <a:pt x="246" y="31"/>
                    </a:cubicBezTo>
                    <a:cubicBezTo>
                      <a:pt x="100" y="22"/>
                      <a:pt x="23" y="19"/>
                      <a:pt x="11" y="19"/>
                    </a:cubicBezTo>
                    <a:cubicBezTo>
                      <a:pt x="11" y="19"/>
                      <a:pt x="11" y="20"/>
                      <a:pt x="11" y="20"/>
                    </a:cubicBezTo>
                    <a:cubicBezTo>
                      <a:pt x="10" y="20"/>
                      <a:pt x="7" y="13"/>
                      <a:pt x="4" y="1"/>
                    </a:cubicBezTo>
                    <a:cubicBezTo>
                      <a:pt x="4" y="1"/>
                      <a:pt x="4" y="1"/>
                      <a:pt x="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3"/>
              <p:cNvSpPr/>
              <p:nvPr/>
            </p:nvSpPr>
            <p:spPr>
              <a:xfrm>
                <a:off x="8701101" y="4122714"/>
                <a:ext cx="45821" cy="14755"/>
              </a:xfrm>
              <a:custGeom>
                <a:avLst/>
                <a:gdLst/>
                <a:ahLst/>
                <a:cxnLst/>
                <a:rect l="l" t="t" r="r" b="b"/>
                <a:pathLst>
                  <a:path w="229" h="73" extrusionOk="0">
                    <a:moveTo>
                      <a:pt x="1" y="1"/>
                    </a:moveTo>
                    <a:lnTo>
                      <a:pt x="1" y="67"/>
                    </a:lnTo>
                    <a:cubicBezTo>
                      <a:pt x="69" y="71"/>
                      <a:pt x="122" y="73"/>
                      <a:pt x="160" y="73"/>
                    </a:cubicBezTo>
                    <a:cubicBezTo>
                      <a:pt x="198" y="73"/>
                      <a:pt x="221" y="71"/>
                      <a:pt x="229" y="67"/>
                    </a:cubicBezTo>
                    <a:cubicBezTo>
                      <a:pt x="169" y="53"/>
                      <a:pt x="111" y="38"/>
                      <a:pt x="53" y="18"/>
                    </a:cubicBezTo>
                    <a:cubicBezTo>
                      <a:pt x="36" y="11"/>
                      <a:pt x="18" y="6"/>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3"/>
              <p:cNvSpPr/>
              <p:nvPr/>
            </p:nvSpPr>
            <p:spPr>
              <a:xfrm>
                <a:off x="7457343" y="4633246"/>
                <a:ext cx="84038" cy="18393"/>
              </a:xfrm>
              <a:custGeom>
                <a:avLst/>
                <a:gdLst/>
                <a:ahLst/>
                <a:cxnLst/>
                <a:rect l="l" t="t" r="r" b="b"/>
                <a:pathLst>
                  <a:path w="420" h="91" extrusionOk="0">
                    <a:moveTo>
                      <a:pt x="2" y="1"/>
                    </a:moveTo>
                    <a:cubicBezTo>
                      <a:pt x="0" y="33"/>
                      <a:pt x="4" y="62"/>
                      <a:pt x="13" y="90"/>
                    </a:cubicBezTo>
                    <a:lnTo>
                      <a:pt x="397" y="90"/>
                    </a:lnTo>
                    <a:lnTo>
                      <a:pt x="419" y="80"/>
                    </a:lnTo>
                    <a:cubicBezTo>
                      <a:pt x="412" y="64"/>
                      <a:pt x="295" y="50"/>
                      <a:pt x="69" y="36"/>
                    </a:cubicBezTo>
                    <a:lnTo>
                      <a:pt x="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3"/>
              <p:cNvSpPr/>
              <p:nvPr/>
            </p:nvSpPr>
            <p:spPr>
              <a:xfrm>
                <a:off x="8532425" y="3883617"/>
                <a:ext cx="42019" cy="15765"/>
              </a:xfrm>
              <a:custGeom>
                <a:avLst/>
                <a:gdLst/>
                <a:ahLst/>
                <a:cxnLst/>
                <a:rect l="l" t="t" r="r" b="b"/>
                <a:pathLst>
                  <a:path w="210" h="78" extrusionOk="0">
                    <a:moveTo>
                      <a:pt x="7" y="0"/>
                    </a:moveTo>
                    <a:cubicBezTo>
                      <a:pt x="0" y="0"/>
                      <a:pt x="20" y="10"/>
                      <a:pt x="67" y="30"/>
                    </a:cubicBezTo>
                    <a:cubicBezTo>
                      <a:pt x="113" y="49"/>
                      <a:pt x="160" y="65"/>
                      <a:pt x="209" y="78"/>
                    </a:cubicBezTo>
                    <a:cubicBezTo>
                      <a:pt x="109" y="30"/>
                      <a:pt x="50" y="6"/>
                      <a:pt x="32" y="6"/>
                    </a:cubicBezTo>
                    <a:cubicBezTo>
                      <a:pt x="32" y="6"/>
                      <a:pt x="31" y="6"/>
                      <a:pt x="30" y="6"/>
                    </a:cubicBezTo>
                    <a:cubicBezTo>
                      <a:pt x="18" y="2"/>
                      <a:pt x="10" y="0"/>
                      <a:pt x="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3"/>
              <p:cNvSpPr/>
              <p:nvPr/>
            </p:nvSpPr>
            <p:spPr>
              <a:xfrm>
                <a:off x="7269258" y="4324219"/>
                <a:ext cx="924216" cy="15967"/>
              </a:xfrm>
              <a:custGeom>
                <a:avLst/>
                <a:gdLst/>
                <a:ahLst/>
                <a:cxnLst/>
                <a:rect l="l" t="t" r="r" b="b"/>
                <a:pathLst>
                  <a:path w="4619" h="79" extrusionOk="0">
                    <a:moveTo>
                      <a:pt x="8" y="1"/>
                    </a:moveTo>
                    <a:cubicBezTo>
                      <a:pt x="6" y="1"/>
                      <a:pt x="3" y="1"/>
                      <a:pt x="1" y="1"/>
                    </a:cubicBezTo>
                    <a:lnTo>
                      <a:pt x="1" y="68"/>
                    </a:lnTo>
                    <a:lnTo>
                      <a:pt x="4597" y="78"/>
                    </a:lnTo>
                    <a:lnTo>
                      <a:pt x="4618" y="68"/>
                    </a:lnTo>
                    <a:cubicBezTo>
                      <a:pt x="4611" y="52"/>
                      <a:pt x="3088" y="38"/>
                      <a:pt x="45" y="24"/>
                    </a:cubicBezTo>
                    <a:cubicBezTo>
                      <a:pt x="39" y="9"/>
                      <a:pt x="24" y="1"/>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3"/>
              <p:cNvSpPr/>
              <p:nvPr/>
            </p:nvSpPr>
            <p:spPr>
              <a:xfrm>
                <a:off x="2647783" y="3994778"/>
                <a:ext cx="91841" cy="13744"/>
              </a:xfrm>
              <a:custGeom>
                <a:avLst/>
                <a:gdLst/>
                <a:ahLst/>
                <a:cxnLst/>
                <a:rect l="l" t="t" r="r" b="b"/>
                <a:pathLst>
                  <a:path w="459" h="68" extrusionOk="0">
                    <a:moveTo>
                      <a:pt x="0" y="1"/>
                    </a:moveTo>
                    <a:lnTo>
                      <a:pt x="0" y="68"/>
                    </a:lnTo>
                    <a:cubicBezTo>
                      <a:pt x="139" y="60"/>
                      <a:pt x="245" y="57"/>
                      <a:pt x="319" y="57"/>
                    </a:cubicBezTo>
                    <a:cubicBezTo>
                      <a:pt x="393" y="57"/>
                      <a:pt x="435" y="60"/>
                      <a:pt x="446" y="68"/>
                    </a:cubicBezTo>
                    <a:lnTo>
                      <a:pt x="458" y="34"/>
                    </a:lnTo>
                    <a:cubicBezTo>
                      <a:pt x="228" y="11"/>
                      <a:pt x="7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3"/>
              <p:cNvSpPr/>
              <p:nvPr/>
            </p:nvSpPr>
            <p:spPr>
              <a:xfrm>
                <a:off x="2030105" y="3826824"/>
                <a:ext cx="129258" cy="19808"/>
              </a:xfrm>
              <a:custGeom>
                <a:avLst/>
                <a:gdLst/>
                <a:ahLst/>
                <a:cxnLst/>
                <a:rect l="l" t="t" r="r" b="b"/>
                <a:pathLst>
                  <a:path w="646" h="98" extrusionOk="0">
                    <a:moveTo>
                      <a:pt x="112" y="0"/>
                    </a:moveTo>
                    <a:cubicBezTo>
                      <a:pt x="49" y="0"/>
                      <a:pt x="11" y="7"/>
                      <a:pt x="0" y="18"/>
                    </a:cubicBezTo>
                    <a:cubicBezTo>
                      <a:pt x="121" y="48"/>
                      <a:pt x="328" y="75"/>
                      <a:pt x="624" y="97"/>
                    </a:cubicBezTo>
                    <a:lnTo>
                      <a:pt x="645" y="52"/>
                    </a:lnTo>
                    <a:lnTo>
                      <a:pt x="635" y="18"/>
                    </a:lnTo>
                    <a:cubicBezTo>
                      <a:pt x="615" y="19"/>
                      <a:pt x="591" y="20"/>
                      <a:pt x="565" y="20"/>
                    </a:cubicBezTo>
                    <a:cubicBezTo>
                      <a:pt x="481" y="20"/>
                      <a:pt x="365" y="15"/>
                      <a:pt x="219" y="4"/>
                    </a:cubicBezTo>
                    <a:cubicBezTo>
                      <a:pt x="178" y="2"/>
                      <a:pt x="142" y="0"/>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3"/>
              <p:cNvSpPr/>
              <p:nvPr/>
            </p:nvSpPr>
            <p:spPr>
              <a:xfrm>
                <a:off x="2249204" y="4269043"/>
                <a:ext cx="398779" cy="13744"/>
              </a:xfrm>
              <a:custGeom>
                <a:avLst/>
                <a:gdLst/>
                <a:ahLst/>
                <a:cxnLst/>
                <a:rect l="l" t="t" r="r" b="b"/>
                <a:pathLst>
                  <a:path w="1993" h="68" extrusionOk="0">
                    <a:moveTo>
                      <a:pt x="5" y="1"/>
                    </a:moveTo>
                    <a:cubicBezTo>
                      <a:pt x="4" y="1"/>
                      <a:pt x="2" y="1"/>
                      <a:pt x="1" y="1"/>
                    </a:cubicBezTo>
                    <a:lnTo>
                      <a:pt x="1" y="67"/>
                    </a:lnTo>
                    <a:lnTo>
                      <a:pt x="1949" y="46"/>
                    </a:lnTo>
                    <a:lnTo>
                      <a:pt x="1949" y="67"/>
                    </a:lnTo>
                    <a:cubicBezTo>
                      <a:pt x="1970" y="67"/>
                      <a:pt x="1987" y="53"/>
                      <a:pt x="1992" y="34"/>
                    </a:cubicBezTo>
                    <a:cubicBezTo>
                      <a:pt x="1819" y="24"/>
                      <a:pt x="1565" y="17"/>
                      <a:pt x="1229" y="17"/>
                    </a:cubicBezTo>
                    <a:cubicBezTo>
                      <a:pt x="1158" y="17"/>
                      <a:pt x="1084" y="18"/>
                      <a:pt x="1005" y="18"/>
                    </a:cubicBezTo>
                    <a:cubicBezTo>
                      <a:pt x="520" y="22"/>
                      <a:pt x="201" y="24"/>
                      <a:pt x="45" y="24"/>
                    </a:cubicBezTo>
                    <a:cubicBezTo>
                      <a:pt x="37" y="9"/>
                      <a:pt x="21"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3"/>
              <p:cNvSpPr/>
              <p:nvPr/>
            </p:nvSpPr>
            <p:spPr>
              <a:xfrm>
                <a:off x="7616214" y="3916562"/>
                <a:ext cx="505027" cy="14350"/>
              </a:xfrm>
              <a:custGeom>
                <a:avLst/>
                <a:gdLst/>
                <a:ahLst/>
                <a:cxnLst/>
                <a:rect l="l" t="t" r="r" b="b"/>
                <a:pathLst>
                  <a:path w="2524" h="71" extrusionOk="0">
                    <a:moveTo>
                      <a:pt x="1" y="0"/>
                    </a:moveTo>
                    <a:lnTo>
                      <a:pt x="58" y="4"/>
                    </a:lnTo>
                    <a:cubicBezTo>
                      <a:pt x="547" y="18"/>
                      <a:pt x="796" y="34"/>
                      <a:pt x="803" y="48"/>
                    </a:cubicBezTo>
                    <a:cubicBezTo>
                      <a:pt x="789" y="55"/>
                      <a:pt x="560" y="62"/>
                      <a:pt x="116" y="67"/>
                    </a:cubicBezTo>
                    <a:cubicBezTo>
                      <a:pt x="204" y="69"/>
                      <a:pt x="290" y="71"/>
                      <a:pt x="376" y="71"/>
                    </a:cubicBezTo>
                    <a:lnTo>
                      <a:pt x="2502" y="58"/>
                    </a:lnTo>
                    <a:lnTo>
                      <a:pt x="2523" y="48"/>
                    </a:lnTo>
                    <a:cubicBezTo>
                      <a:pt x="2516" y="34"/>
                      <a:pt x="1799" y="18"/>
                      <a:pt x="376" y="4"/>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3"/>
              <p:cNvSpPr/>
              <p:nvPr/>
            </p:nvSpPr>
            <p:spPr>
              <a:xfrm>
                <a:off x="7609811" y="3930103"/>
                <a:ext cx="29813" cy="808"/>
              </a:xfrm>
              <a:custGeom>
                <a:avLst/>
                <a:gdLst/>
                <a:ahLst/>
                <a:cxnLst/>
                <a:rect l="l" t="t" r="r" b="b"/>
                <a:pathLst>
                  <a:path w="149" h="4" extrusionOk="0">
                    <a:moveTo>
                      <a:pt x="1" y="0"/>
                    </a:moveTo>
                    <a:cubicBezTo>
                      <a:pt x="33" y="2"/>
                      <a:pt x="62" y="4"/>
                      <a:pt x="90" y="4"/>
                    </a:cubicBezTo>
                    <a:cubicBezTo>
                      <a:pt x="110" y="4"/>
                      <a:pt x="131" y="2"/>
                      <a:pt x="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3"/>
              <p:cNvSpPr/>
              <p:nvPr/>
            </p:nvSpPr>
            <p:spPr>
              <a:xfrm>
                <a:off x="1484660" y="4799785"/>
                <a:ext cx="1245760" cy="23041"/>
              </a:xfrm>
              <a:custGeom>
                <a:avLst/>
                <a:gdLst/>
                <a:ahLst/>
                <a:cxnLst/>
                <a:rect l="l" t="t" r="r" b="b"/>
                <a:pathLst>
                  <a:path w="6226" h="114" extrusionOk="0">
                    <a:moveTo>
                      <a:pt x="67" y="1"/>
                    </a:moveTo>
                    <a:cubicBezTo>
                      <a:pt x="53" y="3"/>
                      <a:pt x="40" y="8"/>
                      <a:pt x="30" y="18"/>
                    </a:cubicBezTo>
                    <a:cubicBezTo>
                      <a:pt x="16" y="27"/>
                      <a:pt x="4" y="41"/>
                      <a:pt x="0" y="57"/>
                    </a:cubicBezTo>
                    <a:cubicBezTo>
                      <a:pt x="9" y="71"/>
                      <a:pt x="214" y="85"/>
                      <a:pt x="617" y="99"/>
                    </a:cubicBezTo>
                    <a:cubicBezTo>
                      <a:pt x="819" y="104"/>
                      <a:pt x="1019" y="108"/>
                      <a:pt x="1219" y="113"/>
                    </a:cubicBezTo>
                    <a:lnTo>
                      <a:pt x="5252" y="101"/>
                    </a:lnTo>
                    <a:cubicBezTo>
                      <a:pt x="5877" y="92"/>
                      <a:pt x="6201" y="82"/>
                      <a:pt x="6225" y="68"/>
                    </a:cubicBezTo>
                    <a:cubicBezTo>
                      <a:pt x="6213" y="41"/>
                      <a:pt x="5889" y="24"/>
                      <a:pt x="5252" y="11"/>
                    </a:cubicBezTo>
                    <a:lnTo>
                      <a:pt x="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3"/>
              <p:cNvSpPr/>
              <p:nvPr/>
            </p:nvSpPr>
            <p:spPr>
              <a:xfrm>
                <a:off x="813159" y="3928284"/>
                <a:ext cx="159472" cy="22435"/>
              </a:xfrm>
              <a:custGeom>
                <a:avLst/>
                <a:gdLst/>
                <a:ahLst/>
                <a:cxnLst/>
                <a:rect l="l" t="t" r="r" b="b"/>
                <a:pathLst>
                  <a:path w="797" h="111" extrusionOk="0">
                    <a:moveTo>
                      <a:pt x="45" y="0"/>
                    </a:moveTo>
                    <a:cubicBezTo>
                      <a:pt x="45" y="6"/>
                      <a:pt x="39" y="13"/>
                      <a:pt x="29" y="27"/>
                    </a:cubicBezTo>
                    <a:cubicBezTo>
                      <a:pt x="15" y="37"/>
                      <a:pt x="6" y="51"/>
                      <a:pt x="1" y="67"/>
                    </a:cubicBezTo>
                    <a:lnTo>
                      <a:pt x="22" y="111"/>
                    </a:lnTo>
                    <a:cubicBezTo>
                      <a:pt x="523" y="105"/>
                      <a:pt x="781" y="93"/>
                      <a:pt x="797" y="79"/>
                    </a:cubicBezTo>
                    <a:cubicBezTo>
                      <a:pt x="793" y="65"/>
                      <a:pt x="669" y="49"/>
                      <a:pt x="425" y="32"/>
                    </a:cubicBezTo>
                    <a:cubicBezTo>
                      <a:pt x="176" y="13"/>
                      <a:pt x="48" y="2"/>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3"/>
              <p:cNvSpPr/>
              <p:nvPr/>
            </p:nvSpPr>
            <p:spPr>
              <a:xfrm>
                <a:off x="1298777" y="3985683"/>
                <a:ext cx="1105697" cy="25063"/>
              </a:xfrm>
              <a:custGeom>
                <a:avLst/>
                <a:gdLst/>
                <a:ahLst/>
                <a:cxnLst/>
                <a:rect l="l" t="t" r="r" b="b"/>
                <a:pathLst>
                  <a:path w="5526" h="124" extrusionOk="0">
                    <a:moveTo>
                      <a:pt x="0" y="0"/>
                    </a:moveTo>
                    <a:lnTo>
                      <a:pt x="0" y="69"/>
                    </a:lnTo>
                    <a:lnTo>
                      <a:pt x="1651" y="123"/>
                    </a:lnTo>
                    <a:lnTo>
                      <a:pt x="1820" y="90"/>
                    </a:lnTo>
                    <a:lnTo>
                      <a:pt x="5503" y="79"/>
                    </a:lnTo>
                    <a:lnTo>
                      <a:pt x="5526" y="67"/>
                    </a:lnTo>
                    <a:cubicBezTo>
                      <a:pt x="5517" y="53"/>
                      <a:pt x="5088" y="39"/>
                      <a:pt x="4234" y="23"/>
                    </a:cubicBezTo>
                    <a:lnTo>
                      <a:pt x="2649" y="23"/>
                    </a:lnTo>
                    <a:cubicBezTo>
                      <a:pt x="2159" y="41"/>
                      <a:pt x="1665" y="50"/>
                      <a:pt x="1167" y="50"/>
                    </a:cubicBezTo>
                    <a:cubicBezTo>
                      <a:pt x="795" y="50"/>
                      <a:pt x="421" y="45"/>
                      <a:pt x="44" y="35"/>
                    </a:cubicBezTo>
                    <a:lnTo>
                      <a:pt x="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3"/>
              <p:cNvSpPr/>
              <p:nvPr/>
            </p:nvSpPr>
            <p:spPr>
              <a:xfrm>
                <a:off x="637480" y="4342207"/>
                <a:ext cx="597869" cy="13946"/>
              </a:xfrm>
              <a:custGeom>
                <a:avLst/>
                <a:gdLst/>
                <a:ahLst/>
                <a:cxnLst/>
                <a:rect l="l" t="t" r="r" b="b"/>
                <a:pathLst>
                  <a:path w="2988" h="69" extrusionOk="0">
                    <a:moveTo>
                      <a:pt x="8" y="1"/>
                    </a:moveTo>
                    <a:cubicBezTo>
                      <a:pt x="6" y="1"/>
                      <a:pt x="3" y="1"/>
                      <a:pt x="0" y="2"/>
                    </a:cubicBezTo>
                    <a:lnTo>
                      <a:pt x="0" y="68"/>
                    </a:lnTo>
                    <a:lnTo>
                      <a:pt x="2944" y="46"/>
                    </a:lnTo>
                    <a:lnTo>
                      <a:pt x="2944" y="68"/>
                    </a:lnTo>
                    <a:cubicBezTo>
                      <a:pt x="2963" y="68"/>
                      <a:pt x="2982" y="54"/>
                      <a:pt x="2988" y="35"/>
                    </a:cubicBezTo>
                    <a:cubicBezTo>
                      <a:pt x="2711" y="23"/>
                      <a:pt x="2294" y="17"/>
                      <a:pt x="1738" y="17"/>
                    </a:cubicBezTo>
                    <a:cubicBezTo>
                      <a:pt x="1660" y="17"/>
                      <a:pt x="1579" y="17"/>
                      <a:pt x="1496" y="17"/>
                    </a:cubicBezTo>
                    <a:cubicBezTo>
                      <a:pt x="765" y="21"/>
                      <a:pt x="281" y="23"/>
                      <a:pt x="44" y="23"/>
                    </a:cubicBezTo>
                    <a:cubicBezTo>
                      <a:pt x="37" y="9"/>
                      <a:pt x="23" y="1"/>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3" name="Google Shape;1613;p33"/>
            <p:cNvSpPr/>
            <p:nvPr/>
          </p:nvSpPr>
          <p:spPr>
            <a:xfrm rot="10800000" flipH="1">
              <a:off x="238128" y="4102288"/>
              <a:ext cx="6968522" cy="27875"/>
            </a:xfrm>
            <a:custGeom>
              <a:avLst/>
              <a:gdLst/>
              <a:ahLst/>
              <a:cxnLst/>
              <a:rect l="l" t="t" r="r" b="b"/>
              <a:pathLst>
                <a:path w="22783" h="172" extrusionOk="0">
                  <a:moveTo>
                    <a:pt x="13540" y="0"/>
                  </a:moveTo>
                  <a:cubicBezTo>
                    <a:pt x="13540" y="5"/>
                    <a:pt x="13377" y="11"/>
                    <a:pt x="13047" y="19"/>
                  </a:cubicBezTo>
                  <a:cubicBezTo>
                    <a:pt x="12574" y="30"/>
                    <a:pt x="12306" y="37"/>
                    <a:pt x="12244" y="39"/>
                  </a:cubicBezTo>
                  <a:lnTo>
                    <a:pt x="53" y="67"/>
                  </a:lnTo>
                  <a:cubicBezTo>
                    <a:pt x="48" y="53"/>
                    <a:pt x="36" y="44"/>
                    <a:pt x="22" y="40"/>
                  </a:cubicBezTo>
                  <a:lnTo>
                    <a:pt x="1" y="39"/>
                  </a:lnTo>
                  <a:lnTo>
                    <a:pt x="1" y="119"/>
                  </a:lnTo>
                  <a:lnTo>
                    <a:pt x="12244" y="172"/>
                  </a:lnTo>
                  <a:lnTo>
                    <a:pt x="22288" y="158"/>
                  </a:lnTo>
                  <a:cubicBezTo>
                    <a:pt x="22300" y="153"/>
                    <a:pt x="22386" y="146"/>
                    <a:pt x="22540" y="139"/>
                  </a:cubicBezTo>
                  <a:cubicBezTo>
                    <a:pt x="22695" y="130"/>
                    <a:pt x="22775" y="123"/>
                    <a:pt x="22782" y="119"/>
                  </a:cubicBezTo>
                  <a:cubicBezTo>
                    <a:pt x="22779" y="107"/>
                    <a:pt x="22700" y="95"/>
                    <a:pt x="22546" y="81"/>
                  </a:cubicBezTo>
                  <a:cubicBezTo>
                    <a:pt x="22381" y="65"/>
                    <a:pt x="22295" y="56"/>
                    <a:pt x="22288" y="53"/>
                  </a:cubicBezTo>
                  <a:lnTo>
                    <a:pt x="13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4" name="Google Shape;1614;p33"/>
          <p:cNvSpPr txBox="1">
            <a:spLocks noGrp="1"/>
          </p:cNvSpPr>
          <p:nvPr>
            <p:ph type="title" idx="2"/>
          </p:nvPr>
        </p:nvSpPr>
        <p:spPr>
          <a:xfrm>
            <a:off x="720000" y="445025"/>
            <a:ext cx="77040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Required Petition </a:t>
            </a:r>
            <a:r>
              <a:rPr lang="en" dirty="0">
                <a:solidFill>
                  <a:schemeClr val="accent5"/>
                </a:solidFill>
              </a:rPr>
              <a:t>Elements</a:t>
            </a:r>
            <a:endParaRPr dirty="0"/>
          </a:p>
        </p:txBody>
      </p:sp>
      <p:pic>
        <p:nvPicPr>
          <p:cNvPr id="3" name="Picture 2">
            <a:extLst>
              <a:ext uri="{FF2B5EF4-FFF2-40B4-BE49-F238E27FC236}">
                <a16:creationId xmlns:a16="http://schemas.microsoft.com/office/drawing/2014/main" id="{C9528793-5418-9CFB-7472-8ABEAC9CEDDF}"/>
              </a:ext>
            </a:extLst>
          </p:cNvPr>
          <p:cNvPicPr>
            <a:picLocks noChangeAspect="1"/>
          </p:cNvPicPr>
          <p:nvPr/>
        </p:nvPicPr>
        <p:blipFill>
          <a:blip r:embed="rId3"/>
          <a:stretch>
            <a:fillRect/>
          </a:stretch>
        </p:blipFill>
        <p:spPr>
          <a:xfrm>
            <a:off x="1704506" y="1914389"/>
            <a:ext cx="6583843" cy="97232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1619" name="Google Shape;1619;p34"/>
          <p:cNvSpPr txBox="1">
            <a:spLocks noGrp="1"/>
          </p:cNvSpPr>
          <p:nvPr>
            <p:ph type="title"/>
          </p:nvPr>
        </p:nvSpPr>
        <p:spPr>
          <a:xfrm>
            <a:off x="720000" y="445025"/>
            <a:ext cx="77040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Other Petition </a:t>
            </a:r>
            <a:r>
              <a:rPr lang="en" dirty="0">
                <a:solidFill>
                  <a:schemeClr val="accent5"/>
                </a:solidFill>
              </a:rPr>
              <a:t>Elements</a:t>
            </a:r>
            <a:endParaRPr dirty="0">
              <a:solidFill>
                <a:schemeClr val="accent5"/>
              </a:solidFill>
            </a:endParaRPr>
          </a:p>
        </p:txBody>
      </p:sp>
      <p:sp>
        <p:nvSpPr>
          <p:cNvPr id="1620" name="Google Shape;1620;p34"/>
          <p:cNvSpPr txBox="1">
            <a:spLocks noGrp="1"/>
          </p:cNvSpPr>
          <p:nvPr>
            <p:ph type="subTitle" idx="1"/>
          </p:nvPr>
        </p:nvSpPr>
        <p:spPr>
          <a:xfrm>
            <a:off x="760918" y="2397704"/>
            <a:ext cx="7236102" cy="776400"/>
          </a:xfrm>
          <a:prstGeom prst="rect">
            <a:avLst/>
          </a:prstGeom>
        </p:spPr>
        <p:txBody>
          <a:bodyPr spcFirstLastPara="1" wrap="square" lIns="91425" tIns="91425" rIns="91425" bIns="91425" anchor="t" anchorCtr="0">
            <a:noAutofit/>
          </a:bodyPr>
          <a:lstStyle/>
          <a:p>
            <a:r>
              <a:rPr lang="en-US" altLang="en-US" b="1" dirty="0"/>
              <a:t>Date of Birth is NOT a required petition element</a:t>
            </a:r>
          </a:p>
          <a:p>
            <a:pPr lvl="1"/>
            <a:r>
              <a:rPr lang="en-US" altLang="en-US" sz="1350" dirty="0"/>
              <a:t>Included on form to assist county in identifying registered voter</a:t>
            </a:r>
          </a:p>
          <a:p>
            <a:pPr lvl="1"/>
            <a:r>
              <a:rPr lang="en-US" altLang="en-US" sz="1350" dirty="0"/>
              <a:t>May not reject a signature if DOB is missing</a:t>
            </a:r>
          </a:p>
          <a:p>
            <a:pPr marL="0" lvl="0" indent="0" algn="ctr" rtl="0">
              <a:spcBef>
                <a:spcPts val="0"/>
              </a:spcBef>
              <a:spcAft>
                <a:spcPts val="0"/>
              </a:spcAft>
              <a:buNone/>
            </a:pPr>
            <a:endParaRPr dirty="0"/>
          </a:p>
        </p:txBody>
      </p:sp>
      <p:sp>
        <p:nvSpPr>
          <p:cNvPr id="1623" name="Google Shape;1623;p34"/>
          <p:cNvSpPr txBox="1">
            <a:spLocks noGrp="1"/>
          </p:cNvSpPr>
          <p:nvPr>
            <p:ph type="subTitle" idx="4"/>
          </p:nvPr>
        </p:nvSpPr>
        <p:spPr>
          <a:xfrm>
            <a:off x="353075" y="3835040"/>
            <a:ext cx="8587634" cy="1308460"/>
          </a:xfrm>
          <a:prstGeom prst="rect">
            <a:avLst/>
          </a:prstGeom>
        </p:spPr>
        <p:txBody>
          <a:bodyPr spcFirstLastPara="1" wrap="square" lIns="91425" tIns="91425" rIns="91425" bIns="91425" anchor="b" anchorCtr="0">
            <a:noAutofit/>
          </a:bodyPr>
          <a:lstStyle/>
          <a:p>
            <a:pPr marL="0" indent="0"/>
            <a:r>
              <a:rPr lang="en-US" sz="2400" i="1" dirty="0"/>
              <a:t>Don’t forget to update the “Office Use Only” section(s) of the CAN-4, CAN-19,or CAN-21 paper form, and </a:t>
            </a:r>
            <a:r>
              <a:rPr lang="en-US" sz="2800" b="1" i="1" dirty="0"/>
              <a:t>do NOT mark through a petitioner’s name</a:t>
            </a:r>
            <a:r>
              <a:rPr lang="en-US" sz="2400" i="1" dirty="0"/>
              <a:t>!</a:t>
            </a:r>
            <a:endParaRPr lang="en-US" sz="2400" dirty="0"/>
          </a:p>
          <a:p>
            <a:pPr marL="0" lvl="0" indent="0" algn="ctr" rtl="0">
              <a:spcBef>
                <a:spcPts val="0"/>
              </a:spcBef>
              <a:spcAft>
                <a:spcPts val="0"/>
              </a:spcAft>
              <a:buNone/>
            </a:pPr>
            <a:endParaRPr dirty="0"/>
          </a:p>
        </p:txBody>
      </p:sp>
      <p:grpSp>
        <p:nvGrpSpPr>
          <p:cNvPr id="1626" name="Google Shape;1626;p34"/>
          <p:cNvGrpSpPr/>
          <p:nvPr/>
        </p:nvGrpSpPr>
        <p:grpSpPr>
          <a:xfrm>
            <a:off x="159479" y="444346"/>
            <a:ext cx="1216491" cy="269699"/>
            <a:chOff x="51655" y="3808136"/>
            <a:chExt cx="699736" cy="263687"/>
          </a:xfrm>
        </p:grpSpPr>
        <p:sp>
          <p:nvSpPr>
            <p:cNvPr id="1627" name="Google Shape;1627;p34"/>
            <p:cNvSpPr/>
            <p:nvPr/>
          </p:nvSpPr>
          <p:spPr>
            <a:xfrm>
              <a:off x="397608" y="3973518"/>
              <a:ext cx="133090" cy="91624"/>
            </a:xfrm>
            <a:custGeom>
              <a:avLst/>
              <a:gdLst/>
              <a:ahLst/>
              <a:cxnLst/>
              <a:rect l="l" t="t" r="r" b="b"/>
              <a:pathLst>
                <a:path w="986" h="672" extrusionOk="0">
                  <a:moveTo>
                    <a:pt x="968" y="0"/>
                  </a:moveTo>
                  <a:lnTo>
                    <a:pt x="0" y="81"/>
                  </a:lnTo>
                  <a:lnTo>
                    <a:pt x="18" y="672"/>
                  </a:lnTo>
                  <a:lnTo>
                    <a:pt x="985" y="589"/>
                  </a:lnTo>
                  <a:lnTo>
                    <a:pt x="968"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4"/>
            <p:cNvSpPr/>
            <p:nvPr/>
          </p:nvSpPr>
          <p:spPr>
            <a:xfrm>
              <a:off x="51655" y="3808136"/>
              <a:ext cx="697442" cy="183384"/>
            </a:xfrm>
            <a:custGeom>
              <a:avLst/>
              <a:gdLst/>
              <a:ahLst/>
              <a:cxnLst/>
              <a:rect l="l" t="t" r="r" b="b"/>
              <a:pathLst>
                <a:path w="5167" h="1345" extrusionOk="0">
                  <a:moveTo>
                    <a:pt x="3254" y="0"/>
                  </a:moveTo>
                  <a:lnTo>
                    <a:pt x="1218" y="63"/>
                  </a:lnTo>
                  <a:lnTo>
                    <a:pt x="0" y="545"/>
                  </a:lnTo>
                  <a:lnTo>
                    <a:pt x="826" y="1122"/>
                  </a:lnTo>
                  <a:lnTo>
                    <a:pt x="1813" y="1220"/>
                  </a:lnTo>
                  <a:lnTo>
                    <a:pt x="2230" y="926"/>
                  </a:lnTo>
                  <a:lnTo>
                    <a:pt x="1983" y="1236"/>
                  </a:lnTo>
                  <a:lnTo>
                    <a:pt x="2563" y="1294"/>
                  </a:lnTo>
                  <a:lnTo>
                    <a:pt x="3531" y="1213"/>
                  </a:lnTo>
                  <a:lnTo>
                    <a:pt x="3923" y="1345"/>
                  </a:lnTo>
                  <a:lnTo>
                    <a:pt x="4553" y="1182"/>
                  </a:lnTo>
                  <a:lnTo>
                    <a:pt x="5166" y="496"/>
                  </a:lnTo>
                  <a:lnTo>
                    <a:pt x="32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4"/>
            <p:cNvSpPr/>
            <p:nvPr/>
          </p:nvSpPr>
          <p:spPr>
            <a:xfrm>
              <a:off x="296239" y="3934252"/>
              <a:ext cx="56422" cy="42540"/>
            </a:xfrm>
            <a:custGeom>
              <a:avLst/>
              <a:gdLst/>
              <a:ahLst/>
              <a:cxnLst/>
              <a:rect l="l" t="t" r="r" b="b"/>
              <a:pathLst>
                <a:path w="418" h="312" extrusionOk="0">
                  <a:moveTo>
                    <a:pt x="418" y="1"/>
                  </a:moveTo>
                  <a:lnTo>
                    <a:pt x="1" y="295"/>
                  </a:lnTo>
                  <a:lnTo>
                    <a:pt x="171" y="311"/>
                  </a:lnTo>
                  <a:lnTo>
                    <a:pt x="418" y="1"/>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4"/>
            <p:cNvSpPr/>
            <p:nvPr/>
          </p:nvSpPr>
          <p:spPr>
            <a:xfrm>
              <a:off x="666083" y="3875761"/>
              <a:ext cx="85307" cy="173840"/>
            </a:xfrm>
            <a:custGeom>
              <a:avLst/>
              <a:gdLst/>
              <a:ahLst/>
              <a:cxnLst/>
              <a:rect l="l" t="t" r="r" b="b"/>
              <a:pathLst>
                <a:path w="632" h="1275" extrusionOk="0">
                  <a:moveTo>
                    <a:pt x="614" y="0"/>
                  </a:moveTo>
                  <a:lnTo>
                    <a:pt x="1" y="686"/>
                  </a:lnTo>
                  <a:lnTo>
                    <a:pt x="20" y="1275"/>
                  </a:lnTo>
                  <a:lnTo>
                    <a:pt x="632" y="589"/>
                  </a:lnTo>
                  <a:lnTo>
                    <a:pt x="614"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4"/>
            <p:cNvSpPr/>
            <p:nvPr/>
          </p:nvSpPr>
          <p:spPr>
            <a:xfrm>
              <a:off x="581181" y="3969155"/>
              <a:ext cx="87737" cy="102668"/>
            </a:xfrm>
            <a:custGeom>
              <a:avLst/>
              <a:gdLst/>
              <a:ahLst/>
              <a:cxnLst/>
              <a:rect l="l" t="t" r="r" b="b"/>
              <a:pathLst>
                <a:path w="650" h="753" extrusionOk="0">
                  <a:moveTo>
                    <a:pt x="630" y="1"/>
                  </a:moveTo>
                  <a:lnTo>
                    <a:pt x="0" y="164"/>
                  </a:lnTo>
                  <a:lnTo>
                    <a:pt x="20" y="753"/>
                  </a:lnTo>
                  <a:lnTo>
                    <a:pt x="649" y="590"/>
                  </a:lnTo>
                  <a:lnTo>
                    <a:pt x="630" y="1"/>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4"/>
            <p:cNvSpPr/>
            <p:nvPr/>
          </p:nvSpPr>
          <p:spPr>
            <a:xfrm>
              <a:off x="528134" y="3973518"/>
              <a:ext cx="55747" cy="98305"/>
            </a:xfrm>
            <a:custGeom>
              <a:avLst/>
              <a:gdLst/>
              <a:ahLst/>
              <a:cxnLst/>
              <a:rect l="l" t="t" r="r" b="b"/>
              <a:pathLst>
                <a:path w="413" h="721" extrusionOk="0">
                  <a:moveTo>
                    <a:pt x="1" y="0"/>
                  </a:moveTo>
                  <a:lnTo>
                    <a:pt x="18" y="589"/>
                  </a:lnTo>
                  <a:lnTo>
                    <a:pt x="413" y="721"/>
                  </a:lnTo>
                  <a:lnTo>
                    <a:pt x="393" y="132"/>
                  </a:lnTo>
                  <a:lnTo>
                    <a:pt x="1"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4"/>
            <p:cNvSpPr/>
            <p:nvPr/>
          </p:nvSpPr>
          <p:spPr>
            <a:xfrm>
              <a:off x="163013" y="3961111"/>
              <a:ext cx="237025" cy="104031"/>
            </a:xfrm>
            <a:custGeom>
              <a:avLst/>
              <a:gdLst/>
              <a:ahLst/>
              <a:cxnLst/>
              <a:rect l="l" t="t" r="r" b="b"/>
              <a:pathLst>
                <a:path w="1756" h="763" extrusionOk="0">
                  <a:moveTo>
                    <a:pt x="1" y="0"/>
                  </a:moveTo>
                  <a:lnTo>
                    <a:pt x="20" y="591"/>
                  </a:lnTo>
                  <a:lnTo>
                    <a:pt x="1756" y="763"/>
                  </a:lnTo>
                  <a:lnTo>
                    <a:pt x="1738" y="172"/>
                  </a:lnTo>
                  <a:lnTo>
                    <a:pt x="1158" y="114"/>
                  </a:lnTo>
                  <a:lnTo>
                    <a:pt x="984" y="559"/>
                  </a:lnTo>
                  <a:lnTo>
                    <a:pt x="968" y="112"/>
                  </a:lnTo>
                  <a:lnTo>
                    <a:pt x="1158" y="114"/>
                  </a:lnTo>
                  <a:lnTo>
                    <a:pt x="988" y="98"/>
                  </a:lnTo>
                  <a:lnTo>
                    <a:pt x="1"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4"/>
            <p:cNvSpPr/>
            <p:nvPr/>
          </p:nvSpPr>
          <p:spPr>
            <a:xfrm>
              <a:off x="293674" y="3976381"/>
              <a:ext cx="25646" cy="61083"/>
            </a:xfrm>
            <a:custGeom>
              <a:avLst/>
              <a:gdLst/>
              <a:ahLst/>
              <a:cxnLst/>
              <a:rect l="l" t="t" r="r" b="b"/>
              <a:pathLst>
                <a:path w="190" h="448" extrusionOk="0">
                  <a:moveTo>
                    <a:pt x="0" y="0"/>
                  </a:moveTo>
                  <a:lnTo>
                    <a:pt x="16" y="447"/>
                  </a:lnTo>
                  <a:lnTo>
                    <a:pt x="190" y="2"/>
                  </a:lnTo>
                  <a:lnTo>
                    <a:pt x="0"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4"/>
            <p:cNvSpPr/>
            <p:nvPr/>
          </p:nvSpPr>
          <p:spPr>
            <a:xfrm>
              <a:off x="51655" y="3882442"/>
              <a:ext cx="114193" cy="159251"/>
            </a:xfrm>
            <a:custGeom>
              <a:avLst/>
              <a:gdLst/>
              <a:ahLst/>
              <a:cxnLst/>
              <a:rect l="l" t="t" r="r" b="b"/>
              <a:pathLst>
                <a:path w="846" h="1168" extrusionOk="0">
                  <a:moveTo>
                    <a:pt x="0" y="0"/>
                  </a:moveTo>
                  <a:lnTo>
                    <a:pt x="18" y="589"/>
                  </a:lnTo>
                  <a:lnTo>
                    <a:pt x="845" y="1168"/>
                  </a:lnTo>
                  <a:lnTo>
                    <a:pt x="826" y="577"/>
                  </a:lnTo>
                  <a:lnTo>
                    <a:pt x="0"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BDF5105C-C651-BDD1-E8E2-A92DA5D5A10F}"/>
              </a:ext>
            </a:extLst>
          </p:cNvPr>
          <p:cNvPicPr>
            <a:picLocks noChangeAspect="1"/>
          </p:cNvPicPr>
          <p:nvPr/>
        </p:nvPicPr>
        <p:blipFill>
          <a:blip r:embed="rId3"/>
          <a:stretch>
            <a:fillRect/>
          </a:stretch>
        </p:blipFill>
        <p:spPr>
          <a:xfrm>
            <a:off x="48128" y="1197233"/>
            <a:ext cx="9056397" cy="885952"/>
          </a:xfrm>
          <a:prstGeom prst="rect">
            <a:avLst/>
          </a:prstGeom>
        </p:spPr>
      </p:pic>
      <p:sp>
        <p:nvSpPr>
          <p:cNvPr id="4" name="Arrow: Down 3">
            <a:extLst>
              <a:ext uri="{FF2B5EF4-FFF2-40B4-BE49-F238E27FC236}">
                <a16:creationId xmlns:a16="http://schemas.microsoft.com/office/drawing/2014/main" id="{D1260E25-D08B-A852-132B-27CE7505DABE}"/>
              </a:ext>
            </a:extLst>
          </p:cNvPr>
          <p:cNvSpPr/>
          <p:nvPr/>
        </p:nvSpPr>
        <p:spPr>
          <a:xfrm>
            <a:off x="8140766" y="142707"/>
            <a:ext cx="484632" cy="978408"/>
          </a:xfrm>
          <a:prstGeom prst="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1D689BAF-9C3C-BB26-474D-6A6A020376D2}"/>
              </a:ext>
            </a:extLst>
          </p:cNvPr>
          <p:cNvSpPr/>
          <p:nvPr/>
        </p:nvSpPr>
        <p:spPr>
          <a:xfrm rot="14018520">
            <a:off x="2914342" y="1566206"/>
            <a:ext cx="484632" cy="978408"/>
          </a:xfrm>
          <a:prstGeom prst="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5"/>
        <p:cNvGrpSpPr/>
        <p:nvPr/>
      </p:nvGrpSpPr>
      <p:grpSpPr>
        <a:xfrm>
          <a:off x="0" y="0"/>
          <a:ext cx="0" cy="0"/>
          <a:chOff x="0" y="0"/>
          <a:chExt cx="0" cy="0"/>
        </a:xfrm>
      </p:grpSpPr>
      <p:sp>
        <p:nvSpPr>
          <p:cNvPr id="1036" name="Google Shape;1036;p29"/>
          <p:cNvSpPr/>
          <p:nvPr/>
        </p:nvSpPr>
        <p:spPr>
          <a:xfrm flipH="1">
            <a:off x="1880671" y="3220889"/>
            <a:ext cx="6419829" cy="885087"/>
          </a:xfrm>
          <a:custGeom>
            <a:avLst/>
            <a:gdLst/>
            <a:ahLst/>
            <a:cxnLst/>
            <a:rect l="l" t="t" r="r" b="b"/>
            <a:pathLst>
              <a:path w="31755" h="8121" extrusionOk="0">
                <a:moveTo>
                  <a:pt x="30726" y="1"/>
                </a:moveTo>
                <a:cubicBezTo>
                  <a:pt x="30587" y="30"/>
                  <a:pt x="30496" y="51"/>
                  <a:pt x="30452" y="65"/>
                </a:cubicBezTo>
                <a:cubicBezTo>
                  <a:pt x="30165" y="150"/>
                  <a:pt x="29734" y="304"/>
                  <a:pt x="29162" y="532"/>
                </a:cubicBezTo>
                <a:cubicBezTo>
                  <a:pt x="29025" y="786"/>
                  <a:pt x="28813" y="1193"/>
                  <a:pt x="28526" y="1750"/>
                </a:cubicBezTo>
                <a:cubicBezTo>
                  <a:pt x="28386" y="1783"/>
                  <a:pt x="28251" y="1815"/>
                  <a:pt x="28121" y="1845"/>
                </a:cubicBezTo>
                <a:cubicBezTo>
                  <a:pt x="27718" y="1939"/>
                  <a:pt x="27264" y="2073"/>
                  <a:pt x="26757" y="2243"/>
                </a:cubicBezTo>
                <a:cubicBezTo>
                  <a:pt x="26683" y="2413"/>
                  <a:pt x="26382" y="3100"/>
                  <a:pt x="25851" y="4304"/>
                </a:cubicBezTo>
                <a:cubicBezTo>
                  <a:pt x="24720" y="4166"/>
                  <a:pt x="23242" y="3984"/>
                  <a:pt x="21415" y="3759"/>
                </a:cubicBezTo>
                <a:cubicBezTo>
                  <a:pt x="21285" y="3468"/>
                  <a:pt x="21110" y="3082"/>
                  <a:pt x="20887" y="2604"/>
                </a:cubicBezTo>
                <a:cubicBezTo>
                  <a:pt x="20877" y="2604"/>
                  <a:pt x="20866" y="2602"/>
                  <a:pt x="20856" y="2602"/>
                </a:cubicBezTo>
                <a:cubicBezTo>
                  <a:pt x="20411" y="2548"/>
                  <a:pt x="19769" y="2485"/>
                  <a:pt x="18931" y="2409"/>
                </a:cubicBezTo>
                <a:cubicBezTo>
                  <a:pt x="18857" y="2155"/>
                  <a:pt x="18778" y="1889"/>
                  <a:pt x="18694" y="1612"/>
                </a:cubicBezTo>
                <a:cubicBezTo>
                  <a:pt x="18542" y="1626"/>
                  <a:pt x="18372" y="1641"/>
                  <a:pt x="18186" y="1659"/>
                </a:cubicBezTo>
                <a:cubicBezTo>
                  <a:pt x="17122" y="1755"/>
                  <a:pt x="15828" y="1827"/>
                  <a:pt x="14306" y="1878"/>
                </a:cubicBezTo>
                <a:cubicBezTo>
                  <a:pt x="14269" y="2015"/>
                  <a:pt x="14210" y="2260"/>
                  <a:pt x="14127" y="2614"/>
                </a:cubicBezTo>
                <a:cubicBezTo>
                  <a:pt x="13782" y="2639"/>
                  <a:pt x="13389" y="2667"/>
                  <a:pt x="12949" y="2700"/>
                </a:cubicBezTo>
                <a:cubicBezTo>
                  <a:pt x="10877" y="2858"/>
                  <a:pt x="9431" y="2967"/>
                  <a:pt x="8605" y="3026"/>
                </a:cubicBezTo>
                <a:cubicBezTo>
                  <a:pt x="8570" y="2895"/>
                  <a:pt x="8532" y="2748"/>
                  <a:pt x="8489" y="2581"/>
                </a:cubicBezTo>
                <a:cubicBezTo>
                  <a:pt x="8218" y="2620"/>
                  <a:pt x="7727" y="2688"/>
                  <a:pt x="7015" y="2784"/>
                </a:cubicBezTo>
                <a:cubicBezTo>
                  <a:pt x="6936" y="2937"/>
                  <a:pt x="6894" y="3019"/>
                  <a:pt x="6889" y="3030"/>
                </a:cubicBezTo>
                <a:cubicBezTo>
                  <a:pt x="6749" y="3335"/>
                  <a:pt x="6605" y="3782"/>
                  <a:pt x="6458" y="4368"/>
                </a:cubicBezTo>
                <a:cubicBezTo>
                  <a:pt x="6386" y="4338"/>
                  <a:pt x="6316" y="4303"/>
                  <a:pt x="6249" y="4262"/>
                </a:cubicBezTo>
                <a:cubicBezTo>
                  <a:pt x="6184" y="4219"/>
                  <a:pt x="6112" y="4185"/>
                  <a:pt x="6039" y="4162"/>
                </a:cubicBezTo>
                <a:cubicBezTo>
                  <a:pt x="5860" y="4112"/>
                  <a:pt x="5343" y="4078"/>
                  <a:pt x="4489" y="4064"/>
                </a:cubicBezTo>
                <a:cubicBezTo>
                  <a:pt x="4389" y="3885"/>
                  <a:pt x="4254" y="3652"/>
                  <a:pt x="4087" y="3366"/>
                </a:cubicBezTo>
                <a:cubicBezTo>
                  <a:pt x="3902" y="3372"/>
                  <a:pt x="3698" y="3379"/>
                  <a:pt x="3476" y="3386"/>
                </a:cubicBezTo>
                <a:cubicBezTo>
                  <a:pt x="3151" y="3395"/>
                  <a:pt x="2794" y="3400"/>
                  <a:pt x="2399" y="3405"/>
                </a:cubicBezTo>
                <a:cubicBezTo>
                  <a:pt x="2262" y="2963"/>
                  <a:pt x="2077" y="2385"/>
                  <a:pt x="1843" y="1669"/>
                </a:cubicBezTo>
                <a:cubicBezTo>
                  <a:pt x="1391" y="1701"/>
                  <a:pt x="778" y="1740"/>
                  <a:pt x="1" y="1783"/>
                </a:cubicBezTo>
                <a:lnTo>
                  <a:pt x="1" y="8121"/>
                </a:lnTo>
                <a:lnTo>
                  <a:pt x="31755" y="8121"/>
                </a:lnTo>
                <a:lnTo>
                  <a:pt x="31755" y="3537"/>
                </a:lnTo>
                <a:cubicBezTo>
                  <a:pt x="31420" y="2469"/>
                  <a:pt x="31077" y="1291"/>
                  <a:pt x="30726" y="1"/>
                </a:cubicBezTo>
                <a:close/>
              </a:path>
            </a:pathLst>
          </a:custGeom>
          <a:solidFill>
            <a:srgbClr val="FFFFFF">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9" name="Google Shape;1039;p29"/>
          <p:cNvGrpSpPr/>
          <p:nvPr/>
        </p:nvGrpSpPr>
        <p:grpSpPr>
          <a:xfrm flipH="1">
            <a:off x="-1881895" y="1598775"/>
            <a:ext cx="4084596" cy="2492440"/>
            <a:chOff x="-1554905" y="1095501"/>
            <a:chExt cx="4220496" cy="2575367"/>
          </a:xfrm>
        </p:grpSpPr>
        <p:sp>
          <p:nvSpPr>
            <p:cNvPr id="1040" name="Google Shape;1040;p29"/>
            <p:cNvSpPr/>
            <p:nvPr/>
          </p:nvSpPr>
          <p:spPr>
            <a:xfrm>
              <a:off x="1353001" y="3292646"/>
              <a:ext cx="1312590" cy="378162"/>
            </a:xfrm>
            <a:custGeom>
              <a:avLst/>
              <a:gdLst/>
              <a:ahLst/>
              <a:cxnLst/>
              <a:rect l="l" t="t" r="r" b="b"/>
              <a:pathLst>
                <a:path w="6560" h="1871" extrusionOk="0">
                  <a:moveTo>
                    <a:pt x="3063" y="0"/>
                  </a:moveTo>
                  <a:lnTo>
                    <a:pt x="1273" y="782"/>
                  </a:lnTo>
                  <a:lnTo>
                    <a:pt x="1" y="1871"/>
                  </a:lnTo>
                  <a:lnTo>
                    <a:pt x="6559" y="1871"/>
                  </a:lnTo>
                  <a:lnTo>
                    <a:pt x="30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9"/>
            <p:cNvSpPr/>
            <p:nvPr/>
          </p:nvSpPr>
          <p:spPr>
            <a:xfrm>
              <a:off x="1604114" y="2258041"/>
              <a:ext cx="361963" cy="1192897"/>
            </a:xfrm>
            <a:custGeom>
              <a:avLst/>
              <a:gdLst/>
              <a:ahLst/>
              <a:cxnLst/>
              <a:rect l="l" t="t" r="r" b="b"/>
              <a:pathLst>
                <a:path w="1809" h="5902" extrusionOk="0">
                  <a:moveTo>
                    <a:pt x="1" y="0"/>
                  </a:moveTo>
                  <a:lnTo>
                    <a:pt x="18" y="5901"/>
                  </a:lnTo>
                  <a:lnTo>
                    <a:pt x="1808" y="4337"/>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9"/>
            <p:cNvSpPr/>
            <p:nvPr/>
          </p:nvSpPr>
          <p:spPr>
            <a:xfrm>
              <a:off x="600263" y="1527007"/>
              <a:ext cx="1004052" cy="1112050"/>
            </a:xfrm>
            <a:custGeom>
              <a:avLst/>
              <a:gdLst/>
              <a:ahLst/>
              <a:cxnLst/>
              <a:rect l="l" t="t" r="r" b="b"/>
              <a:pathLst>
                <a:path w="5018" h="5502" extrusionOk="0">
                  <a:moveTo>
                    <a:pt x="2486" y="1"/>
                  </a:moveTo>
                  <a:lnTo>
                    <a:pt x="1" y="2250"/>
                  </a:lnTo>
                  <a:lnTo>
                    <a:pt x="1" y="3975"/>
                  </a:lnTo>
                  <a:lnTo>
                    <a:pt x="2180" y="3112"/>
                  </a:lnTo>
                  <a:lnTo>
                    <a:pt x="511" y="4236"/>
                  </a:lnTo>
                  <a:lnTo>
                    <a:pt x="2688" y="5502"/>
                  </a:lnTo>
                  <a:lnTo>
                    <a:pt x="5018" y="3617"/>
                  </a:lnTo>
                  <a:lnTo>
                    <a:pt x="3330" y="2532"/>
                  </a:lnTo>
                  <a:lnTo>
                    <a:pt x="24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9"/>
            <p:cNvSpPr/>
            <p:nvPr/>
          </p:nvSpPr>
          <p:spPr>
            <a:xfrm>
              <a:off x="402374" y="1095501"/>
              <a:ext cx="285729" cy="423234"/>
            </a:xfrm>
            <a:custGeom>
              <a:avLst/>
              <a:gdLst/>
              <a:ahLst/>
              <a:cxnLst/>
              <a:rect l="l" t="t" r="r" b="b"/>
              <a:pathLst>
                <a:path w="1428" h="2094" extrusionOk="0">
                  <a:moveTo>
                    <a:pt x="704" y="0"/>
                  </a:moveTo>
                  <a:lnTo>
                    <a:pt x="1" y="2093"/>
                  </a:lnTo>
                  <a:lnTo>
                    <a:pt x="1" y="2093"/>
                  </a:lnTo>
                  <a:lnTo>
                    <a:pt x="1428" y="1653"/>
                  </a:lnTo>
                  <a:lnTo>
                    <a:pt x="7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9"/>
            <p:cNvSpPr/>
            <p:nvPr/>
          </p:nvSpPr>
          <p:spPr>
            <a:xfrm>
              <a:off x="36610" y="1095501"/>
              <a:ext cx="506628" cy="480231"/>
            </a:xfrm>
            <a:custGeom>
              <a:avLst/>
              <a:gdLst/>
              <a:ahLst/>
              <a:cxnLst/>
              <a:rect l="l" t="t" r="r" b="b"/>
              <a:pathLst>
                <a:path w="2532" h="2376" extrusionOk="0">
                  <a:moveTo>
                    <a:pt x="2532" y="0"/>
                  </a:moveTo>
                  <a:lnTo>
                    <a:pt x="0" y="2376"/>
                  </a:lnTo>
                  <a:lnTo>
                    <a:pt x="1829" y="2093"/>
                  </a:lnTo>
                  <a:lnTo>
                    <a:pt x="2532"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9"/>
            <p:cNvSpPr/>
            <p:nvPr/>
          </p:nvSpPr>
          <p:spPr>
            <a:xfrm>
              <a:off x="-1265575" y="2383350"/>
              <a:ext cx="510630" cy="1287488"/>
            </a:xfrm>
            <a:custGeom>
              <a:avLst/>
              <a:gdLst/>
              <a:ahLst/>
              <a:cxnLst/>
              <a:rect l="l" t="t" r="r" b="b"/>
              <a:pathLst>
                <a:path w="2552" h="6370" extrusionOk="0">
                  <a:moveTo>
                    <a:pt x="1447" y="1"/>
                  </a:moveTo>
                  <a:lnTo>
                    <a:pt x="1" y="2166"/>
                  </a:lnTo>
                  <a:lnTo>
                    <a:pt x="1139" y="6370"/>
                  </a:lnTo>
                  <a:lnTo>
                    <a:pt x="2552" y="6370"/>
                  </a:lnTo>
                  <a:lnTo>
                    <a:pt x="1447" y="1"/>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9"/>
            <p:cNvSpPr/>
            <p:nvPr/>
          </p:nvSpPr>
          <p:spPr>
            <a:xfrm>
              <a:off x="-755145" y="1518518"/>
              <a:ext cx="2108348" cy="2152349"/>
            </a:xfrm>
            <a:custGeom>
              <a:avLst/>
              <a:gdLst/>
              <a:ahLst/>
              <a:cxnLst/>
              <a:rect l="l" t="t" r="r" b="b"/>
              <a:pathLst>
                <a:path w="10537" h="10649" extrusionOk="0">
                  <a:moveTo>
                    <a:pt x="5786" y="0"/>
                  </a:moveTo>
                  <a:lnTo>
                    <a:pt x="4273" y="793"/>
                  </a:lnTo>
                  <a:lnTo>
                    <a:pt x="2271" y="5104"/>
                  </a:lnTo>
                  <a:lnTo>
                    <a:pt x="3892" y="6506"/>
                  </a:lnTo>
                  <a:lnTo>
                    <a:pt x="4485" y="8938"/>
                  </a:lnTo>
                  <a:lnTo>
                    <a:pt x="4485" y="8938"/>
                  </a:lnTo>
                  <a:lnTo>
                    <a:pt x="3377" y="6618"/>
                  </a:lnTo>
                  <a:lnTo>
                    <a:pt x="3628" y="9334"/>
                  </a:lnTo>
                  <a:lnTo>
                    <a:pt x="2562" y="6959"/>
                  </a:lnTo>
                  <a:lnTo>
                    <a:pt x="1203" y="7220"/>
                  </a:lnTo>
                  <a:lnTo>
                    <a:pt x="1" y="10649"/>
                  </a:lnTo>
                  <a:lnTo>
                    <a:pt x="3628" y="10649"/>
                  </a:lnTo>
                  <a:lnTo>
                    <a:pt x="5588" y="10040"/>
                  </a:lnTo>
                  <a:lnTo>
                    <a:pt x="7101" y="9702"/>
                  </a:lnTo>
                  <a:lnTo>
                    <a:pt x="7157" y="8547"/>
                  </a:lnTo>
                  <a:lnTo>
                    <a:pt x="6727" y="6604"/>
                  </a:lnTo>
                  <a:lnTo>
                    <a:pt x="8770" y="10649"/>
                  </a:lnTo>
                  <a:lnTo>
                    <a:pt x="10537" y="10649"/>
                  </a:lnTo>
                  <a:lnTo>
                    <a:pt x="9462" y="5544"/>
                  </a:lnTo>
                  <a:lnTo>
                    <a:pt x="7157" y="5104"/>
                  </a:lnTo>
                  <a:lnTo>
                    <a:pt x="7872" y="7153"/>
                  </a:lnTo>
                  <a:lnTo>
                    <a:pt x="6282" y="4907"/>
                  </a:lnTo>
                  <a:lnTo>
                    <a:pt x="6282" y="4280"/>
                  </a:lnTo>
                  <a:lnTo>
                    <a:pt x="6775" y="2292"/>
                  </a:lnTo>
                  <a:lnTo>
                    <a:pt x="5786"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9"/>
            <p:cNvSpPr/>
            <p:nvPr/>
          </p:nvSpPr>
          <p:spPr>
            <a:xfrm>
              <a:off x="-590271" y="2549889"/>
              <a:ext cx="732529" cy="855159"/>
            </a:xfrm>
            <a:custGeom>
              <a:avLst/>
              <a:gdLst/>
              <a:ahLst/>
              <a:cxnLst/>
              <a:rect l="l" t="t" r="r" b="b"/>
              <a:pathLst>
                <a:path w="3661" h="4231" extrusionOk="0">
                  <a:moveTo>
                    <a:pt x="1447" y="1"/>
                  </a:moveTo>
                  <a:lnTo>
                    <a:pt x="1" y="604"/>
                  </a:lnTo>
                  <a:lnTo>
                    <a:pt x="379" y="2117"/>
                  </a:lnTo>
                  <a:lnTo>
                    <a:pt x="1738" y="1856"/>
                  </a:lnTo>
                  <a:lnTo>
                    <a:pt x="2804" y="4231"/>
                  </a:lnTo>
                  <a:lnTo>
                    <a:pt x="2553" y="1515"/>
                  </a:lnTo>
                  <a:lnTo>
                    <a:pt x="3661" y="3835"/>
                  </a:lnTo>
                  <a:lnTo>
                    <a:pt x="3661" y="3835"/>
                  </a:lnTo>
                  <a:lnTo>
                    <a:pt x="3068" y="1403"/>
                  </a:lnTo>
                  <a:lnTo>
                    <a:pt x="14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9"/>
            <p:cNvSpPr/>
            <p:nvPr/>
          </p:nvSpPr>
          <p:spPr>
            <a:xfrm>
              <a:off x="-976045" y="2383350"/>
              <a:ext cx="461808" cy="1287488"/>
            </a:xfrm>
            <a:custGeom>
              <a:avLst/>
              <a:gdLst/>
              <a:ahLst/>
              <a:cxnLst/>
              <a:rect l="l" t="t" r="r" b="b"/>
              <a:pathLst>
                <a:path w="2308" h="6370" extrusionOk="0">
                  <a:moveTo>
                    <a:pt x="0" y="1"/>
                  </a:moveTo>
                  <a:lnTo>
                    <a:pt x="1105" y="6370"/>
                  </a:lnTo>
                  <a:lnTo>
                    <a:pt x="2307" y="2941"/>
                  </a:lnTo>
                  <a:lnTo>
                    <a:pt x="1929" y="142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9"/>
            <p:cNvSpPr/>
            <p:nvPr/>
          </p:nvSpPr>
          <p:spPr>
            <a:xfrm>
              <a:off x="402374" y="1429590"/>
              <a:ext cx="695513" cy="97623"/>
            </a:xfrm>
            <a:custGeom>
              <a:avLst/>
              <a:gdLst/>
              <a:ahLst/>
              <a:cxnLst/>
              <a:rect l="l" t="t" r="r" b="b"/>
              <a:pathLst>
                <a:path w="3476" h="483" extrusionOk="0">
                  <a:moveTo>
                    <a:pt x="1428" y="0"/>
                  </a:moveTo>
                  <a:lnTo>
                    <a:pt x="1" y="440"/>
                  </a:lnTo>
                  <a:lnTo>
                    <a:pt x="3475" y="483"/>
                  </a:lnTo>
                  <a:lnTo>
                    <a:pt x="1428"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9"/>
            <p:cNvSpPr/>
            <p:nvPr/>
          </p:nvSpPr>
          <p:spPr>
            <a:xfrm>
              <a:off x="501619" y="1981554"/>
              <a:ext cx="636686" cy="657488"/>
            </a:xfrm>
            <a:custGeom>
              <a:avLst/>
              <a:gdLst/>
              <a:ahLst/>
              <a:cxnLst/>
              <a:rect l="l" t="t" r="r" b="b"/>
              <a:pathLst>
                <a:path w="3182" h="3253" extrusionOk="0">
                  <a:moveTo>
                    <a:pt x="494" y="1"/>
                  </a:moveTo>
                  <a:lnTo>
                    <a:pt x="1" y="1989"/>
                  </a:lnTo>
                  <a:lnTo>
                    <a:pt x="3181" y="3253"/>
                  </a:lnTo>
                  <a:lnTo>
                    <a:pt x="1004" y="1987"/>
                  </a:lnTo>
                  <a:lnTo>
                    <a:pt x="2673" y="863"/>
                  </a:lnTo>
                  <a:lnTo>
                    <a:pt x="494" y="1726"/>
                  </a:lnTo>
                  <a:lnTo>
                    <a:pt x="4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9"/>
            <p:cNvSpPr/>
            <p:nvPr/>
          </p:nvSpPr>
          <p:spPr>
            <a:xfrm>
              <a:off x="1607716" y="3134595"/>
              <a:ext cx="1057876" cy="536218"/>
            </a:xfrm>
            <a:custGeom>
              <a:avLst/>
              <a:gdLst/>
              <a:ahLst/>
              <a:cxnLst/>
              <a:rect l="l" t="t" r="r" b="b"/>
              <a:pathLst>
                <a:path w="5287" h="2653" extrusionOk="0">
                  <a:moveTo>
                    <a:pt x="1790" y="0"/>
                  </a:moveTo>
                  <a:lnTo>
                    <a:pt x="0" y="1564"/>
                  </a:lnTo>
                  <a:lnTo>
                    <a:pt x="1790" y="782"/>
                  </a:lnTo>
                  <a:lnTo>
                    <a:pt x="5286" y="2653"/>
                  </a:lnTo>
                  <a:lnTo>
                    <a:pt x="17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9"/>
            <p:cNvSpPr/>
            <p:nvPr/>
          </p:nvSpPr>
          <p:spPr>
            <a:xfrm>
              <a:off x="1138105" y="2258041"/>
              <a:ext cx="469811" cy="1412801"/>
            </a:xfrm>
            <a:custGeom>
              <a:avLst/>
              <a:gdLst/>
              <a:ahLst/>
              <a:cxnLst/>
              <a:rect l="l" t="t" r="r" b="b"/>
              <a:pathLst>
                <a:path w="2348" h="6990" extrusionOk="0">
                  <a:moveTo>
                    <a:pt x="2330" y="0"/>
                  </a:moveTo>
                  <a:lnTo>
                    <a:pt x="0" y="1885"/>
                  </a:lnTo>
                  <a:lnTo>
                    <a:pt x="1075" y="6990"/>
                  </a:lnTo>
                  <a:lnTo>
                    <a:pt x="2347" y="5901"/>
                  </a:lnTo>
                  <a:lnTo>
                    <a:pt x="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9"/>
            <p:cNvSpPr/>
            <p:nvPr/>
          </p:nvSpPr>
          <p:spPr>
            <a:xfrm>
              <a:off x="501619" y="2383350"/>
              <a:ext cx="636686" cy="581088"/>
            </a:xfrm>
            <a:custGeom>
              <a:avLst/>
              <a:gdLst/>
              <a:ahLst/>
              <a:cxnLst/>
              <a:rect l="l" t="t" r="r" b="b"/>
              <a:pathLst>
                <a:path w="3182" h="2875" extrusionOk="0">
                  <a:moveTo>
                    <a:pt x="1" y="1"/>
                  </a:moveTo>
                  <a:lnTo>
                    <a:pt x="1" y="628"/>
                  </a:lnTo>
                  <a:lnTo>
                    <a:pt x="1591" y="2874"/>
                  </a:lnTo>
                  <a:lnTo>
                    <a:pt x="876" y="825"/>
                  </a:lnTo>
                  <a:lnTo>
                    <a:pt x="3181" y="1265"/>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9"/>
            <p:cNvSpPr/>
            <p:nvPr/>
          </p:nvSpPr>
          <p:spPr>
            <a:xfrm>
              <a:off x="-1554905" y="2820920"/>
              <a:ext cx="517233" cy="849904"/>
            </a:xfrm>
            <a:custGeom>
              <a:avLst/>
              <a:gdLst/>
              <a:ahLst/>
              <a:cxnLst/>
              <a:rect l="l" t="t" r="r" b="b"/>
              <a:pathLst>
                <a:path w="2585" h="4205" extrusionOk="0">
                  <a:moveTo>
                    <a:pt x="1447" y="1"/>
                  </a:moveTo>
                  <a:lnTo>
                    <a:pt x="0" y="4205"/>
                  </a:lnTo>
                  <a:lnTo>
                    <a:pt x="2585" y="4205"/>
                  </a:lnTo>
                  <a:lnTo>
                    <a:pt x="14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9"/>
            <p:cNvSpPr/>
            <p:nvPr/>
          </p:nvSpPr>
          <p:spPr>
            <a:xfrm>
              <a:off x="-29420" y="2853257"/>
              <a:ext cx="1029063" cy="817565"/>
            </a:xfrm>
            <a:custGeom>
              <a:avLst/>
              <a:gdLst/>
              <a:ahLst/>
              <a:cxnLst/>
              <a:rect l="l" t="t" r="r" b="b"/>
              <a:pathLst>
                <a:path w="5143" h="4045" extrusionOk="0">
                  <a:moveTo>
                    <a:pt x="3100" y="0"/>
                  </a:moveTo>
                  <a:lnTo>
                    <a:pt x="3530" y="1943"/>
                  </a:lnTo>
                  <a:lnTo>
                    <a:pt x="3474" y="3098"/>
                  </a:lnTo>
                  <a:lnTo>
                    <a:pt x="1961" y="3436"/>
                  </a:lnTo>
                  <a:lnTo>
                    <a:pt x="1" y="4045"/>
                  </a:lnTo>
                  <a:lnTo>
                    <a:pt x="5143" y="4045"/>
                  </a:lnTo>
                  <a:lnTo>
                    <a:pt x="31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9"/>
            <p:cNvSpPr/>
            <p:nvPr/>
          </p:nvSpPr>
          <p:spPr>
            <a:xfrm>
              <a:off x="-300941" y="1518518"/>
              <a:ext cx="703516" cy="1031608"/>
            </a:xfrm>
            <a:custGeom>
              <a:avLst/>
              <a:gdLst/>
              <a:ahLst/>
              <a:cxnLst/>
              <a:rect l="l" t="t" r="r" b="b"/>
              <a:pathLst>
                <a:path w="3516" h="5104" extrusionOk="0">
                  <a:moveTo>
                    <a:pt x="3516" y="0"/>
                  </a:moveTo>
                  <a:lnTo>
                    <a:pt x="1687" y="283"/>
                  </a:lnTo>
                  <a:lnTo>
                    <a:pt x="1" y="5104"/>
                  </a:lnTo>
                  <a:lnTo>
                    <a:pt x="2003" y="793"/>
                  </a:lnTo>
                  <a:lnTo>
                    <a:pt x="35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9"/>
            <p:cNvSpPr/>
            <p:nvPr/>
          </p:nvSpPr>
          <p:spPr>
            <a:xfrm>
              <a:off x="402374" y="1518518"/>
              <a:ext cx="695513" cy="463253"/>
            </a:xfrm>
            <a:custGeom>
              <a:avLst/>
              <a:gdLst/>
              <a:ahLst/>
              <a:cxnLst/>
              <a:rect l="l" t="t" r="r" b="b"/>
              <a:pathLst>
                <a:path w="3476" h="2292" extrusionOk="0">
                  <a:moveTo>
                    <a:pt x="1" y="0"/>
                  </a:moveTo>
                  <a:lnTo>
                    <a:pt x="990" y="2292"/>
                  </a:lnTo>
                  <a:lnTo>
                    <a:pt x="3475" y="43"/>
                  </a:lnTo>
                  <a:lnTo>
                    <a:pt x="1" y="0"/>
                  </a:ln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8" name="Google Shape;1058;p29"/>
          <p:cNvSpPr/>
          <p:nvPr/>
        </p:nvSpPr>
        <p:spPr>
          <a:xfrm flipH="1">
            <a:off x="-12552" y="4091300"/>
            <a:ext cx="9152400" cy="1094700"/>
          </a:xfrm>
          <a:prstGeom prst="rect">
            <a:avLst/>
          </a:prstGeom>
          <a:solidFill>
            <a:srgbClr val="CEEBEC">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9" name="Google Shape;1059;p29"/>
          <p:cNvGrpSpPr/>
          <p:nvPr/>
        </p:nvGrpSpPr>
        <p:grpSpPr>
          <a:xfrm flipH="1">
            <a:off x="-4350" y="4102288"/>
            <a:ext cx="9144207" cy="1034873"/>
            <a:chOff x="-8409" y="4102288"/>
            <a:chExt cx="9144207" cy="1034873"/>
          </a:xfrm>
        </p:grpSpPr>
        <p:grpSp>
          <p:nvGrpSpPr>
            <p:cNvPr id="1060" name="Google Shape;1060;p29"/>
            <p:cNvGrpSpPr/>
            <p:nvPr/>
          </p:nvGrpSpPr>
          <p:grpSpPr>
            <a:xfrm>
              <a:off x="-8409" y="4141158"/>
              <a:ext cx="9144207" cy="996002"/>
              <a:chOff x="637480" y="3826824"/>
              <a:chExt cx="8109442" cy="996002"/>
            </a:xfrm>
          </p:grpSpPr>
          <p:sp>
            <p:nvSpPr>
              <p:cNvPr id="1061" name="Google Shape;1061;p29"/>
              <p:cNvSpPr/>
              <p:nvPr/>
            </p:nvSpPr>
            <p:spPr>
              <a:xfrm>
                <a:off x="7073971" y="3912721"/>
                <a:ext cx="17008" cy="202"/>
              </a:xfrm>
              <a:custGeom>
                <a:avLst/>
                <a:gdLst/>
                <a:ahLst/>
                <a:cxnLst/>
                <a:rect l="l" t="t" r="r" b="b"/>
                <a:pathLst>
                  <a:path w="85" h="1" fill="none" extrusionOk="0">
                    <a:moveTo>
                      <a:pt x="0" y="0"/>
                    </a:moveTo>
                    <a:lnTo>
                      <a:pt x="14" y="0"/>
                    </a:lnTo>
                    <a:lnTo>
                      <a:pt x="84" y="0"/>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9"/>
              <p:cNvSpPr/>
              <p:nvPr/>
            </p:nvSpPr>
            <p:spPr>
              <a:xfrm>
                <a:off x="7004539" y="3912721"/>
                <a:ext cx="134460" cy="13340"/>
              </a:xfrm>
              <a:custGeom>
                <a:avLst/>
                <a:gdLst/>
                <a:ahLst/>
                <a:cxnLst/>
                <a:rect l="l" t="t" r="r" b="b"/>
                <a:pathLst>
                  <a:path w="672" h="66" extrusionOk="0">
                    <a:moveTo>
                      <a:pt x="44" y="0"/>
                    </a:moveTo>
                    <a:cubicBezTo>
                      <a:pt x="23" y="0"/>
                      <a:pt x="7" y="14"/>
                      <a:pt x="0" y="44"/>
                    </a:cubicBezTo>
                    <a:cubicBezTo>
                      <a:pt x="4" y="53"/>
                      <a:pt x="226" y="60"/>
                      <a:pt x="672" y="65"/>
                    </a:cubicBezTo>
                    <a:cubicBezTo>
                      <a:pt x="438" y="58"/>
                      <a:pt x="321" y="51"/>
                      <a:pt x="317" y="44"/>
                    </a:cubicBezTo>
                    <a:cubicBezTo>
                      <a:pt x="319" y="25"/>
                      <a:pt x="331" y="9"/>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9"/>
              <p:cNvSpPr/>
              <p:nvPr/>
            </p:nvSpPr>
            <p:spPr>
              <a:xfrm>
                <a:off x="2984134" y="4791094"/>
                <a:ext cx="44820" cy="14552"/>
              </a:xfrm>
              <a:custGeom>
                <a:avLst/>
                <a:gdLst/>
                <a:ahLst/>
                <a:cxnLst/>
                <a:rect l="l" t="t" r="r" b="b"/>
                <a:pathLst>
                  <a:path w="224" h="72" extrusionOk="0">
                    <a:moveTo>
                      <a:pt x="1" y="0"/>
                    </a:moveTo>
                    <a:lnTo>
                      <a:pt x="1" y="67"/>
                    </a:lnTo>
                    <a:cubicBezTo>
                      <a:pt x="67" y="70"/>
                      <a:pt x="119" y="72"/>
                      <a:pt x="156" y="72"/>
                    </a:cubicBezTo>
                    <a:cubicBezTo>
                      <a:pt x="193" y="72"/>
                      <a:pt x="215" y="70"/>
                      <a:pt x="223" y="67"/>
                    </a:cubicBezTo>
                    <a:cubicBezTo>
                      <a:pt x="165" y="53"/>
                      <a:pt x="109" y="37"/>
                      <a:pt x="53" y="16"/>
                    </a:cubicBezTo>
                    <a:cubicBezTo>
                      <a:pt x="36" y="9"/>
                      <a:pt x="18" y="4"/>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9"/>
              <p:cNvSpPr/>
              <p:nvPr/>
            </p:nvSpPr>
            <p:spPr>
              <a:xfrm>
                <a:off x="6698202" y="4626576"/>
                <a:ext cx="236306" cy="13744"/>
              </a:xfrm>
              <a:custGeom>
                <a:avLst/>
                <a:gdLst/>
                <a:ahLst/>
                <a:cxnLst/>
                <a:rect l="l" t="t" r="r" b="b"/>
                <a:pathLst>
                  <a:path w="1181" h="68" extrusionOk="0">
                    <a:moveTo>
                      <a:pt x="1" y="1"/>
                    </a:moveTo>
                    <a:lnTo>
                      <a:pt x="1" y="67"/>
                    </a:lnTo>
                    <a:cubicBezTo>
                      <a:pt x="379" y="60"/>
                      <a:pt x="666" y="57"/>
                      <a:pt x="861" y="57"/>
                    </a:cubicBezTo>
                    <a:cubicBezTo>
                      <a:pt x="1055" y="57"/>
                      <a:pt x="1158" y="60"/>
                      <a:pt x="1168" y="67"/>
                    </a:cubicBezTo>
                    <a:lnTo>
                      <a:pt x="1180" y="34"/>
                    </a:lnTo>
                    <a:cubicBezTo>
                      <a:pt x="590" y="13"/>
                      <a:pt x="19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9"/>
              <p:cNvSpPr/>
              <p:nvPr/>
            </p:nvSpPr>
            <p:spPr>
              <a:xfrm>
                <a:off x="7231441" y="4102908"/>
                <a:ext cx="119454" cy="17988"/>
              </a:xfrm>
              <a:custGeom>
                <a:avLst/>
                <a:gdLst/>
                <a:ahLst/>
                <a:cxnLst/>
                <a:rect l="l" t="t" r="r" b="b"/>
                <a:pathLst>
                  <a:path w="597" h="89" extrusionOk="0">
                    <a:moveTo>
                      <a:pt x="2" y="1"/>
                    </a:moveTo>
                    <a:cubicBezTo>
                      <a:pt x="0" y="30"/>
                      <a:pt x="4" y="60"/>
                      <a:pt x="13" y="88"/>
                    </a:cubicBezTo>
                    <a:lnTo>
                      <a:pt x="575" y="88"/>
                    </a:lnTo>
                    <a:lnTo>
                      <a:pt x="596" y="78"/>
                    </a:lnTo>
                    <a:cubicBezTo>
                      <a:pt x="589" y="62"/>
                      <a:pt x="412" y="48"/>
                      <a:pt x="67" y="34"/>
                    </a:cubicBezTo>
                    <a:lnTo>
                      <a:pt x="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9"/>
              <p:cNvSpPr/>
              <p:nvPr/>
            </p:nvSpPr>
            <p:spPr>
              <a:xfrm>
                <a:off x="3246852" y="3875533"/>
                <a:ext cx="107849" cy="14957"/>
              </a:xfrm>
              <a:custGeom>
                <a:avLst/>
                <a:gdLst/>
                <a:ahLst/>
                <a:cxnLst/>
                <a:rect l="l" t="t" r="r" b="b"/>
                <a:pathLst>
                  <a:path w="539" h="74" extrusionOk="0">
                    <a:moveTo>
                      <a:pt x="1" y="0"/>
                    </a:moveTo>
                    <a:cubicBezTo>
                      <a:pt x="1" y="16"/>
                      <a:pt x="15" y="37"/>
                      <a:pt x="45" y="67"/>
                    </a:cubicBezTo>
                    <a:cubicBezTo>
                      <a:pt x="202" y="71"/>
                      <a:pt x="322" y="73"/>
                      <a:pt x="405" y="73"/>
                    </a:cubicBezTo>
                    <a:cubicBezTo>
                      <a:pt x="487" y="73"/>
                      <a:pt x="532" y="71"/>
                      <a:pt x="539" y="67"/>
                    </a:cubicBezTo>
                    <a:cubicBezTo>
                      <a:pt x="346" y="49"/>
                      <a:pt x="201" y="32"/>
                      <a:pt x="101" y="18"/>
                    </a:cubicBezTo>
                    <a:cubicBezTo>
                      <a:pt x="41" y="5"/>
                      <a:pt x="8"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9"/>
              <p:cNvSpPr/>
              <p:nvPr/>
            </p:nvSpPr>
            <p:spPr>
              <a:xfrm>
                <a:off x="3218839" y="3866640"/>
                <a:ext cx="28213" cy="14755"/>
              </a:xfrm>
              <a:custGeom>
                <a:avLst/>
                <a:gdLst/>
                <a:ahLst/>
                <a:cxnLst/>
                <a:rect l="l" t="t" r="r" b="b"/>
                <a:pathLst>
                  <a:path w="141" h="73" extrusionOk="0">
                    <a:moveTo>
                      <a:pt x="1" y="0"/>
                    </a:moveTo>
                    <a:lnTo>
                      <a:pt x="1" y="67"/>
                    </a:lnTo>
                    <a:cubicBezTo>
                      <a:pt x="38" y="70"/>
                      <a:pt x="68" y="72"/>
                      <a:pt x="92" y="72"/>
                    </a:cubicBezTo>
                    <a:cubicBezTo>
                      <a:pt x="115" y="72"/>
                      <a:pt x="131" y="70"/>
                      <a:pt x="141" y="67"/>
                    </a:cubicBezTo>
                    <a:cubicBezTo>
                      <a:pt x="123" y="53"/>
                      <a:pt x="106" y="41"/>
                      <a:pt x="85" y="34"/>
                    </a:cubicBezTo>
                    <a:cubicBezTo>
                      <a:pt x="65" y="27"/>
                      <a:pt x="48" y="14"/>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9"/>
              <p:cNvSpPr/>
              <p:nvPr/>
            </p:nvSpPr>
            <p:spPr>
              <a:xfrm>
                <a:off x="6257204" y="3833090"/>
                <a:ext cx="206293" cy="29105"/>
              </a:xfrm>
              <a:custGeom>
                <a:avLst/>
                <a:gdLst/>
                <a:ahLst/>
                <a:cxnLst/>
                <a:rect l="l" t="t" r="r" b="b"/>
                <a:pathLst>
                  <a:path w="1031" h="144" extrusionOk="0">
                    <a:moveTo>
                      <a:pt x="83" y="1"/>
                    </a:moveTo>
                    <a:cubicBezTo>
                      <a:pt x="34" y="1"/>
                      <a:pt x="6" y="2"/>
                      <a:pt x="1" y="5"/>
                    </a:cubicBezTo>
                    <a:cubicBezTo>
                      <a:pt x="1" y="65"/>
                      <a:pt x="8" y="107"/>
                      <a:pt x="24" y="133"/>
                    </a:cubicBezTo>
                    <a:lnTo>
                      <a:pt x="869" y="143"/>
                    </a:lnTo>
                    <a:cubicBezTo>
                      <a:pt x="874" y="144"/>
                      <a:pt x="879" y="144"/>
                      <a:pt x="883" y="144"/>
                    </a:cubicBezTo>
                    <a:cubicBezTo>
                      <a:pt x="917" y="144"/>
                      <a:pt x="951" y="139"/>
                      <a:pt x="983" y="129"/>
                    </a:cubicBezTo>
                    <a:cubicBezTo>
                      <a:pt x="1002" y="122"/>
                      <a:pt x="1018" y="110"/>
                      <a:pt x="1030" y="94"/>
                    </a:cubicBezTo>
                    <a:cubicBezTo>
                      <a:pt x="1027" y="80"/>
                      <a:pt x="1002" y="66"/>
                      <a:pt x="958" y="52"/>
                    </a:cubicBezTo>
                    <a:cubicBezTo>
                      <a:pt x="909" y="38"/>
                      <a:pt x="879" y="30"/>
                      <a:pt x="869" y="26"/>
                    </a:cubicBezTo>
                    <a:cubicBezTo>
                      <a:pt x="468" y="10"/>
                      <a:pt x="206"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9"/>
              <p:cNvSpPr/>
              <p:nvPr/>
            </p:nvSpPr>
            <p:spPr>
              <a:xfrm>
                <a:off x="8409370" y="4583931"/>
                <a:ext cx="226102" cy="25265"/>
              </a:xfrm>
              <a:custGeom>
                <a:avLst/>
                <a:gdLst/>
                <a:ahLst/>
                <a:cxnLst/>
                <a:rect l="l" t="t" r="r" b="b"/>
                <a:pathLst>
                  <a:path w="1130" h="125" extrusionOk="0">
                    <a:moveTo>
                      <a:pt x="3" y="1"/>
                    </a:moveTo>
                    <a:cubicBezTo>
                      <a:pt x="2" y="1"/>
                      <a:pt x="0" y="19"/>
                      <a:pt x="0" y="57"/>
                    </a:cubicBezTo>
                    <a:cubicBezTo>
                      <a:pt x="0" y="101"/>
                      <a:pt x="5" y="124"/>
                      <a:pt x="17" y="124"/>
                    </a:cubicBezTo>
                    <a:cubicBezTo>
                      <a:pt x="17" y="124"/>
                      <a:pt x="17" y="124"/>
                      <a:pt x="18" y="124"/>
                    </a:cubicBezTo>
                    <a:cubicBezTo>
                      <a:pt x="23" y="124"/>
                      <a:pt x="28" y="119"/>
                      <a:pt x="34" y="106"/>
                    </a:cubicBezTo>
                    <a:cubicBezTo>
                      <a:pt x="393" y="90"/>
                      <a:pt x="666" y="82"/>
                      <a:pt x="854" y="82"/>
                    </a:cubicBezTo>
                    <a:cubicBezTo>
                      <a:pt x="992" y="82"/>
                      <a:pt x="1083" y="86"/>
                      <a:pt x="1129" y="96"/>
                    </a:cubicBezTo>
                    <a:cubicBezTo>
                      <a:pt x="1112" y="77"/>
                      <a:pt x="1091" y="61"/>
                      <a:pt x="1066" y="50"/>
                    </a:cubicBezTo>
                    <a:lnTo>
                      <a:pt x="1019" y="29"/>
                    </a:lnTo>
                    <a:cubicBezTo>
                      <a:pt x="847" y="34"/>
                      <a:pt x="692" y="37"/>
                      <a:pt x="554" y="37"/>
                    </a:cubicBezTo>
                    <a:cubicBezTo>
                      <a:pt x="440" y="37"/>
                      <a:pt x="337" y="35"/>
                      <a:pt x="246" y="31"/>
                    </a:cubicBezTo>
                    <a:cubicBezTo>
                      <a:pt x="100" y="22"/>
                      <a:pt x="23" y="19"/>
                      <a:pt x="11" y="19"/>
                    </a:cubicBezTo>
                    <a:cubicBezTo>
                      <a:pt x="11" y="19"/>
                      <a:pt x="11" y="20"/>
                      <a:pt x="11" y="20"/>
                    </a:cubicBezTo>
                    <a:cubicBezTo>
                      <a:pt x="10" y="20"/>
                      <a:pt x="7" y="13"/>
                      <a:pt x="4" y="1"/>
                    </a:cubicBezTo>
                    <a:cubicBezTo>
                      <a:pt x="4" y="1"/>
                      <a:pt x="4" y="1"/>
                      <a:pt x="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9"/>
              <p:cNvSpPr/>
              <p:nvPr/>
            </p:nvSpPr>
            <p:spPr>
              <a:xfrm>
                <a:off x="8701101" y="4122714"/>
                <a:ext cx="45821" cy="14755"/>
              </a:xfrm>
              <a:custGeom>
                <a:avLst/>
                <a:gdLst/>
                <a:ahLst/>
                <a:cxnLst/>
                <a:rect l="l" t="t" r="r" b="b"/>
                <a:pathLst>
                  <a:path w="229" h="73" extrusionOk="0">
                    <a:moveTo>
                      <a:pt x="1" y="1"/>
                    </a:moveTo>
                    <a:lnTo>
                      <a:pt x="1" y="67"/>
                    </a:lnTo>
                    <a:cubicBezTo>
                      <a:pt x="69" y="71"/>
                      <a:pt x="122" y="73"/>
                      <a:pt x="160" y="73"/>
                    </a:cubicBezTo>
                    <a:cubicBezTo>
                      <a:pt x="198" y="73"/>
                      <a:pt x="221" y="71"/>
                      <a:pt x="229" y="67"/>
                    </a:cubicBezTo>
                    <a:cubicBezTo>
                      <a:pt x="169" y="53"/>
                      <a:pt x="111" y="38"/>
                      <a:pt x="53" y="18"/>
                    </a:cubicBezTo>
                    <a:cubicBezTo>
                      <a:pt x="36" y="11"/>
                      <a:pt x="18" y="6"/>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9"/>
              <p:cNvSpPr/>
              <p:nvPr/>
            </p:nvSpPr>
            <p:spPr>
              <a:xfrm>
                <a:off x="7457343" y="4633246"/>
                <a:ext cx="84038" cy="18393"/>
              </a:xfrm>
              <a:custGeom>
                <a:avLst/>
                <a:gdLst/>
                <a:ahLst/>
                <a:cxnLst/>
                <a:rect l="l" t="t" r="r" b="b"/>
                <a:pathLst>
                  <a:path w="420" h="91" extrusionOk="0">
                    <a:moveTo>
                      <a:pt x="2" y="1"/>
                    </a:moveTo>
                    <a:cubicBezTo>
                      <a:pt x="0" y="33"/>
                      <a:pt x="4" y="62"/>
                      <a:pt x="13" y="90"/>
                    </a:cubicBezTo>
                    <a:lnTo>
                      <a:pt x="397" y="90"/>
                    </a:lnTo>
                    <a:lnTo>
                      <a:pt x="419" y="80"/>
                    </a:lnTo>
                    <a:cubicBezTo>
                      <a:pt x="412" y="64"/>
                      <a:pt x="295" y="50"/>
                      <a:pt x="69" y="36"/>
                    </a:cubicBezTo>
                    <a:lnTo>
                      <a:pt x="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9"/>
              <p:cNvSpPr/>
              <p:nvPr/>
            </p:nvSpPr>
            <p:spPr>
              <a:xfrm>
                <a:off x="8532425" y="3883617"/>
                <a:ext cx="42019" cy="15765"/>
              </a:xfrm>
              <a:custGeom>
                <a:avLst/>
                <a:gdLst/>
                <a:ahLst/>
                <a:cxnLst/>
                <a:rect l="l" t="t" r="r" b="b"/>
                <a:pathLst>
                  <a:path w="210" h="78" extrusionOk="0">
                    <a:moveTo>
                      <a:pt x="7" y="0"/>
                    </a:moveTo>
                    <a:cubicBezTo>
                      <a:pt x="0" y="0"/>
                      <a:pt x="20" y="10"/>
                      <a:pt x="67" y="30"/>
                    </a:cubicBezTo>
                    <a:cubicBezTo>
                      <a:pt x="113" y="49"/>
                      <a:pt x="160" y="65"/>
                      <a:pt x="209" y="78"/>
                    </a:cubicBezTo>
                    <a:cubicBezTo>
                      <a:pt x="109" y="30"/>
                      <a:pt x="50" y="6"/>
                      <a:pt x="32" y="6"/>
                    </a:cubicBezTo>
                    <a:cubicBezTo>
                      <a:pt x="32" y="6"/>
                      <a:pt x="31" y="6"/>
                      <a:pt x="30" y="6"/>
                    </a:cubicBezTo>
                    <a:cubicBezTo>
                      <a:pt x="18" y="2"/>
                      <a:pt x="10" y="0"/>
                      <a:pt x="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9"/>
              <p:cNvSpPr/>
              <p:nvPr/>
            </p:nvSpPr>
            <p:spPr>
              <a:xfrm>
                <a:off x="7269258" y="4324219"/>
                <a:ext cx="924216" cy="15967"/>
              </a:xfrm>
              <a:custGeom>
                <a:avLst/>
                <a:gdLst/>
                <a:ahLst/>
                <a:cxnLst/>
                <a:rect l="l" t="t" r="r" b="b"/>
                <a:pathLst>
                  <a:path w="4619" h="79" extrusionOk="0">
                    <a:moveTo>
                      <a:pt x="8" y="1"/>
                    </a:moveTo>
                    <a:cubicBezTo>
                      <a:pt x="6" y="1"/>
                      <a:pt x="3" y="1"/>
                      <a:pt x="1" y="1"/>
                    </a:cubicBezTo>
                    <a:lnTo>
                      <a:pt x="1" y="68"/>
                    </a:lnTo>
                    <a:lnTo>
                      <a:pt x="4597" y="78"/>
                    </a:lnTo>
                    <a:lnTo>
                      <a:pt x="4618" y="68"/>
                    </a:lnTo>
                    <a:cubicBezTo>
                      <a:pt x="4611" y="52"/>
                      <a:pt x="3088" y="38"/>
                      <a:pt x="45" y="24"/>
                    </a:cubicBezTo>
                    <a:cubicBezTo>
                      <a:pt x="39" y="9"/>
                      <a:pt x="24" y="1"/>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9"/>
              <p:cNvSpPr/>
              <p:nvPr/>
            </p:nvSpPr>
            <p:spPr>
              <a:xfrm>
                <a:off x="2647783" y="3994778"/>
                <a:ext cx="91841" cy="13744"/>
              </a:xfrm>
              <a:custGeom>
                <a:avLst/>
                <a:gdLst/>
                <a:ahLst/>
                <a:cxnLst/>
                <a:rect l="l" t="t" r="r" b="b"/>
                <a:pathLst>
                  <a:path w="459" h="68" extrusionOk="0">
                    <a:moveTo>
                      <a:pt x="0" y="1"/>
                    </a:moveTo>
                    <a:lnTo>
                      <a:pt x="0" y="68"/>
                    </a:lnTo>
                    <a:cubicBezTo>
                      <a:pt x="139" y="60"/>
                      <a:pt x="245" y="57"/>
                      <a:pt x="319" y="57"/>
                    </a:cubicBezTo>
                    <a:cubicBezTo>
                      <a:pt x="393" y="57"/>
                      <a:pt x="435" y="60"/>
                      <a:pt x="446" y="68"/>
                    </a:cubicBezTo>
                    <a:lnTo>
                      <a:pt x="458" y="34"/>
                    </a:lnTo>
                    <a:cubicBezTo>
                      <a:pt x="228" y="11"/>
                      <a:pt x="7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9"/>
              <p:cNvSpPr/>
              <p:nvPr/>
            </p:nvSpPr>
            <p:spPr>
              <a:xfrm>
                <a:off x="2030105" y="3826824"/>
                <a:ext cx="129258" cy="19808"/>
              </a:xfrm>
              <a:custGeom>
                <a:avLst/>
                <a:gdLst/>
                <a:ahLst/>
                <a:cxnLst/>
                <a:rect l="l" t="t" r="r" b="b"/>
                <a:pathLst>
                  <a:path w="646" h="98" extrusionOk="0">
                    <a:moveTo>
                      <a:pt x="112" y="0"/>
                    </a:moveTo>
                    <a:cubicBezTo>
                      <a:pt x="49" y="0"/>
                      <a:pt x="11" y="7"/>
                      <a:pt x="0" y="18"/>
                    </a:cubicBezTo>
                    <a:cubicBezTo>
                      <a:pt x="121" y="48"/>
                      <a:pt x="328" y="75"/>
                      <a:pt x="624" y="97"/>
                    </a:cubicBezTo>
                    <a:lnTo>
                      <a:pt x="645" y="52"/>
                    </a:lnTo>
                    <a:lnTo>
                      <a:pt x="635" y="18"/>
                    </a:lnTo>
                    <a:cubicBezTo>
                      <a:pt x="615" y="19"/>
                      <a:pt x="591" y="20"/>
                      <a:pt x="565" y="20"/>
                    </a:cubicBezTo>
                    <a:cubicBezTo>
                      <a:pt x="481" y="20"/>
                      <a:pt x="365" y="15"/>
                      <a:pt x="219" y="4"/>
                    </a:cubicBezTo>
                    <a:cubicBezTo>
                      <a:pt x="178" y="2"/>
                      <a:pt x="142" y="0"/>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9"/>
              <p:cNvSpPr/>
              <p:nvPr/>
            </p:nvSpPr>
            <p:spPr>
              <a:xfrm>
                <a:off x="2249204" y="4269043"/>
                <a:ext cx="398779" cy="13744"/>
              </a:xfrm>
              <a:custGeom>
                <a:avLst/>
                <a:gdLst/>
                <a:ahLst/>
                <a:cxnLst/>
                <a:rect l="l" t="t" r="r" b="b"/>
                <a:pathLst>
                  <a:path w="1993" h="68" extrusionOk="0">
                    <a:moveTo>
                      <a:pt x="5" y="1"/>
                    </a:moveTo>
                    <a:cubicBezTo>
                      <a:pt x="4" y="1"/>
                      <a:pt x="2" y="1"/>
                      <a:pt x="1" y="1"/>
                    </a:cubicBezTo>
                    <a:lnTo>
                      <a:pt x="1" y="67"/>
                    </a:lnTo>
                    <a:lnTo>
                      <a:pt x="1949" y="46"/>
                    </a:lnTo>
                    <a:lnTo>
                      <a:pt x="1949" y="67"/>
                    </a:lnTo>
                    <a:cubicBezTo>
                      <a:pt x="1970" y="67"/>
                      <a:pt x="1987" y="53"/>
                      <a:pt x="1992" y="34"/>
                    </a:cubicBezTo>
                    <a:cubicBezTo>
                      <a:pt x="1819" y="24"/>
                      <a:pt x="1565" y="17"/>
                      <a:pt x="1229" y="17"/>
                    </a:cubicBezTo>
                    <a:cubicBezTo>
                      <a:pt x="1158" y="17"/>
                      <a:pt x="1084" y="18"/>
                      <a:pt x="1005" y="18"/>
                    </a:cubicBezTo>
                    <a:cubicBezTo>
                      <a:pt x="520" y="22"/>
                      <a:pt x="201" y="24"/>
                      <a:pt x="45" y="24"/>
                    </a:cubicBezTo>
                    <a:cubicBezTo>
                      <a:pt x="37" y="9"/>
                      <a:pt x="21"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9"/>
              <p:cNvSpPr/>
              <p:nvPr/>
            </p:nvSpPr>
            <p:spPr>
              <a:xfrm>
                <a:off x="7616214" y="3916562"/>
                <a:ext cx="505027" cy="14350"/>
              </a:xfrm>
              <a:custGeom>
                <a:avLst/>
                <a:gdLst/>
                <a:ahLst/>
                <a:cxnLst/>
                <a:rect l="l" t="t" r="r" b="b"/>
                <a:pathLst>
                  <a:path w="2524" h="71" extrusionOk="0">
                    <a:moveTo>
                      <a:pt x="1" y="0"/>
                    </a:moveTo>
                    <a:lnTo>
                      <a:pt x="58" y="4"/>
                    </a:lnTo>
                    <a:cubicBezTo>
                      <a:pt x="547" y="18"/>
                      <a:pt x="796" y="34"/>
                      <a:pt x="803" y="48"/>
                    </a:cubicBezTo>
                    <a:cubicBezTo>
                      <a:pt x="789" y="55"/>
                      <a:pt x="560" y="62"/>
                      <a:pt x="116" y="67"/>
                    </a:cubicBezTo>
                    <a:cubicBezTo>
                      <a:pt x="204" y="69"/>
                      <a:pt x="290" y="71"/>
                      <a:pt x="376" y="71"/>
                    </a:cubicBezTo>
                    <a:lnTo>
                      <a:pt x="2502" y="58"/>
                    </a:lnTo>
                    <a:lnTo>
                      <a:pt x="2523" y="48"/>
                    </a:lnTo>
                    <a:cubicBezTo>
                      <a:pt x="2516" y="34"/>
                      <a:pt x="1799" y="18"/>
                      <a:pt x="376" y="4"/>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9"/>
              <p:cNvSpPr/>
              <p:nvPr/>
            </p:nvSpPr>
            <p:spPr>
              <a:xfrm>
                <a:off x="7609811" y="3930103"/>
                <a:ext cx="29813" cy="808"/>
              </a:xfrm>
              <a:custGeom>
                <a:avLst/>
                <a:gdLst/>
                <a:ahLst/>
                <a:cxnLst/>
                <a:rect l="l" t="t" r="r" b="b"/>
                <a:pathLst>
                  <a:path w="149" h="4" extrusionOk="0">
                    <a:moveTo>
                      <a:pt x="1" y="0"/>
                    </a:moveTo>
                    <a:cubicBezTo>
                      <a:pt x="33" y="2"/>
                      <a:pt x="62" y="4"/>
                      <a:pt x="90" y="4"/>
                    </a:cubicBezTo>
                    <a:cubicBezTo>
                      <a:pt x="110" y="4"/>
                      <a:pt x="131" y="2"/>
                      <a:pt x="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9"/>
              <p:cNvSpPr/>
              <p:nvPr/>
            </p:nvSpPr>
            <p:spPr>
              <a:xfrm>
                <a:off x="1484660" y="4799785"/>
                <a:ext cx="1245760" cy="23041"/>
              </a:xfrm>
              <a:custGeom>
                <a:avLst/>
                <a:gdLst/>
                <a:ahLst/>
                <a:cxnLst/>
                <a:rect l="l" t="t" r="r" b="b"/>
                <a:pathLst>
                  <a:path w="6226" h="114" extrusionOk="0">
                    <a:moveTo>
                      <a:pt x="67" y="1"/>
                    </a:moveTo>
                    <a:cubicBezTo>
                      <a:pt x="53" y="3"/>
                      <a:pt x="40" y="8"/>
                      <a:pt x="30" y="18"/>
                    </a:cubicBezTo>
                    <a:cubicBezTo>
                      <a:pt x="16" y="27"/>
                      <a:pt x="4" y="41"/>
                      <a:pt x="0" y="57"/>
                    </a:cubicBezTo>
                    <a:cubicBezTo>
                      <a:pt x="9" y="71"/>
                      <a:pt x="214" y="85"/>
                      <a:pt x="617" y="99"/>
                    </a:cubicBezTo>
                    <a:cubicBezTo>
                      <a:pt x="819" y="104"/>
                      <a:pt x="1019" y="108"/>
                      <a:pt x="1219" y="113"/>
                    </a:cubicBezTo>
                    <a:lnTo>
                      <a:pt x="5252" y="101"/>
                    </a:lnTo>
                    <a:cubicBezTo>
                      <a:pt x="5877" y="92"/>
                      <a:pt x="6201" y="82"/>
                      <a:pt x="6225" y="68"/>
                    </a:cubicBezTo>
                    <a:cubicBezTo>
                      <a:pt x="6213" y="41"/>
                      <a:pt x="5889" y="24"/>
                      <a:pt x="5252" y="11"/>
                    </a:cubicBezTo>
                    <a:lnTo>
                      <a:pt x="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9"/>
              <p:cNvSpPr/>
              <p:nvPr/>
            </p:nvSpPr>
            <p:spPr>
              <a:xfrm>
                <a:off x="813159" y="3928284"/>
                <a:ext cx="159472" cy="22435"/>
              </a:xfrm>
              <a:custGeom>
                <a:avLst/>
                <a:gdLst/>
                <a:ahLst/>
                <a:cxnLst/>
                <a:rect l="l" t="t" r="r" b="b"/>
                <a:pathLst>
                  <a:path w="797" h="111" extrusionOk="0">
                    <a:moveTo>
                      <a:pt x="45" y="0"/>
                    </a:moveTo>
                    <a:cubicBezTo>
                      <a:pt x="45" y="6"/>
                      <a:pt x="39" y="13"/>
                      <a:pt x="29" y="27"/>
                    </a:cubicBezTo>
                    <a:cubicBezTo>
                      <a:pt x="15" y="37"/>
                      <a:pt x="6" y="51"/>
                      <a:pt x="1" y="67"/>
                    </a:cubicBezTo>
                    <a:lnTo>
                      <a:pt x="22" y="111"/>
                    </a:lnTo>
                    <a:cubicBezTo>
                      <a:pt x="523" y="105"/>
                      <a:pt x="781" y="93"/>
                      <a:pt x="797" y="79"/>
                    </a:cubicBezTo>
                    <a:cubicBezTo>
                      <a:pt x="793" y="65"/>
                      <a:pt x="669" y="49"/>
                      <a:pt x="425" y="32"/>
                    </a:cubicBezTo>
                    <a:cubicBezTo>
                      <a:pt x="176" y="13"/>
                      <a:pt x="48" y="2"/>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9"/>
              <p:cNvSpPr/>
              <p:nvPr/>
            </p:nvSpPr>
            <p:spPr>
              <a:xfrm>
                <a:off x="1298777" y="3985683"/>
                <a:ext cx="1105697" cy="25063"/>
              </a:xfrm>
              <a:custGeom>
                <a:avLst/>
                <a:gdLst/>
                <a:ahLst/>
                <a:cxnLst/>
                <a:rect l="l" t="t" r="r" b="b"/>
                <a:pathLst>
                  <a:path w="5526" h="124" extrusionOk="0">
                    <a:moveTo>
                      <a:pt x="0" y="0"/>
                    </a:moveTo>
                    <a:lnTo>
                      <a:pt x="0" y="69"/>
                    </a:lnTo>
                    <a:lnTo>
                      <a:pt x="1651" y="123"/>
                    </a:lnTo>
                    <a:lnTo>
                      <a:pt x="1820" y="90"/>
                    </a:lnTo>
                    <a:lnTo>
                      <a:pt x="5503" y="79"/>
                    </a:lnTo>
                    <a:lnTo>
                      <a:pt x="5526" y="67"/>
                    </a:lnTo>
                    <a:cubicBezTo>
                      <a:pt x="5517" y="53"/>
                      <a:pt x="5088" y="39"/>
                      <a:pt x="4234" y="23"/>
                    </a:cubicBezTo>
                    <a:lnTo>
                      <a:pt x="2649" y="23"/>
                    </a:lnTo>
                    <a:cubicBezTo>
                      <a:pt x="2159" y="41"/>
                      <a:pt x="1665" y="50"/>
                      <a:pt x="1167" y="50"/>
                    </a:cubicBezTo>
                    <a:cubicBezTo>
                      <a:pt x="795" y="50"/>
                      <a:pt x="421" y="45"/>
                      <a:pt x="44" y="35"/>
                    </a:cubicBezTo>
                    <a:lnTo>
                      <a:pt x="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9"/>
              <p:cNvSpPr/>
              <p:nvPr/>
            </p:nvSpPr>
            <p:spPr>
              <a:xfrm>
                <a:off x="637480" y="4342207"/>
                <a:ext cx="597869" cy="13946"/>
              </a:xfrm>
              <a:custGeom>
                <a:avLst/>
                <a:gdLst/>
                <a:ahLst/>
                <a:cxnLst/>
                <a:rect l="l" t="t" r="r" b="b"/>
                <a:pathLst>
                  <a:path w="2988" h="69" extrusionOk="0">
                    <a:moveTo>
                      <a:pt x="8" y="1"/>
                    </a:moveTo>
                    <a:cubicBezTo>
                      <a:pt x="6" y="1"/>
                      <a:pt x="3" y="1"/>
                      <a:pt x="0" y="2"/>
                    </a:cubicBezTo>
                    <a:lnTo>
                      <a:pt x="0" y="68"/>
                    </a:lnTo>
                    <a:lnTo>
                      <a:pt x="2944" y="46"/>
                    </a:lnTo>
                    <a:lnTo>
                      <a:pt x="2944" y="68"/>
                    </a:lnTo>
                    <a:cubicBezTo>
                      <a:pt x="2963" y="68"/>
                      <a:pt x="2982" y="54"/>
                      <a:pt x="2988" y="35"/>
                    </a:cubicBezTo>
                    <a:cubicBezTo>
                      <a:pt x="2711" y="23"/>
                      <a:pt x="2294" y="17"/>
                      <a:pt x="1738" y="17"/>
                    </a:cubicBezTo>
                    <a:cubicBezTo>
                      <a:pt x="1660" y="17"/>
                      <a:pt x="1579" y="17"/>
                      <a:pt x="1496" y="17"/>
                    </a:cubicBezTo>
                    <a:cubicBezTo>
                      <a:pt x="765" y="21"/>
                      <a:pt x="281" y="23"/>
                      <a:pt x="44" y="23"/>
                    </a:cubicBezTo>
                    <a:cubicBezTo>
                      <a:pt x="37" y="9"/>
                      <a:pt x="23" y="1"/>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3" name="Google Shape;1083;p29"/>
            <p:cNvSpPr/>
            <p:nvPr/>
          </p:nvSpPr>
          <p:spPr>
            <a:xfrm rot="10800000" flipH="1">
              <a:off x="238128" y="4102288"/>
              <a:ext cx="6968522" cy="27875"/>
            </a:xfrm>
            <a:custGeom>
              <a:avLst/>
              <a:gdLst/>
              <a:ahLst/>
              <a:cxnLst/>
              <a:rect l="l" t="t" r="r" b="b"/>
              <a:pathLst>
                <a:path w="22783" h="172" extrusionOk="0">
                  <a:moveTo>
                    <a:pt x="13540" y="0"/>
                  </a:moveTo>
                  <a:cubicBezTo>
                    <a:pt x="13540" y="5"/>
                    <a:pt x="13377" y="11"/>
                    <a:pt x="13047" y="19"/>
                  </a:cubicBezTo>
                  <a:cubicBezTo>
                    <a:pt x="12574" y="30"/>
                    <a:pt x="12306" y="37"/>
                    <a:pt x="12244" y="39"/>
                  </a:cubicBezTo>
                  <a:lnTo>
                    <a:pt x="53" y="67"/>
                  </a:lnTo>
                  <a:cubicBezTo>
                    <a:pt x="48" y="53"/>
                    <a:pt x="36" y="44"/>
                    <a:pt x="22" y="40"/>
                  </a:cubicBezTo>
                  <a:lnTo>
                    <a:pt x="1" y="39"/>
                  </a:lnTo>
                  <a:lnTo>
                    <a:pt x="1" y="119"/>
                  </a:lnTo>
                  <a:lnTo>
                    <a:pt x="12244" y="172"/>
                  </a:lnTo>
                  <a:lnTo>
                    <a:pt x="22288" y="158"/>
                  </a:lnTo>
                  <a:cubicBezTo>
                    <a:pt x="22300" y="153"/>
                    <a:pt x="22386" y="146"/>
                    <a:pt x="22540" y="139"/>
                  </a:cubicBezTo>
                  <a:cubicBezTo>
                    <a:pt x="22695" y="130"/>
                    <a:pt x="22775" y="123"/>
                    <a:pt x="22782" y="119"/>
                  </a:cubicBezTo>
                  <a:cubicBezTo>
                    <a:pt x="22779" y="107"/>
                    <a:pt x="22700" y="95"/>
                    <a:pt x="22546" y="81"/>
                  </a:cubicBezTo>
                  <a:cubicBezTo>
                    <a:pt x="22381" y="65"/>
                    <a:pt x="22295" y="56"/>
                    <a:pt x="22288" y="53"/>
                  </a:cubicBezTo>
                  <a:lnTo>
                    <a:pt x="13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4" name="Google Shape;1084;p29"/>
          <p:cNvGrpSpPr/>
          <p:nvPr/>
        </p:nvGrpSpPr>
        <p:grpSpPr>
          <a:xfrm>
            <a:off x="7466864" y="2762602"/>
            <a:ext cx="2547825" cy="2374555"/>
            <a:chOff x="3126365" y="119206"/>
            <a:chExt cx="375177" cy="256992"/>
          </a:xfrm>
        </p:grpSpPr>
        <p:sp>
          <p:nvSpPr>
            <p:cNvPr id="1085" name="Google Shape;1085;p29"/>
            <p:cNvSpPr/>
            <p:nvPr/>
          </p:nvSpPr>
          <p:spPr>
            <a:xfrm>
              <a:off x="3307281" y="285198"/>
              <a:ext cx="141222" cy="69394"/>
            </a:xfrm>
            <a:custGeom>
              <a:avLst/>
              <a:gdLst/>
              <a:ahLst/>
              <a:cxnLst/>
              <a:rect l="l" t="t" r="r" b="b"/>
              <a:pathLst>
                <a:path w="5059" h="2461" extrusionOk="0">
                  <a:moveTo>
                    <a:pt x="4697" y="1"/>
                  </a:moveTo>
                  <a:lnTo>
                    <a:pt x="3755" y="890"/>
                  </a:lnTo>
                  <a:lnTo>
                    <a:pt x="1331" y="1515"/>
                  </a:lnTo>
                  <a:lnTo>
                    <a:pt x="0" y="1507"/>
                  </a:lnTo>
                  <a:lnTo>
                    <a:pt x="0" y="1507"/>
                  </a:lnTo>
                  <a:lnTo>
                    <a:pt x="525" y="2082"/>
                  </a:lnTo>
                  <a:lnTo>
                    <a:pt x="3755" y="2460"/>
                  </a:lnTo>
                  <a:lnTo>
                    <a:pt x="3528" y="2210"/>
                  </a:lnTo>
                  <a:lnTo>
                    <a:pt x="5058" y="2082"/>
                  </a:lnTo>
                  <a:lnTo>
                    <a:pt x="5014" y="348"/>
                  </a:lnTo>
                  <a:lnTo>
                    <a:pt x="46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9"/>
            <p:cNvSpPr/>
            <p:nvPr/>
          </p:nvSpPr>
          <p:spPr>
            <a:xfrm>
              <a:off x="3347256" y="119206"/>
              <a:ext cx="101248" cy="155566"/>
            </a:xfrm>
            <a:custGeom>
              <a:avLst/>
              <a:gdLst/>
              <a:ahLst/>
              <a:cxnLst/>
              <a:rect l="l" t="t" r="r" b="b"/>
              <a:pathLst>
                <a:path w="3627" h="5517" extrusionOk="0">
                  <a:moveTo>
                    <a:pt x="6" y="1"/>
                  </a:moveTo>
                  <a:lnTo>
                    <a:pt x="1" y="246"/>
                  </a:lnTo>
                  <a:lnTo>
                    <a:pt x="1130" y="4454"/>
                  </a:lnTo>
                  <a:lnTo>
                    <a:pt x="1347" y="4363"/>
                  </a:lnTo>
                  <a:lnTo>
                    <a:pt x="2962" y="4552"/>
                  </a:lnTo>
                  <a:lnTo>
                    <a:pt x="3626" y="5516"/>
                  </a:lnTo>
                  <a:lnTo>
                    <a:pt x="854" y="1493"/>
                  </a:lnTo>
                  <a:lnTo>
                    <a:pt x="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9"/>
            <p:cNvSpPr/>
            <p:nvPr/>
          </p:nvSpPr>
          <p:spPr>
            <a:xfrm>
              <a:off x="3288243" y="119206"/>
              <a:ext cx="60743" cy="89301"/>
            </a:xfrm>
            <a:custGeom>
              <a:avLst/>
              <a:gdLst/>
              <a:ahLst/>
              <a:cxnLst/>
              <a:rect l="l" t="t" r="r" b="b"/>
              <a:pathLst>
                <a:path w="2176" h="3167" extrusionOk="0">
                  <a:moveTo>
                    <a:pt x="0" y="1"/>
                  </a:moveTo>
                  <a:lnTo>
                    <a:pt x="148" y="2983"/>
                  </a:lnTo>
                  <a:lnTo>
                    <a:pt x="682" y="2660"/>
                  </a:lnTo>
                  <a:lnTo>
                    <a:pt x="1266" y="2892"/>
                  </a:lnTo>
                  <a:lnTo>
                    <a:pt x="1673" y="2930"/>
                  </a:lnTo>
                  <a:lnTo>
                    <a:pt x="2111" y="3146"/>
                  </a:lnTo>
                  <a:lnTo>
                    <a:pt x="2176" y="3167"/>
                  </a:lnTo>
                  <a:lnTo>
                    <a:pt x="2176" y="3167"/>
                  </a:lnTo>
                  <a:lnTo>
                    <a:pt x="1962" y="1710"/>
                  </a:lnTo>
                  <a:lnTo>
                    <a:pt x="1839" y="2403"/>
                  </a:lnTo>
                  <a:lnTo>
                    <a:pt x="1387" y="24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9"/>
            <p:cNvSpPr/>
            <p:nvPr/>
          </p:nvSpPr>
          <p:spPr>
            <a:xfrm>
              <a:off x="3193835" y="119206"/>
              <a:ext cx="94436" cy="183989"/>
            </a:xfrm>
            <a:custGeom>
              <a:avLst/>
              <a:gdLst/>
              <a:ahLst/>
              <a:cxnLst/>
              <a:rect l="l" t="t" r="r" b="b"/>
              <a:pathLst>
                <a:path w="3383" h="6525" extrusionOk="0">
                  <a:moveTo>
                    <a:pt x="3382" y="1"/>
                  </a:moveTo>
                  <a:lnTo>
                    <a:pt x="888" y="4810"/>
                  </a:lnTo>
                  <a:lnTo>
                    <a:pt x="1" y="6524"/>
                  </a:lnTo>
                  <a:lnTo>
                    <a:pt x="33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9"/>
            <p:cNvSpPr/>
            <p:nvPr/>
          </p:nvSpPr>
          <p:spPr>
            <a:xfrm>
              <a:off x="3326961" y="126143"/>
              <a:ext cx="51838" cy="121588"/>
            </a:xfrm>
            <a:custGeom>
              <a:avLst/>
              <a:gdLst/>
              <a:ahLst/>
              <a:cxnLst/>
              <a:rect l="l" t="t" r="r" b="b"/>
              <a:pathLst>
                <a:path w="1857" h="4312" extrusionOk="0">
                  <a:moveTo>
                    <a:pt x="0" y="0"/>
                  </a:moveTo>
                  <a:lnTo>
                    <a:pt x="452" y="2157"/>
                  </a:lnTo>
                  <a:lnTo>
                    <a:pt x="575" y="1464"/>
                  </a:lnTo>
                  <a:lnTo>
                    <a:pt x="789" y="2921"/>
                  </a:lnTo>
                  <a:lnTo>
                    <a:pt x="1003" y="2989"/>
                  </a:lnTo>
                  <a:lnTo>
                    <a:pt x="1397" y="3243"/>
                  </a:lnTo>
                  <a:lnTo>
                    <a:pt x="1611" y="4311"/>
                  </a:lnTo>
                  <a:lnTo>
                    <a:pt x="1857" y="4208"/>
                  </a:lnTo>
                  <a:lnTo>
                    <a:pt x="7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9"/>
            <p:cNvSpPr/>
            <p:nvPr/>
          </p:nvSpPr>
          <p:spPr>
            <a:xfrm>
              <a:off x="3126365" y="119206"/>
              <a:ext cx="180945" cy="256992"/>
            </a:xfrm>
            <a:custGeom>
              <a:avLst/>
              <a:gdLst/>
              <a:ahLst/>
              <a:cxnLst/>
              <a:rect l="l" t="t" r="r" b="b"/>
              <a:pathLst>
                <a:path w="6482" h="9114" extrusionOk="0">
                  <a:moveTo>
                    <a:pt x="5848" y="983"/>
                  </a:moveTo>
                  <a:lnTo>
                    <a:pt x="5848" y="984"/>
                  </a:lnTo>
                  <a:lnTo>
                    <a:pt x="5947" y="2983"/>
                  </a:lnTo>
                  <a:lnTo>
                    <a:pt x="5848" y="983"/>
                  </a:lnTo>
                  <a:close/>
                  <a:moveTo>
                    <a:pt x="5799" y="1"/>
                  </a:moveTo>
                  <a:lnTo>
                    <a:pt x="2418" y="6524"/>
                  </a:lnTo>
                  <a:lnTo>
                    <a:pt x="3384" y="7504"/>
                  </a:lnTo>
                  <a:lnTo>
                    <a:pt x="2672" y="7394"/>
                  </a:lnTo>
                  <a:lnTo>
                    <a:pt x="3242" y="8282"/>
                  </a:lnTo>
                  <a:lnTo>
                    <a:pt x="889" y="7129"/>
                  </a:lnTo>
                  <a:lnTo>
                    <a:pt x="0" y="9101"/>
                  </a:lnTo>
                  <a:lnTo>
                    <a:pt x="1906" y="9113"/>
                  </a:lnTo>
                  <a:lnTo>
                    <a:pt x="5719" y="7849"/>
                  </a:lnTo>
                  <a:lnTo>
                    <a:pt x="4956" y="7394"/>
                  </a:lnTo>
                  <a:lnTo>
                    <a:pt x="6481" y="6642"/>
                  </a:lnTo>
                  <a:lnTo>
                    <a:pt x="6481" y="2660"/>
                  </a:lnTo>
                  <a:lnTo>
                    <a:pt x="5947" y="2983"/>
                  </a:lnTo>
                  <a:lnTo>
                    <a:pt x="5799" y="3640"/>
                  </a:lnTo>
                  <a:lnTo>
                    <a:pt x="5719" y="2043"/>
                  </a:lnTo>
                  <a:lnTo>
                    <a:pt x="5514" y="2126"/>
                  </a:lnTo>
                  <a:lnTo>
                    <a:pt x="5514" y="2126"/>
                  </a:lnTo>
                  <a:lnTo>
                    <a:pt x="5848" y="984"/>
                  </a:lnTo>
                  <a:lnTo>
                    <a:pt x="57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9"/>
            <p:cNvSpPr/>
            <p:nvPr/>
          </p:nvSpPr>
          <p:spPr>
            <a:xfrm>
              <a:off x="3179543" y="327662"/>
              <a:ext cx="142394" cy="48528"/>
            </a:xfrm>
            <a:custGeom>
              <a:avLst/>
              <a:gdLst/>
              <a:ahLst/>
              <a:cxnLst/>
              <a:rect l="l" t="t" r="r" b="b"/>
              <a:pathLst>
                <a:path w="5101" h="1721" extrusionOk="0">
                  <a:moveTo>
                    <a:pt x="4576" y="1"/>
                  </a:moveTo>
                  <a:lnTo>
                    <a:pt x="3998" y="132"/>
                  </a:lnTo>
                  <a:lnTo>
                    <a:pt x="4415" y="576"/>
                  </a:lnTo>
                  <a:lnTo>
                    <a:pt x="3814" y="456"/>
                  </a:lnTo>
                  <a:lnTo>
                    <a:pt x="1" y="1720"/>
                  </a:lnTo>
                  <a:lnTo>
                    <a:pt x="3609" y="1720"/>
                  </a:lnTo>
                  <a:lnTo>
                    <a:pt x="5101" y="576"/>
                  </a:lnTo>
                  <a:lnTo>
                    <a:pt x="45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9"/>
            <p:cNvSpPr/>
            <p:nvPr/>
          </p:nvSpPr>
          <p:spPr>
            <a:xfrm>
              <a:off x="3307281" y="194209"/>
              <a:ext cx="104849" cy="133741"/>
            </a:xfrm>
            <a:custGeom>
              <a:avLst/>
              <a:gdLst/>
              <a:ahLst/>
              <a:cxnLst/>
              <a:rect l="l" t="t" r="r" b="b"/>
              <a:pathLst>
                <a:path w="3756" h="4743" extrusionOk="0">
                  <a:moveTo>
                    <a:pt x="0" y="0"/>
                  </a:moveTo>
                  <a:lnTo>
                    <a:pt x="0" y="3982"/>
                  </a:lnTo>
                  <a:lnTo>
                    <a:pt x="0" y="4734"/>
                  </a:lnTo>
                  <a:lnTo>
                    <a:pt x="1331" y="4742"/>
                  </a:lnTo>
                  <a:lnTo>
                    <a:pt x="3755" y="4117"/>
                  </a:lnTo>
                  <a:lnTo>
                    <a:pt x="2779" y="1703"/>
                  </a:lnTo>
                  <a:lnTo>
                    <a:pt x="2562" y="1794"/>
                  </a:lnTo>
                  <a:lnTo>
                    <a:pt x="2316" y="1897"/>
                  </a:lnTo>
                  <a:lnTo>
                    <a:pt x="2102" y="829"/>
                  </a:lnTo>
                  <a:lnTo>
                    <a:pt x="1708" y="575"/>
                  </a:lnTo>
                  <a:lnTo>
                    <a:pt x="1540" y="1475"/>
                  </a:lnTo>
                  <a:lnTo>
                    <a:pt x="1429" y="486"/>
                  </a:lnTo>
                  <a:lnTo>
                    <a:pt x="991" y="270"/>
                  </a:lnTo>
                  <a:lnTo>
                    <a:pt x="833" y="2474"/>
                  </a:lnTo>
                  <a:lnTo>
                    <a:pt x="584" y="232"/>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9"/>
            <p:cNvSpPr/>
            <p:nvPr/>
          </p:nvSpPr>
          <p:spPr>
            <a:xfrm>
              <a:off x="3280260" y="343875"/>
              <a:ext cx="142283" cy="32314"/>
            </a:xfrm>
            <a:custGeom>
              <a:avLst/>
              <a:gdLst/>
              <a:ahLst/>
              <a:cxnLst/>
              <a:rect l="l" t="t" r="r" b="b"/>
              <a:pathLst>
                <a:path w="5097" h="1146" extrusionOk="0">
                  <a:moveTo>
                    <a:pt x="1493" y="1"/>
                  </a:moveTo>
                  <a:lnTo>
                    <a:pt x="1" y="1145"/>
                  </a:lnTo>
                  <a:lnTo>
                    <a:pt x="4157" y="1145"/>
                  </a:lnTo>
                  <a:lnTo>
                    <a:pt x="5097" y="784"/>
                  </a:lnTo>
                  <a:lnTo>
                    <a:pt x="4496" y="129"/>
                  </a:lnTo>
                  <a:lnTo>
                    <a:pt x="4723" y="379"/>
                  </a:lnTo>
                  <a:lnTo>
                    <a:pt x="14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9"/>
            <p:cNvSpPr/>
            <p:nvPr/>
          </p:nvSpPr>
          <p:spPr>
            <a:xfrm>
              <a:off x="3384857" y="242199"/>
              <a:ext cx="63646" cy="68097"/>
            </a:xfrm>
            <a:custGeom>
              <a:avLst/>
              <a:gdLst/>
              <a:ahLst/>
              <a:cxnLst/>
              <a:rect l="l" t="t" r="r" b="b"/>
              <a:pathLst>
                <a:path w="2280" h="2415" extrusionOk="0">
                  <a:moveTo>
                    <a:pt x="0" y="1"/>
                  </a:moveTo>
                  <a:lnTo>
                    <a:pt x="976" y="2415"/>
                  </a:lnTo>
                  <a:lnTo>
                    <a:pt x="1918" y="1526"/>
                  </a:lnTo>
                  <a:lnTo>
                    <a:pt x="2235" y="1873"/>
                  </a:lnTo>
                  <a:lnTo>
                    <a:pt x="2279" y="1154"/>
                  </a:lnTo>
                  <a:lnTo>
                    <a:pt x="1615" y="190"/>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9"/>
            <p:cNvSpPr/>
            <p:nvPr/>
          </p:nvSpPr>
          <p:spPr>
            <a:xfrm>
              <a:off x="3396302" y="274738"/>
              <a:ext cx="105240" cy="101455"/>
            </a:xfrm>
            <a:custGeom>
              <a:avLst/>
              <a:gdLst/>
              <a:ahLst/>
              <a:cxnLst/>
              <a:rect l="l" t="t" r="r" b="b"/>
              <a:pathLst>
                <a:path w="3770" h="3598" extrusionOk="0">
                  <a:moveTo>
                    <a:pt x="1869" y="0"/>
                  </a:moveTo>
                  <a:lnTo>
                    <a:pt x="1825" y="719"/>
                  </a:lnTo>
                  <a:lnTo>
                    <a:pt x="1869" y="2453"/>
                  </a:lnTo>
                  <a:lnTo>
                    <a:pt x="339" y="2581"/>
                  </a:lnTo>
                  <a:lnTo>
                    <a:pt x="2428" y="3089"/>
                  </a:lnTo>
                  <a:lnTo>
                    <a:pt x="1077" y="3184"/>
                  </a:lnTo>
                  <a:lnTo>
                    <a:pt x="940" y="3236"/>
                  </a:lnTo>
                  <a:lnTo>
                    <a:pt x="0" y="3597"/>
                  </a:lnTo>
                  <a:lnTo>
                    <a:pt x="3769" y="3585"/>
                  </a:lnTo>
                  <a:lnTo>
                    <a:pt x="2462" y="2369"/>
                  </a:lnTo>
                  <a:lnTo>
                    <a:pt x="18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9"/>
            <p:cNvSpPr/>
            <p:nvPr/>
          </p:nvSpPr>
          <p:spPr>
            <a:xfrm>
              <a:off x="3288243" y="119206"/>
              <a:ext cx="59180" cy="6965"/>
            </a:xfrm>
            <a:custGeom>
              <a:avLst/>
              <a:gdLst/>
              <a:ahLst/>
              <a:cxnLst/>
              <a:rect l="l" t="t" r="r" b="b"/>
              <a:pathLst>
                <a:path w="2120" h="247" extrusionOk="0">
                  <a:moveTo>
                    <a:pt x="0" y="1"/>
                  </a:moveTo>
                  <a:lnTo>
                    <a:pt x="1387" y="246"/>
                  </a:lnTo>
                  <a:lnTo>
                    <a:pt x="2115" y="246"/>
                  </a:lnTo>
                  <a:lnTo>
                    <a:pt x="21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9"/>
            <p:cNvSpPr/>
            <p:nvPr/>
          </p:nvSpPr>
          <p:spPr>
            <a:xfrm>
              <a:off x="3264711" y="306459"/>
              <a:ext cx="42598" cy="37446"/>
            </a:xfrm>
            <a:custGeom>
              <a:avLst/>
              <a:gdLst/>
              <a:ahLst/>
              <a:cxnLst/>
              <a:rect l="l" t="t" r="r" b="b"/>
              <a:pathLst>
                <a:path w="1526" h="1328" extrusionOk="0">
                  <a:moveTo>
                    <a:pt x="1525" y="1"/>
                  </a:moveTo>
                  <a:lnTo>
                    <a:pt x="0" y="753"/>
                  </a:lnTo>
                  <a:lnTo>
                    <a:pt x="763" y="1208"/>
                  </a:lnTo>
                  <a:lnTo>
                    <a:pt x="1364" y="1328"/>
                  </a:lnTo>
                  <a:lnTo>
                    <a:pt x="947" y="884"/>
                  </a:lnTo>
                  <a:lnTo>
                    <a:pt x="1525" y="753"/>
                  </a:lnTo>
                  <a:lnTo>
                    <a:pt x="15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9"/>
            <p:cNvSpPr/>
            <p:nvPr/>
          </p:nvSpPr>
          <p:spPr>
            <a:xfrm>
              <a:off x="3151153" y="303160"/>
              <a:ext cx="69676" cy="49599"/>
            </a:xfrm>
            <a:custGeom>
              <a:avLst/>
              <a:gdLst/>
              <a:ahLst/>
              <a:cxnLst/>
              <a:rect l="l" t="t" r="r" b="b"/>
              <a:pathLst>
                <a:path w="2496" h="1759" extrusionOk="0">
                  <a:moveTo>
                    <a:pt x="1530" y="0"/>
                  </a:moveTo>
                  <a:lnTo>
                    <a:pt x="1" y="605"/>
                  </a:lnTo>
                  <a:lnTo>
                    <a:pt x="2354" y="1758"/>
                  </a:lnTo>
                  <a:lnTo>
                    <a:pt x="1784" y="870"/>
                  </a:lnTo>
                  <a:lnTo>
                    <a:pt x="2496" y="980"/>
                  </a:lnTo>
                  <a:lnTo>
                    <a:pt x="15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9"/>
            <p:cNvSpPr/>
            <p:nvPr/>
          </p:nvSpPr>
          <p:spPr>
            <a:xfrm>
              <a:off x="3323584" y="200722"/>
              <a:ext cx="11361" cy="63247"/>
            </a:xfrm>
            <a:custGeom>
              <a:avLst/>
              <a:gdLst/>
              <a:ahLst/>
              <a:cxnLst/>
              <a:rect l="l" t="t" r="r" b="b"/>
              <a:pathLst>
                <a:path w="407" h="2243" extrusionOk="0">
                  <a:moveTo>
                    <a:pt x="0" y="1"/>
                  </a:moveTo>
                  <a:lnTo>
                    <a:pt x="249" y="2243"/>
                  </a:lnTo>
                  <a:lnTo>
                    <a:pt x="407" y="39"/>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9"/>
            <p:cNvSpPr/>
            <p:nvPr/>
          </p:nvSpPr>
          <p:spPr>
            <a:xfrm>
              <a:off x="3347172" y="207884"/>
              <a:ext cx="7788" cy="27916"/>
            </a:xfrm>
            <a:custGeom>
              <a:avLst/>
              <a:gdLst/>
              <a:ahLst/>
              <a:cxnLst/>
              <a:rect l="l" t="t" r="r" b="b"/>
              <a:pathLst>
                <a:path w="279" h="990" extrusionOk="0">
                  <a:moveTo>
                    <a:pt x="0" y="1"/>
                  </a:moveTo>
                  <a:lnTo>
                    <a:pt x="111" y="990"/>
                  </a:lnTo>
                  <a:lnTo>
                    <a:pt x="279" y="90"/>
                  </a:lnTo>
                  <a:lnTo>
                    <a:pt x="65" y="22"/>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9"/>
            <p:cNvSpPr/>
            <p:nvPr/>
          </p:nvSpPr>
          <p:spPr>
            <a:xfrm>
              <a:off x="3405737" y="347484"/>
              <a:ext cx="58370" cy="18526"/>
            </a:xfrm>
            <a:custGeom>
              <a:avLst/>
              <a:gdLst/>
              <a:ahLst/>
              <a:cxnLst/>
              <a:rect l="l" t="t" r="r" b="b"/>
              <a:pathLst>
                <a:path w="2091" h="657" extrusionOk="0">
                  <a:moveTo>
                    <a:pt x="1" y="1"/>
                  </a:moveTo>
                  <a:lnTo>
                    <a:pt x="602" y="656"/>
                  </a:lnTo>
                  <a:lnTo>
                    <a:pt x="739" y="604"/>
                  </a:lnTo>
                  <a:lnTo>
                    <a:pt x="2090" y="509"/>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9"/>
            <p:cNvSpPr/>
            <p:nvPr/>
          </p:nvSpPr>
          <p:spPr>
            <a:xfrm>
              <a:off x="3280260" y="146895"/>
              <a:ext cx="12115" cy="74977"/>
            </a:xfrm>
            <a:custGeom>
              <a:avLst/>
              <a:gdLst/>
              <a:ahLst/>
              <a:cxnLst/>
              <a:rect l="l" t="t" r="r" b="b"/>
              <a:pathLst>
                <a:path w="434" h="2659" extrusionOk="0">
                  <a:moveTo>
                    <a:pt x="335" y="1"/>
                  </a:moveTo>
                  <a:lnTo>
                    <a:pt x="1" y="1144"/>
                  </a:lnTo>
                  <a:lnTo>
                    <a:pt x="1" y="1144"/>
                  </a:lnTo>
                  <a:lnTo>
                    <a:pt x="206" y="1061"/>
                  </a:lnTo>
                  <a:lnTo>
                    <a:pt x="286" y="2658"/>
                  </a:lnTo>
                  <a:lnTo>
                    <a:pt x="434" y="2001"/>
                  </a:lnTo>
                  <a:lnTo>
                    <a:pt x="3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3" name="Google Shape;1103;p29"/>
          <p:cNvGrpSpPr/>
          <p:nvPr/>
        </p:nvGrpSpPr>
        <p:grpSpPr>
          <a:xfrm flipH="1">
            <a:off x="407389" y="4143010"/>
            <a:ext cx="2910590" cy="767260"/>
            <a:chOff x="9641789" y="4060422"/>
            <a:chExt cx="3261531" cy="859771"/>
          </a:xfrm>
        </p:grpSpPr>
        <p:sp>
          <p:nvSpPr>
            <p:cNvPr id="1104" name="Google Shape;1104;p29"/>
            <p:cNvSpPr/>
            <p:nvPr/>
          </p:nvSpPr>
          <p:spPr>
            <a:xfrm>
              <a:off x="12828373" y="4326413"/>
              <a:ext cx="672" cy="6620"/>
            </a:xfrm>
            <a:custGeom>
              <a:avLst/>
              <a:gdLst/>
              <a:ahLst/>
              <a:cxnLst/>
              <a:rect l="l" t="t" r="r" b="b"/>
              <a:pathLst>
                <a:path w="4" h="39" extrusionOk="0">
                  <a:moveTo>
                    <a:pt x="4" y="0"/>
                  </a:moveTo>
                  <a:lnTo>
                    <a:pt x="0" y="39"/>
                  </a:lnTo>
                  <a:lnTo>
                    <a:pt x="4" y="35"/>
                  </a:lnTo>
                  <a:lnTo>
                    <a:pt x="4" y="0"/>
                  </a:lnTo>
                  <a:close/>
                </a:path>
              </a:pathLst>
            </a:custGeom>
            <a:solidFill>
              <a:srgbClr val="3DB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9"/>
            <p:cNvSpPr/>
            <p:nvPr/>
          </p:nvSpPr>
          <p:spPr>
            <a:xfrm>
              <a:off x="9792019" y="4540122"/>
              <a:ext cx="3697" cy="19522"/>
            </a:xfrm>
            <a:custGeom>
              <a:avLst/>
              <a:gdLst/>
              <a:ahLst/>
              <a:cxnLst/>
              <a:rect l="l" t="t" r="r" b="b"/>
              <a:pathLst>
                <a:path w="22" h="115" extrusionOk="0">
                  <a:moveTo>
                    <a:pt x="0" y="0"/>
                  </a:moveTo>
                  <a:cubicBezTo>
                    <a:pt x="0" y="28"/>
                    <a:pt x="2" y="65"/>
                    <a:pt x="5" y="112"/>
                  </a:cubicBezTo>
                  <a:lnTo>
                    <a:pt x="21" y="114"/>
                  </a:lnTo>
                  <a:lnTo>
                    <a:pt x="11" y="0"/>
                  </a:lnTo>
                  <a:close/>
                </a:path>
              </a:pathLst>
            </a:custGeom>
            <a:solidFill>
              <a:srgbClr val="3DB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9"/>
            <p:cNvSpPr/>
            <p:nvPr/>
          </p:nvSpPr>
          <p:spPr>
            <a:xfrm>
              <a:off x="9794372" y="4569827"/>
              <a:ext cx="222320" cy="226620"/>
            </a:xfrm>
            <a:custGeom>
              <a:avLst/>
              <a:gdLst/>
              <a:ahLst/>
              <a:cxnLst/>
              <a:rect l="l" t="t" r="r" b="b"/>
              <a:pathLst>
                <a:path w="1323" h="1335" extrusionOk="0">
                  <a:moveTo>
                    <a:pt x="598" y="0"/>
                  </a:moveTo>
                  <a:cubicBezTo>
                    <a:pt x="628" y="6"/>
                    <a:pt x="656" y="9"/>
                    <a:pt x="682" y="14"/>
                  </a:cubicBezTo>
                  <a:cubicBezTo>
                    <a:pt x="784" y="35"/>
                    <a:pt x="845" y="53"/>
                    <a:pt x="866" y="69"/>
                  </a:cubicBezTo>
                  <a:cubicBezTo>
                    <a:pt x="847" y="72"/>
                    <a:pt x="798" y="78"/>
                    <a:pt x="721" y="86"/>
                  </a:cubicBezTo>
                  <a:cubicBezTo>
                    <a:pt x="640" y="97"/>
                    <a:pt x="589" y="100"/>
                    <a:pt x="568" y="100"/>
                  </a:cubicBezTo>
                  <a:cubicBezTo>
                    <a:pt x="548" y="101"/>
                    <a:pt x="528" y="101"/>
                    <a:pt x="508" y="101"/>
                  </a:cubicBezTo>
                  <a:cubicBezTo>
                    <a:pt x="367" y="101"/>
                    <a:pt x="227" y="90"/>
                    <a:pt x="88" y="69"/>
                  </a:cubicBezTo>
                  <a:cubicBezTo>
                    <a:pt x="62" y="63"/>
                    <a:pt x="32" y="56"/>
                    <a:pt x="0" y="48"/>
                  </a:cubicBezTo>
                  <a:lnTo>
                    <a:pt x="0" y="48"/>
                  </a:lnTo>
                  <a:cubicBezTo>
                    <a:pt x="7" y="121"/>
                    <a:pt x="18" y="207"/>
                    <a:pt x="28" y="309"/>
                  </a:cubicBezTo>
                  <a:cubicBezTo>
                    <a:pt x="137" y="326"/>
                    <a:pt x="237" y="346"/>
                    <a:pt x="326" y="362"/>
                  </a:cubicBezTo>
                  <a:cubicBezTo>
                    <a:pt x="247" y="383"/>
                    <a:pt x="165" y="397"/>
                    <a:pt x="83" y="400"/>
                  </a:cubicBezTo>
                  <a:lnTo>
                    <a:pt x="39" y="400"/>
                  </a:lnTo>
                  <a:cubicBezTo>
                    <a:pt x="48" y="467"/>
                    <a:pt x="56" y="537"/>
                    <a:pt x="65" y="614"/>
                  </a:cubicBezTo>
                  <a:cubicBezTo>
                    <a:pt x="93" y="828"/>
                    <a:pt x="121" y="1014"/>
                    <a:pt x="147" y="1173"/>
                  </a:cubicBezTo>
                  <a:cubicBezTo>
                    <a:pt x="332" y="1228"/>
                    <a:pt x="600" y="1271"/>
                    <a:pt x="950" y="1305"/>
                  </a:cubicBezTo>
                  <a:cubicBezTo>
                    <a:pt x="1078" y="1315"/>
                    <a:pt x="1203" y="1326"/>
                    <a:pt x="1322" y="1334"/>
                  </a:cubicBezTo>
                  <a:cubicBezTo>
                    <a:pt x="1313" y="1254"/>
                    <a:pt x="1301" y="1166"/>
                    <a:pt x="1282" y="1070"/>
                  </a:cubicBezTo>
                  <a:cubicBezTo>
                    <a:pt x="1248" y="882"/>
                    <a:pt x="1219" y="696"/>
                    <a:pt x="1189" y="511"/>
                  </a:cubicBezTo>
                  <a:cubicBezTo>
                    <a:pt x="1099" y="489"/>
                    <a:pt x="1056" y="465"/>
                    <a:pt x="1056" y="439"/>
                  </a:cubicBezTo>
                  <a:cubicBezTo>
                    <a:pt x="1056" y="418"/>
                    <a:pt x="1084" y="402"/>
                    <a:pt x="1140" y="398"/>
                  </a:cubicBezTo>
                  <a:lnTo>
                    <a:pt x="1096" y="0"/>
                  </a:lnTo>
                  <a:close/>
                </a:path>
              </a:pathLst>
            </a:custGeom>
            <a:solidFill>
              <a:srgbClr val="317EAF">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9"/>
            <p:cNvSpPr/>
            <p:nvPr/>
          </p:nvSpPr>
          <p:spPr>
            <a:xfrm>
              <a:off x="12595131" y="4363587"/>
              <a:ext cx="233075" cy="331696"/>
            </a:xfrm>
            <a:custGeom>
              <a:avLst/>
              <a:gdLst/>
              <a:ahLst/>
              <a:cxnLst/>
              <a:rect l="l" t="t" r="r" b="b"/>
              <a:pathLst>
                <a:path w="1387" h="1954" extrusionOk="0">
                  <a:moveTo>
                    <a:pt x="1387" y="0"/>
                  </a:moveTo>
                  <a:lnTo>
                    <a:pt x="1387" y="0"/>
                  </a:lnTo>
                  <a:cubicBezTo>
                    <a:pt x="1248" y="125"/>
                    <a:pt x="1029" y="283"/>
                    <a:pt x="729" y="472"/>
                  </a:cubicBezTo>
                  <a:cubicBezTo>
                    <a:pt x="714" y="467"/>
                    <a:pt x="705" y="463"/>
                    <a:pt x="705" y="462"/>
                  </a:cubicBezTo>
                  <a:cubicBezTo>
                    <a:pt x="698" y="455"/>
                    <a:pt x="694" y="441"/>
                    <a:pt x="694" y="419"/>
                  </a:cubicBezTo>
                  <a:cubicBezTo>
                    <a:pt x="694" y="407"/>
                    <a:pt x="791" y="318"/>
                    <a:pt x="984" y="151"/>
                  </a:cubicBezTo>
                  <a:lnTo>
                    <a:pt x="984" y="151"/>
                  </a:lnTo>
                  <a:cubicBezTo>
                    <a:pt x="934" y="188"/>
                    <a:pt x="882" y="228"/>
                    <a:pt x="822" y="274"/>
                  </a:cubicBezTo>
                  <a:cubicBezTo>
                    <a:pt x="540" y="369"/>
                    <a:pt x="277" y="453"/>
                    <a:pt x="32" y="526"/>
                  </a:cubicBezTo>
                  <a:lnTo>
                    <a:pt x="23" y="916"/>
                  </a:lnTo>
                  <a:lnTo>
                    <a:pt x="0" y="933"/>
                  </a:lnTo>
                  <a:lnTo>
                    <a:pt x="0" y="942"/>
                  </a:lnTo>
                  <a:cubicBezTo>
                    <a:pt x="46" y="913"/>
                    <a:pt x="82" y="897"/>
                    <a:pt x="109" y="897"/>
                  </a:cubicBezTo>
                  <a:cubicBezTo>
                    <a:pt x="114" y="897"/>
                    <a:pt x="120" y="898"/>
                    <a:pt x="124" y="900"/>
                  </a:cubicBezTo>
                  <a:cubicBezTo>
                    <a:pt x="82" y="954"/>
                    <a:pt x="42" y="1003"/>
                    <a:pt x="0" y="1049"/>
                  </a:cubicBezTo>
                  <a:cubicBezTo>
                    <a:pt x="2" y="1275"/>
                    <a:pt x="2" y="1415"/>
                    <a:pt x="4" y="1470"/>
                  </a:cubicBezTo>
                  <a:cubicBezTo>
                    <a:pt x="9" y="1633"/>
                    <a:pt x="25" y="1794"/>
                    <a:pt x="47" y="1953"/>
                  </a:cubicBezTo>
                  <a:cubicBezTo>
                    <a:pt x="321" y="1740"/>
                    <a:pt x="538" y="1578"/>
                    <a:pt x="703" y="1470"/>
                  </a:cubicBezTo>
                  <a:cubicBezTo>
                    <a:pt x="912" y="1329"/>
                    <a:pt x="1134" y="1210"/>
                    <a:pt x="1366" y="1110"/>
                  </a:cubicBezTo>
                  <a:cubicBezTo>
                    <a:pt x="1353" y="1093"/>
                    <a:pt x="1353" y="896"/>
                    <a:pt x="1367" y="521"/>
                  </a:cubicBezTo>
                  <a:lnTo>
                    <a:pt x="1367" y="521"/>
                  </a:lnTo>
                  <a:cubicBezTo>
                    <a:pt x="1311" y="556"/>
                    <a:pt x="1250" y="584"/>
                    <a:pt x="1187" y="609"/>
                  </a:cubicBezTo>
                  <a:cubicBezTo>
                    <a:pt x="1182" y="619"/>
                    <a:pt x="1178" y="624"/>
                    <a:pt x="1175" y="624"/>
                  </a:cubicBezTo>
                  <a:cubicBezTo>
                    <a:pt x="1170" y="624"/>
                    <a:pt x="1168" y="613"/>
                    <a:pt x="1168" y="591"/>
                  </a:cubicBezTo>
                  <a:cubicBezTo>
                    <a:pt x="1168" y="588"/>
                    <a:pt x="1203" y="567"/>
                    <a:pt x="1273" y="526"/>
                  </a:cubicBezTo>
                  <a:cubicBezTo>
                    <a:pt x="1306" y="505"/>
                    <a:pt x="1338" y="484"/>
                    <a:pt x="1371" y="462"/>
                  </a:cubicBezTo>
                  <a:lnTo>
                    <a:pt x="1371" y="442"/>
                  </a:lnTo>
                  <a:cubicBezTo>
                    <a:pt x="1378" y="256"/>
                    <a:pt x="1383" y="107"/>
                    <a:pt x="1387" y="0"/>
                  </a:cubicBezTo>
                  <a:close/>
                </a:path>
              </a:pathLst>
            </a:custGeom>
            <a:solidFill>
              <a:srgbClr val="317EAF">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9"/>
            <p:cNvSpPr/>
            <p:nvPr/>
          </p:nvSpPr>
          <p:spPr>
            <a:xfrm>
              <a:off x="12515479" y="4521959"/>
              <a:ext cx="79820" cy="58734"/>
            </a:xfrm>
            <a:custGeom>
              <a:avLst/>
              <a:gdLst/>
              <a:ahLst/>
              <a:cxnLst/>
              <a:rect l="l" t="t" r="r" b="b"/>
              <a:pathLst>
                <a:path w="475" h="346" extrusionOk="0">
                  <a:moveTo>
                    <a:pt x="474" y="0"/>
                  </a:moveTo>
                  <a:cubicBezTo>
                    <a:pt x="343" y="98"/>
                    <a:pt x="185" y="214"/>
                    <a:pt x="1" y="345"/>
                  </a:cubicBezTo>
                  <a:cubicBezTo>
                    <a:pt x="67" y="312"/>
                    <a:pt x="134" y="277"/>
                    <a:pt x="202" y="244"/>
                  </a:cubicBezTo>
                  <a:cubicBezTo>
                    <a:pt x="295" y="156"/>
                    <a:pt x="362" y="95"/>
                    <a:pt x="402" y="63"/>
                  </a:cubicBezTo>
                  <a:cubicBezTo>
                    <a:pt x="428" y="40"/>
                    <a:pt x="453" y="25"/>
                    <a:pt x="474" y="11"/>
                  </a:cubicBezTo>
                  <a:lnTo>
                    <a:pt x="474" y="0"/>
                  </a:lnTo>
                  <a:close/>
                </a:path>
              </a:pathLst>
            </a:custGeom>
            <a:solidFill>
              <a:srgbClr val="6E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9"/>
            <p:cNvSpPr/>
            <p:nvPr/>
          </p:nvSpPr>
          <p:spPr>
            <a:xfrm>
              <a:off x="12426585" y="4541819"/>
              <a:ext cx="183670" cy="262437"/>
            </a:xfrm>
            <a:custGeom>
              <a:avLst/>
              <a:gdLst/>
              <a:ahLst/>
              <a:cxnLst/>
              <a:rect l="l" t="t" r="r" b="b"/>
              <a:pathLst>
                <a:path w="1093" h="1546" extrusionOk="0">
                  <a:moveTo>
                    <a:pt x="936" y="434"/>
                  </a:moveTo>
                  <a:cubicBezTo>
                    <a:pt x="940" y="438"/>
                    <a:pt x="944" y="440"/>
                    <a:pt x="947" y="440"/>
                  </a:cubicBezTo>
                  <a:cubicBezTo>
                    <a:pt x="949" y="440"/>
                    <a:pt x="950" y="439"/>
                    <a:pt x="950" y="439"/>
                  </a:cubicBezTo>
                  <a:cubicBezTo>
                    <a:pt x="954" y="439"/>
                    <a:pt x="956" y="449"/>
                    <a:pt x="956" y="472"/>
                  </a:cubicBezTo>
                  <a:cubicBezTo>
                    <a:pt x="956" y="493"/>
                    <a:pt x="921" y="527"/>
                    <a:pt x="850" y="572"/>
                  </a:cubicBezTo>
                  <a:cubicBezTo>
                    <a:pt x="775" y="621"/>
                    <a:pt x="728" y="651"/>
                    <a:pt x="712" y="662"/>
                  </a:cubicBezTo>
                  <a:cubicBezTo>
                    <a:pt x="701" y="660"/>
                    <a:pt x="691" y="656"/>
                    <a:pt x="682" y="653"/>
                  </a:cubicBezTo>
                  <a:cubicBezTo>
                    <a:pt x="672" y="646"/>
                    <a:pt x="668" y="630"/>
                    <a:pt x="668" y="609"/>
                  </a:cubicBezTo>
                  <a:cubicBezTo>
                    <a:pt x="668" y="593"/>
                    <a:pt x="707" y="558"/>
                    <a:pt x="782" y="507"/>
                  </a:cubicBezTo>
                  <a:cubicBezTo>
                    <a:pt x="859" y="456"/>
                    <a:pt x="910" y="434"/>
                    <a:pt x="936" y="434"/>
                  </a:cubicBezTo>
                  <a:close/>
                  <a:moveTo>
                    <a:pt x="1003" y="1"/>
                  </a:moveTo>
                  <a:cubicBezTo>
                    <a:pt x="945" y="65"/>
                    <a:pt x="884" y="127"/>
                    <a:pt x="815" y="183"/>
                  </a:cubicBezTo>
                  <a:cubicBezTo>
                    <a:pt x="652" y="318"/>
                    <a:pt x="444" y="434"/>
                    <a:pt x="191" y="530"/>
                  </a:cubicBezTo>
                  <a:cubicBezTo>
                    <a:pt x="179" y="530"/>
                    <a:pt x="167" y="527"/>
                    <a:pt x="156" y="521"/>
                  </a:cubicBezTo>
                  <a:cubicBezTo>
                    <a:pt x="149" y="516"/>
                    <a:pt x="146" y="509"/>
                    <a:pt x="144" y="502"/>
                  </a:cubicBezTo>
                  <a:lnTo>
                    <a:pt x="5" y="602"/>
                  </a:lnTo>
                  <a:cubicBezTo>
                    <a:pt x="2" y="669"/>
                    <a:pt x="2" y="733"/>
                    <a:pt x="0" y="796"/>
                  </a:cubicBezTo>
                  <a:lnTo>
                    <a:pt x="153" y="777"/>
                  </a:lnTo>
                  <a:lnTo>
                    <a:pt x="153" y="777"/>
                  </a:lnTo>
                  <a:cubicBezTo>
                    <a:pt x="104" y="798"/>
                    <a:pt x="53" y="821"/>
                    <a:pt x="0" y="842"/>
                  </a:cubicBezTo>
                  <a:lnTo>
                    <a:pt x="0" y="1117"/>
                  </a:lnTo>
                  <a:cubicBezTo>
                    <a:pt x="21" y="1098"/>
                    <a:pt x="70" y="1077"/>
                    <a:pt x="146" y="1054"/>
                  </a:cubicBezTo>
                  <a:cubicBezTo>
                    <a:pt x="231" y="1027"/>
                    <a:pt x="293" y="1014"/>
                    <a:pt x="332" y="1014"/>
                  </a:cubicBezTo>
                  <a:cubicBezTo>
                    <a:pt x="341" y="1014"/>
                    <a:pt x="348" y="1014"/>
                    <a:pt x="354" y="1016"/>
                  </a:cubicBezTo>
                  <a:cubicBezTo>
                    <a:pt x="354" y="1017"/>
                    <a:pt x="355" y="1017"/>
                    <a:pt x="356" y="1017"/>
                  </a:cubicBezTo>
                  <a:cubicBezTo>
                    <a:pt x="357" y="1017"/>
                    <a:pt x="359" y="1017"/>
                    <a:pt x="361" y="1016"/>
                  </a:cubicBezTo>
                  <a:cubicBezTo>
                    <a:pt x="367" y="1017"/>
                    <a:pt x="367" y="1030"/>
                    <a:pt x="367" y="1051"/>
                  </a:cubicBezTo>
                  <a:cubicBezTo>
                    <a:pt x="367" y="1096"/>
                    <a:pt x="328" y="1135"/>
                    <a:pt x="247" y="1166"/>
                  </a:cubicBezTo>
                  <a:cubicBezTo>
                    <a:pt x="183" y="1194"/>
                    <a:pt x="112" y="1208"/>
                    <a:pt x="42" y="1210"/>
                  </a:cubicBezTo>
                  <a:cubicBezTo>
                    <a:pt x="27" y="1210"/>
                    <a:pt x="13" y="1205"/>
                    <a:pt x="2" y="1194"/>
                  </a:cubicBezTo>
                  <a:lnTo>
                    <a:pt x="2" y="1194"/>
                  </a:lnTo>
                  <a:cubicBezTo>
                    <a:pt x="5" y="1321"/>
                    <a:pt x="11" y="1438"/>
                    <a:pt x="20" y="1545"/>
                  </a:cubicBezTo>
                  <a:cubicBezTo>
                    <a:pt x="72" y="1521"/>
                    <a:pt x="198" y="1484"/>
                    <a:pt x="398" y="1440"/>
                  </a:cubicBezTo>
                  <a:cubicBezTo>
                    <a:pt x="607" y="1391"/>
                    <a:pt x="766" y="1352"/>
                    <a:pt x="880" y="1321"/>
                  </a:cubicBezTo>
                  <a:lnTo>
                    <a:pt x="1092" y="1226"/>
                  </a:lnTo>
                  <a:lnTo>
                    <a:pt x="1052" y="917"/>
                  </a:lnTo>
                  <a:lnTo>
                    <a:pt x="1052" y="914"/>
                  </a:lnTo>
                  <a:lnTo>
                    <a:pt x="1049" y="905"/>
                  </a:lnTo>
                  <a:cubicBezTo>
                    <a:pt x="1026" y="744"/>
                    <a:pt x="1012" y="583"/>
                    <a:pt x="1005" y="421"/>
                  </a:cubicBezTo>
                  <a:cubicBezTo>
                    <a:pt x="1005" y="367"/>
                    <a:pt x="1005" y="227"/>
                    <a:pt x="1003" y="1"/>
                  </a:cubicBezTo>
                  <a:close/>
                </a:path>
              </a:pathLst>
            </a:custGeom>
            <a:solidFill>
              <a:srgbClr val="317EAF">
                <a:alpha val="35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9"/>
            <p:cNvSpPr/>
            <p:nvPr/>
          </p:nvSpPr>
          <p:spPr>
            <a:xfrm>
              <a:off x="9994006" y="4643836"/>
              <a:ext cx="2443842" cy="276357"/>
            </a:xfrm>
            <a:custGeom>
              <a:avLst/>
              <a:gdLst/>
              <a:ahLst/>
              <a:cxnLst/>
              <a:rect l="l" t="t" r="r" b="b"/>
              <a:pathLst>
                <a:path w="14543" h="1628" extrusionOk="0">
                  <a:moveTo>
                    <a:pt x="2858" y="711"/>
                  </a:moveTo>
                  <a:cubicBezTo>
                    <a:pt x="2986" y="711"/>
                    <a:pt x="3155" y="715"/>
                    <a:pt x="3365" y="723"/>
                  </a:cubicBezTo>
                  <a:cubicBezTo>
                    <a:pt x="3908" y="744"/>
                    <a:pt x="4231" y="778"/>
                    <a:pt x="4331" y="828"/>
                  </a:cubicBezTo>
                  <a:cubicBezTo>
                    <a:pt x="4236" y="856"/>
                    <a:pt x="4173" y="870"/>
                    <a:pt x="4140" y="870"/>
                  </a:cubicBezTo>
                  <a:lnTo>
                    <a:pt x="4140" y="869"/>
                  </a:lnTo>
                  <a:cubicBezTo>
                    <a:pt x="3730" y="869"/>
                    <a:pt x="3442" y="862"/>
                    <a:pt x="3277" y="846"/>
                  </a:cubicBezTo>
                  <a:cubicBezTo>
                    <a:pt x="2883" y="811"/>
                    <a:pt x="2646" y="790"/>
                    <a:pt x="2567" y="786"/>
                  </a:cubicBezTo>
                  <a:cubicBezTo>
                    <a:pt x="2567" y="785"/>
                    <a:pt x="2566" y="781"/>
                    <a:pt x="2562" y="778"/>
                  </a:cubicBezTo>
                  <a:cubicBezTo>
                    <a:pt x="2557" y="767"/>
                    <a:pt x="2555" y="753"/>
                    <a:pt x="2557" y="742"/>
                  </a:cubicBezTo>
                  <a:cubicBezTo>
                    <a:pt x="2557" y="721"/>
                    <a:pt x="2657" y="711"/>
                    <a:pt x="2858" y="711"/>
                  </a:cubicBezTo>
                  <a:close/>
                  <a:moveTo>
                    <a:pt x="14481" y="1"/>
                  </a:moveTo>
                  <a:lnTo>
                    <a:pt x="14469" y="10"/>
                  </a:lnTo>
                  <a:cubicBezTo>
                    <a:pt x="13607" y="85"/>
                    <a:pt x="12744" y="146"/>
                    <a:pt x="11883" y="195"/>
                  </a:cubicBezTo>
                  <a:cubicBezTo>
                    <a:pt x="11847" y="204"/>
                    <a:pt x="11796" y="217"/>
                    <a:pt x="11727" y="229"/>
                  </a:cubicBezTo>
                  <a:cubicBezTo>
                    <a:pt x="11636" y="245"/>
                    <a:pt x="11584" y="255"/>
                    <a:pt x="11566" y="259"/>
                  </a:cubicBezTo>
                  <a:lnTo>
                    <a:pt x="10411" y="267"/>
                  </a:lnTo>
                  <a:lnTo>
                    <a:pt x="10300" y="267"/>
                  </a:lnTo>
                  <a:cubicBezTo>
                    <a:pt x="10043" y="278"/>
                    <a:pt x="9783" y="287"/>
                    <a:pt x="9524" y="294"/>
                  </a:cubicBezTo>
                  <a:cubicBezTo>
                    <a:pt x="9466" y="297"/>
                    <a:pt x="9408" y="301"/>
                    <a:pt x="9354" y="306"/>
                  </a:cubicBezTo>
                  <a:cubicBezTo>
                    <a:pt x="9138" y="334"/>
                    <a:pt x="9019" y="348"/>
                    <a:pt x="8993" y="350"/>
                  </a:cubicBezTo>
                  <a:lnTo>
                    <a:pt x="8041" y="350"/>
                  </a:lnTo>
                  <a:cubicBezTo>
                    <a:pt x="7979" y="366"/>
                    <a:pt x="7821" y="383"/>
                    <a:pt x="7565" y="404"/>
                  </a:cubicBezTo>
                  <a:lnTo>
                    <a:pt x="6068" y="404"/>
                  </a:lnTo>
                  <a:lnTo>
                    <a:pt x="5986" y="392"/>
                  </a:lnTo>
                  <a:lnTo>
                    <a:pt x="5022" y="385"/>
                  </a:lnTo>
                  <a:cubicBezTo>
                    <a:pt x="4911" y="360"/>
                    <a:pt x="4718" y="347"/>
                    <a:pt x="4441" y="347"/>
                  </a:cubicBezTo>
                  <a:cubicBezTo>
                    <a:pt x="4314" y="347"/>
                    <a:pt x="4168" y="349"/>
                    <a:pt x="4005" y="355"/>
                  </a:cubicBezTo>
                  <a:lnTo>
                    <a:pt x="3989" y="308"/>
                  </a:lnTo>
                  <a:cubicBezTo>
                    <a:pt x="4010" y="292"/>
                    <a:pt x="4031" y="276"/>
                    <a:pt x="4056" y="264"/>
                  </a:cubicBezTo>
                  <a:cubicBezTo>
                    <a:pt x="3116" y="229"/>
                    <a:pt x="2176" y="176"/>
                    <a:pt x="1237" y="110"/>
                  </a:cubicBezTo>
                  <a:cubicBezTo>
                    <a:pt x="1186" y="115"/>
                    <a:pt x="1121" y="122"/>
                    <a:pt x="1042" y="131"/>
                  </a:cubicBezTo>
                  <a:cubicBezTo>
                    <a:pt x="919" y="145"/>
                    <a:pt x="846" y="152"/>
                    <a:pt x="823" y="152"/>
                  </a:cubicBezTo>
                  <a:cubicBezTo>
                    <a:pt x="614" y="152"/>
                    <a:pt x="408" y="138"/>
                    <a:pt x="201" y="110"/>
                  </a:cubicBezTo>
                  <a:cubicBezTo>
                    <a:pt x="134" y="103"/>
                    <a:pt x="67" y="90"/>
                    <a:pt x="1" y="75"/>
                  </a:cubicBezTo>
                  <a:lnTo>
                    <a:pt x="1" y="75"/>
                  </a:lnTo>
                  <a:cubicBezTo>
                    <a:pt x="31" y="260"/>
                    <a:pt x="60" y="446"/>
                    <a:pt x="94" y="632"/>
                  </a:cubicBezTo>
                  <a:cubicBezTo>
                    <a:pt x="111" y="730"/>
                    <a:pt x="125" y="818"/>
                    <a:pt x="136" y="897"/>
                  </a:cubicBezTo>
                  <a:cubicBezTo>
                    <a:pt x="152" y="1007"/>
                    <a:pt x="159" y="1118"/>
                    <a:pt x="157" y="1230"/>
                  </a:cubicBezTo>
                  <a:cubicBezTo>
                    <a:pt x="777" y="1403"/>
                    <a:pt x="1461" y="1505"/>
                    <a:pt x="2206" y="1535"/>
                  </a:cubicBezTo>
                  <a:cubicBezTo>
                    <a:pt x="2557" y="1549"/>
                    <a:pt x="3059" y="1556"/>
                    <a:pt x="3709" y="1556"/>
                  </a:cubicBezTo>
                  <a:cubicBezTo>
                    <a:pt x="3970" y="1556"/>
                    <a:pt x="4256" y="1555"/>
                    <a:pt x="4566" y="1552"/>
                  </a:cubicBezTo>
                  <a:cubicBezTo>
                    <a:pt x="6678" y="1600"/>
                    <a:pt x="8233" y="1626"/>
                    <a:pt x="9227" y="1628"/>
                  </a:cubicBezTo>
                  <a:cubicBezTo>
                    <a:pt x="9717" y="1551"/>
                    <a:pt x="10488" y="1479"/>
                    <a:pt x="11540" y="1414"/>
                  </a:cubicBezTo>
                  <a:cubicBezTo>
                    <a:pt x="12374" y="1361"/>
                    <a:pt x="13375" y="1202"/>
                    <a:pt x="14543" y="935"/>
                  </a:cubicBezTo>
                  <a:cubicBezTo>
                    <a:pt x="14543" y="935"/>
                    <a:pt x="14542" y="935"/>
                    <a:pt x="14540" y="935"/>
                  </a:cubicBezTo>
                  <a:cubicBezTo>
                    <a:pt x="14535" y="935"/>
                    <a:pt x="14520" y="937"/>
                    <a:pt x="14497" y="944"/>
                  </a:cubicBezTo>
                  <a:cubicBezTo>
                    <a:pt x="14489" y="837"/>
                    <a:pt x="14483" y="720"/>
                    <a:pt x="14480" y="593"/>
                  </a:cubicBezTo>
                  <a:cubicBezTo>
                    <a:pt x="14466" y="579"/>
                    <a:pt x="14460" y="560"/>
                    <a:pt x="14462" y="541"/>
                  </a:cubicBezTo>
                  <a:cubicBezTo>
                    <a:pt x="14464" y="530"/>
                    <a:pt x="14469" y="522"/>
                    <a:pt x="14478" y="516"/>
                  </a:cubicBezTo>
                  <a:cubicBezTo>
                    <a:pt x="14476" y="429"/>
                    <a:pt x="14476" y="336"/>
                    <a:pt x="14478" y="241"/>
                  </a:cubicBezTo>
                  <a:lnTo>
                    <a:pt x="14478" y="241"/>
                  </a:lnTo>
                  <a:cubicBezTo>
                    <a:pt x="14205" y="346"/>
                    <a:pt x="13922" y="425"/>
                    <a:pt x="13633" y="472"/>
                  </a:cubicBezTo>
                  <a:cubicBezTo>
                    <a:pt x="13314" y="529"/>
                    <a:pt x="12777" y="586"/>
                    <a:pt x="12025" y="648"/>
                  </a:cubicBezTo>
                  <a:cubicBezTo>
                    <a:pt x="12018" y="630"/>
                    <a:pt x="12013" y="613"/>
                    <a:pt x="12011" y="595"/>
                  </a:cubicBezTo>
                  <a:cubicBezTo>
                    <a:pt x="12565" y="481"/>
                    <a:pt x="13068" y="392"/>
                    <a:pt x="13524" y="323"/>
                  </a:cubicBezTo>
                  <a:cubicBezTo>
                    <a:pt x="13607" y="311"/>
                    <a:pt x="13924" y="269"/>
                    <a:pt x="14478" y="195"/>
                  </a:cubicBezTo>
                  <a:cubicBezTo>
                    <a:pt x="14478" y="132"/>
                    <a:pt x="14480" y="68"/>
                    <a:pt x="14481" y="1"/>
                  </a:cubicBezTo>
                  <a:close/>
                </a:path>
              </a:pathLst>
            </a:custGeom>
            <a:solidFill>
              <a:srgbClr val="317EAF">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9"/>
            <p:cNvSpPr/>
            <p:nvPr/>
          </p:nvSpPr>
          <p:spPr>
            <a:xfrm>
              <a:off x="12733430" y="4186882"/>
              <a:ext cx="108387" cy="223225"/>
            </a:xfrm>
            <a:custGeom>
              <a:avLst/>
              <a:gdLst/>
              <a:ahLst/>
              <a:cxnLst/>
              <a:rect l="l" t="t" r="r" b="b"/>
              <a:pathLst>
                <a:path w="645" h="1315" extrusionOk="0">
                  <a:moveTo>
                    <a:pt x="644" y="0"/>
                  </a:moveTo>
                  <a:cubicBezTo>
                    <a:pt x="639" y="2"/>
                    <a:pt x="450" y="144"/>
                    <a:pt x="80" y="424"/>
                  </a:cubicBezTo>
                  <a:lnTo>
                    <a:pt x="1" y="1315"/>
                  </a:lnTo>
                  <a:cubicBezTo>
                    <a:pt x="59" y="1271"/>
                    <a:pt x="111" y="1229"/>
                    <a:pt x="162" y="1192"/>
                  </a:cubicBezTo>
                  <a:cubicBezTo>
                    <a:pt x="206" y="1154"/>
                    <a:pt x="255" y="1112"/>
                    <a:pt x="310" y="1066"/>
                  </a:cubicBezTo>
                  <a:cubicBezTo>
                    <a:pt x="413" y="978"/>
                    <a:pt x="497" y="910"/>
                    <a:pt x="564" y="861"/>
                  </a:cubicBezTo>
                  <a:lnTo>
                    <a:pt x="569" y="822"/>
                  </a:lnTo>
                  <a:lnTo>
                    <a:pt x="644" y="0"/>
                  </a:lnTo>
                  <a:close/>
                </a:path>
              </a:pathLst>
            </a:custGeom>
            <a:solidFill>
              <a:srgbClr val="9FDCF4">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9"/>
            <p:cNvSpPr/>
            <p:nvPr/>
          </p:nvSpPr>
          <p:spPr>
            <a:xfrm>
              <a:off x="9779584" y="4366642"/>
              <a:ext cx="391035" cy="203363"/>
            </a:xfrm>
            <a:custGeom>
              <a:avLst/>
              <a:gdLst/>
              <a:ahLst/>
              <a:cxnLst/>
              <a:rect l="l" t="t" r="r" b="b"/>
              <a:pathLst>
                <a:path w="2327" h="1198" extrusionOk="0">
                  <a:moveTo>
                    <a:pt x="526" y="267"/>
                  </a:moveTo>
                  <a:cubicBezTo>
                    <a:pt x="569" y="267"/>
                    <a:pt x="621" y="288"/>
                    <a:pt x="682" y="328"/>
                  </a:cubicBezTo>
                  <a:cubicBezTo>
                    <a:pt x="765" y="384"/>
                    <a:pt x="837" y="454"/>
                    <a:pt x="895" y="535"/>
                  </a:cubicBezTo>
                  <a:cubicBezTo>
                    <a:pt x="958" y="621"/>
                    <a:pt x="989" y="684"/>
                    <a:pt x="989" y="728"/>
                  </a:cubicBezTo>
                  <a:cubicBezTo>
                    <a:pt x="989" y="785"/>
                    <a:pt x="977" y="827"/>
                    <a:pt x="954" y="856"/>
                  </a:cubicBezTo>
                  <a:cubicBezTo>
                    <a:pt x="909" y="910"/>
                    <a:pt x="817" y="936"/>
                    <a:pt x="681" y="936"/>
                  </a:cubicBezTo>
                  <a:cubicBezTo>
                    <a:pt x="511" y="936"/>
                    <a:pt x="409" y="884"/>
                    <a:pt x="376" y="778"/>
                  </a:cubicBezTo>
                  <a:cubicBezTo>
                    <a:pt x="374" y="670"/>
                    <a:pt x="374" y="612"/>
                    <a:pt x="374" y="603"/>
                  </a:cubicBezTo>
                  <a:cubicBezTo>
                    <a:pt x="374" y="379"/>
                    <a:pt x="425" y="267"/>
                    <a:pt x="526" y="267"/>
                  </a:cubicBezTo>
                  <a:close/>
                  <a:moveTo>
                    <a:pt x="1" y="0"/>
                  </a:moveTo>
                  <a:lnTo>
                    <a:pt x="85" y="1020"/>
                  </a:lnTo>
                  <a:lnTo>
                    <a:pt x="95" y="1136"/>
                  </a:lnTo>
                  <a:cubicBezTo>
                    <a:pt x="137" y="1140"/>
                    <a:pt x="197" y="1145"/>
                    <a:pt x="278" y="1154"/>
                  </a:cubicBezTo>
                  <a:cubicBezTo>
                    <a:pt x="434" y="1164"/>
                    <a:pt x="569" y="1178"/>
                    <a:pt x="686" y="1197"/>
                  </a:cubicBezTo>
                  <a:lnTo>
                    <a:pt x="1184" y="1197"/>
                  </a:lnTo>
                  <a:lnTo>
                    <a:pt x="1119" y="454"/>
                  </a:lnTo>
                  <a:lnTo>
                    <a:pt x="1664" y="338"/>
                  </a:lnTo>
                  <a:lnTo>
                    <a:pt x="2327" y="202"/>
                  </a:lnTo>
                  <a:lnTo>
                    <a:pt x="2320" y="202"/>
                  </a:lnTo>
                  <a:lnTo>
                    <a:pt x="1"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9"/>
            <p:cNvSpPr/>
            <p:nvPr/>
          </p:nvSpPr>
          <p:spPr>
            <a:xfrm>
              <a:off x="12425072" y="4365284"/>
              <a:ext cx="182494" cy="280261"/>
            </a:xfrm>
            <a:custGeom>
              <a:avLst/>
              <a:gdLst/>
              <a:ahLst/>
              <a:cxnLst/>
              <a:rect l="l" t="t" r="r" b="b"/>
              <a:pathLst>
                <a:path w="1086" h="1651" extrusionOk="0">
                  <a:moveTo>
                    <a:pt x="1082" y="1"/>
                  </a:moveTo>
                  <a:cubicBezTo>
                    <a:pt x="693" y="296"/>
                    <a:pt x="384" y="525"/>
                    <a:pt x="158" y="690"/>
                  </a:cubicBezTo>
                  <a:cubicBezTo>
                    <a:pt x="127" y="715"/>
                    <a:pt x="95" y="739"/>
                    <a:pt x="65" y="760"/>
                  </a:cubicBezTo>
                  <a:lnTo>
                    <a:pt x="0" y="1651"/>
                  </a:lnTo>
                  <a:lnTo>
                    <a:pt x="0" y="1651"/>
                  </a:lnTo>
                  <a:lnTo>
                    <a:pt x="13" y="1642"/>
                  </a:lnTo>
                  <a:lnTo>
                    <a:pt x="153" y="1542"/>
                  </a:lnTo>
                  <a:cubicBezTo>
                    <a:pt x="151" y="1535"/>
                    <a:pt x="151" y="1526"/>
                    <a:pt x="151" y="1517"/>
                  </a:cubicBezTo>
                  <a:cubicBezTo>
                    <a:pt x="151" y="1488"/>
                    <a:pt x="246" y="1423"/>
                    <a:pt x="439" y="1321"/>
                  </a:cubicBezTo>
                  <a:cubicBezTo>
                    <a:pt x="472" y="1304"/>
                    <a:pt x="505" y="1286"/>
                    <a:pt x="539" y="1268"/>
                  </a:cubicBezTo>
                  <a:cubicBezTo>
                    <a:pt x="723" y="1137"/>
                    <a:pt x="881" y="1023"/>
                    <a:pt x="1012" y="923"/>
                  </a:cubicBezTo>
                  <a:lnTo>
                    <a:pt x="1035" y="906"/>
                  </a:lnTo>
                  <a:lnTo>
                    <a:pt x="1044" y="516"/>
                  </a:lnTo>
                  <a:lnTo>
                    <a:pt x="1086" y="1"/>
                  </a:lnTo>
                  <a:close/>
                </a:path>
              </a:pathLst>
            </a:custGeom>
            <a:solidFill>
              <a:srgbClr val="9FDCF4">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9"/>
            <p:cNvSpPr/>
            <p:nvPr/>
          </p:nvSpPr>
          <p:spPr>
            <a:xfrm>
              <a:off x="9967287" y="4439463"/>
              <a:ext cx="2468880" cy="254289"/>
            </a:xfrm>
            <a:custGeom>
              <a:avLst/>
              <a:gdLst/>
              <a:ahLst/>
              <a:cxnLst/>
              <a:rect l="l" t="t" r="r" b="b"/>
              <a:pathLst>
                <a:path w="14692" h="1498" extrusionOk="0">
                  <a:moveTo>
                    <a:pt x="1753" y="331"/>
                  </a:moveTo>
                  <a:cubicBezTo>
                    <a:pt x="1842" y="331"/>
                    <a:pt x="1885" y="393"/>
                    <a:pt x="1883" y="516"/>
                  </a:cubicBezTo>
                  <a:cubicBezTo>
                    <a:pt x="1885" y="574"/>
                    <a:pt x="1873" y="632"/>
                    <a:pt x="1850" y="684"/>
                  </a:cubicBezTo>
                  <a:cubicBezTo>
                    <a:pt x="1820" y="754"/>
                    <a:pt x="1769" y="789"/>
                    <a:pt x="1701" y="789"/>
                  </a:cubicBezTo>
                  <a:cubicBezTo>
                    <a:pt x="1627" y="789"/>
                    <a:pt x="1576" y="761"/>
                    <a:pt x="1548" y="709"/>
                  </a:cubicBezTo>
                  <a:cubicBezTo>
                    <a:pt x="1536" y="653"/>
                    <a:pt x="1531" y="623"/>
                    <a:pt x="1531" y="619"/>
                  </a:cubicBezTo>
                  <a:cubicBezTo>
                    <a:pt x="1531" y="451"/>
                    <a:pt x="1589" y="356"/>
                    <a:pt x="1708" y="335"/>
                  </a:cubicBezTo>
                  <a:cubicBezTo>
                    <a:pt x="1724" y="332"/>
                    <a:pt x="1739" y="331"/>
                    <a:pt x="1753" y="331"/>
                  </a:cubicBezTo>
                  <a:close/>
                  <a:moveTo>
                    <a:pt x="12677" y="453"/>
                  </a:moveTo>
                  <a:cubicBezTo>
                    <a:pt x="12760" y="453"/>
                    <a:pt x="12801" y="512"/>
                    <a:pt x="12800" y="628"/>
                  </a:cubicBezTo>
                  <a:cubicBezTo>
                    <a:pt x="12800" y="667"/>
                    <a:pt x="12782" y="719"/>
                    <a:pt x="12745" y="786"/>
                  </a:cubicBezTo>
                  <a:cubicBezTo>
                    <a:pt x="12698" y="868"/>
                    <a:pt x="12645" y="910"/>
                    <a:pt x="12586" y="910"/>
                  </a:cubicBezTo>
                  <a:cubicBezTo>
                    <a:pt x="12519" y="910"/>
                    <a:pt x="12472" y="882"/>
                    <a:pt x="12447" y="828"/>
                  </a:cubicBezTo>
                  <a:cubicBezTo>
                    <a:pt x="12435" y="770"/>
                    <a:pt x="12430" y="740"/>
                    <a:pt x="12430" y="735"/>
                  </a:cubicBezTo>
                  <a:cubicBezTo>
                    <a:pt x="12430" y="584"/>
                    <a:pt x="12493" y="493"/>
                    <a:pt x="12616" y="462"/>
                  </a:cubicBezTo>
                  <a:cubicBezTo>
                    <a:pt x="12638" y="456"/>
                    <a:pt x="12658" y="453"/>
                    <a:pt x="12677" y="453"/>
                  </a:cubicBezTo>
                  <a:close/>
                  <a:moveTo>
                    <a:pt x="5213" y="502"/>
                  </a:moveTo>
                  <a:cubicBezTo>
                    <a:pt x="5242" y="502"/>
                    <a:pt x="5275" y="507"/>
                    <a:pt x="5312" y="516"/>
                  </a:cubicBezTo>
                  <a:cubicBezTo>
                    <a:pt x="5484" y="562"/>
                    <a:pt x="5570" y="637"/>
                    <a:pt x="5570" y="742"/>
                  </a:cubicBezTo>
                  <a:cubicBezTo>
                    <a:pt x="5568" y="777"/>
                    <a:pt x="5556" y="814"/>
                    <a:pt x="5533" y="842"/>
                  </a:cubicBezTo>
                  <a:lnTo>
                    <a:pt x="5535" y="842"/>
                  </a:lnTo>
                  <a:cubicBezTo>
                    <a:pt x="5506" y="884"/>
                    <a:pt x="5459" y="910"/>
                    <a:pt x="5408" y="910"/>
                  </a:cubicBezTo>
                  <a:cubicBezTo>
                    <a:pt x="5407" y="910"/>
                    <a:pt x="5405" y="910"/>
                    <a:pt x="5403" y="910"/>
                  </a:cubicBezTo>
                  <a:cubicBezTo>
                    <a:pt x="5170" y="910"/>
                    <a:pt x="5054" y="835"/>
                    <a:pt x="5054" y="682"/>
                  </a:cubicBezTo>
                  <a:cubicBezTo>
                    <a:pt x="5054" y="563"/>
                    <a:pt x="5107" y="502"/>
                    <a:pt x="5213" y="502"/>
                  </a:cubicBezTo>
                  <a:close/>
                  <a:moveTo>
                    <a:pt x="3641" y="211"/>
                  </a:moveTo>
                  <a:cubicBezTo>
                    <a:pt x="3762" y="223"/>
                    <a:pt x="3973" y="281"/>
                    <a:pt x="4274" y="383"/>
                  </a:cubicBezTo>
                  <a:cubicBezTo>
                    <a:pt x="4646" y="507"/>
                    <a:pt x="4830" y="614"/>
                    <a:pt x="4830" y="704"/>
                  </a:cubicBezTo>
                  <a:cubicBezTo>
                    <a:pt x="4834" y="788"/>
                    <a:pt x="4783" y="865"/>
                    <a:pt x="4704" y="896"/>
                  </a:cubicBezTo>
                  <a:cubicBezTo>
                    <a:pt x="4606" y="942"/>
                    <a:pt x="4429" y="965"/>
                    <a:pt x="4173" y="965"/>
                  </a:cubicBezTo>
                  <a:cubicBezTo>
                    <a:pt x="3485" y="965"/>
                    <a:pt x="2974" y="921"/>
                    <a:pt x="2637" y="837"/>
                  </a:cubicBezTo>
                  <a:cubicBezTo>
                    <a:pt x="2334" y="758"/>
                    <a:pt x="2183" y="649"/>
                    <a:pt x="2183" y="511"/>
                  </a:cubicBezTo>
                  <a:cubicBezTo>
                    <a:pt x="2183" y="411"/>
                    <a:pt x="2242" y="342"/>
                    <a:pt x="2363" y="306"/>
                  </a:cubicBezTo>
                  <a:cubicBezTo>
                    <a:pt x="2437" y="281"/>
                    <a:pt x="2642" y="249"/>
                    <a:pt x="2977" y="211"/>
                  </a:cubicBezTo>
                  <a:close/>
                  <a:moveTo>
                    <a:pt x="11624" y="329"/>
                  </a:moveTo>
                  <a:cubicBezTo>
                    <a:pt x="11807" y="329"/>
                    <a:pt x="11960" y="350"/>
                    <a:pt x="12084" y="395"/>
                  </a:cubicBezTo>
                  <a:cubicBezTo>
                    <a:pt x="12262" y="456"/>
                    <a:pt x="12351" y="553"/>
                    <a:pt x="12351" y="686"/>
                  </a:cubicBezTo>
                  <a:cubicBezTo>
                    <a:pt x="12351" y="763"/>
                    <a:pt x="12326" y="821"/>
                    <a:pt x="12277" y="863"/>
                  </a:cubicBezTo>
                  <a:cubicBezTo>
                    <a:pt x="12193" y="930"/>
                    <a:pt x="12034" y="965"/>
                    <a:pt x="11800" y="965"/>
                  </a:cubicBezTo>
                  <a:cubicBezTo>
                    <a:pt x="11418" y="965"/>
                    <a:pt x="11129" y="935"/>
                    <a:pt x="10933" y="877"/>
                  </a:cubicBezTo>
                  <a:cubicBezTo>
                    <a:pt x="10750" y="826"/>
                    <a:pt x="10659" y="754"/>
                    <a:pt x="10659" y="661"/>
                  </a:cubicBezTo>
                  <a:cubicBezTo>
                    <a:pt x="10659" y="581"/>
                    <a:pt x="10747" y="507"/>
                    <a:pt x="10924" y="442"/>
                  </a:cubicBezTo>
                  <a:cubicBezTo>
                    <a:pt x="11111" y="377"/>
                    <a:pt x="11306" y="341"/>
                    <a:pt x="11504" y="332"/>
                  </a:cubicBezTo>
                  <a:cubicBezTo>
                    <a:pt x="11545" y="330"/>
                    <a:pt x="11585" y="329"/>
                    <a:pt x="11624" y="329"/>
                  </a:cubicBezTo>
                  <a:close/>
                  <a:moveTo>
                    <a:pt x="2813" y="1"/>
                  </a:moveTo>
                  <a:cubicBezTo>
                    <a:pt x="2162" y="1"/>
                    <a:pt x="1224" y="10"/>
                    <a:pt x="0" y="27"/>
                  </a:cubicBezTo>
                  <a:lnTo>
                    <a:pt x="65" y="768"/>
                  </a:lnTo>
                  <a:lnTo>
                    <a:pt x="109" y="1166"/>
                  </a:lnTo>
                  <a:cubicBezTo>
                    <a:pt x="126" y="1165"/>
                    <a:pt x="146" y="1164"/>
                    <a:pt x="168" y="1164"/>
                  </a:cubicBezTo>
                  <a:cubicBezTo>
                    <a:pt x="231" y="1164"/>
                    <a:pt x="314" y="1171"/>
                    <a:pt x="419" y="1184"/>
                  </a:cubicBezTo>
                  <a:cubicBezTo>
                    <a:pt x="1003" y="1256"/>
                    <a:pt x="1350" y="1296"/>
                    <a:pt x="1459" y="1305"/>
                  </a:cubicBezTo>
                  <a:cubicBezTo>
                    <a:pt x="1441" y="1308"/>
                    <a:pt x="1419" y="1312"/>
                    <a:pt x="1394" y="1314"/>
                  </a:cubicBezTo>
                  <a:cubicBezTo>
                    <a:pt x="2334" y="1382"/>
                    <a:pt x="3273" y="1433"/>
                    <a:pt x="4213" y="1470"/>
                  </a:cubicBezTo>
                  <a:cubicBezTo>
                    <a:pt x="4277" y="1439"/>
                    <a:pt x="4346" y="1423"/>
                    <a:pt x="4415" y="1423"/>
                  </a:cubicBezTo>
                  <a:cubicBezTo>
                    <a:pt x="4425" y="1423"/>
                    <a:pt x="4434" y="1423"/>
                    <a:pt x="4444" y="1424"/>
                  </a:cubicBezTo>
                  <a:cubicBezTo>
                    <a:pt x="4518" y="1429"/>
                    <a:pt x="4592" y="1438"/>
                    <a:pt x="4664" y="1450"/>
                  </a:cubicBezTo>
                  <a:cubicBezTo>
                    <a:pt x="4690" y="1450"/>
                    <a:pt x="4772" y="1456"/>
                    <a:pt x="4912" y="1463"/>
                  </a:cubicBezTo>
                  <a:cubicBezTo>
                    <a:pt x="5053" y="1471"/>
                    <a:pt x="5135" y="1475"/>
                    <a:pt x="5160" y="1478"/>
                  </a:cubicBezTo>
                  <a:lnTo>
                    <a:pt x="6119" y="1484"/>
                  </a:lnTo>
                  <a:lnTo>
                    <a:pt x="6198" y="1498"/>
                  </a:lnTo>
                  <a:lnTo>
                    <a:pt x="7733" y="1498"/>
                  </a:lnTo>
                  <a:cubicBezTo>
                    <a:pt x="7788" y="1482"/>
                    <a:pt x="7945" y="1464"/>
                    <a:pt x="8208" y="1442"/>
                  </a:cubicBezTo>
                  <a:lnTo>
                    <a:pt x="9286" y="1442"/>
                  </a:lnTo>
                  <a:cubicBezTo>
                    <a:pt x="9464" y="1421"/>
                    <a:pt x="9581" y="1407"/>
                    <a:pt x="9641" y="1401"/>
                  </a:cubicBezTo>
                  <a:cubicBezTo>
                    <a:pt x="9865" y="1385"/>
                    <a:pt x="10179" y="1375"/>
                    <a:pt x="10586" y="1373"/>
                  </a:cubicBezTo>
                  <a:lnTo>
                    <a:pt x="11744" y="1371"/>
                  </a:lnTo>
                  <a:cubicBezTo>
                    <a:pt x="11759" y="1368"/>
                    <a:pt x="11787" y="1367"/>
                    <a:pt x="11827" y="1367"/>
                  </a:cubicBezTo>
                  <a:cubicBezTo>
                    <a:pt x="11879" y="1367"/>
                    <a:pt x="11952" y="1369"/>
                    <a:pt x="12044" y="1373"/>
                  </a:cubicBezTo>
                  <a:lnTo>
                    <a:pt x="12058" y="1377"/>
                  </a:lnTo>
                  <a:cubicBezTo>
                    <a:pt x="12065" y="1378"/>
                    <a:pt x="12070" y="1382"/>
                    <a:pt x="12072" y="1389"/>
                  </a:cubicBezTo>
                  <a:cubicBezTo>
                    <a:pt x="12063" y="1392"/>
                    <a:pt x="12051" y="1396"/>
                    <a:pt x="12039" y="1399"/>
                  </a:cubicBezTo>
                  <a:cubicBezTo>
                    <a:pt x="12900" y="1350"/>
                    <a:pt x="13762" y="1289"/>
                    <a:pt x="14625" y="1214"/>
                  </a:cubicBezTo>
                  <a:lnTo>
                    <a:pt x="14691" y="323"/>
                  </a:lnTo>
                  <a:lnTo>
                    <a:pt x="11667" y="127"/>
                  </a:lnTo>
                  <a:lnTo>
                    <a:pt x="7556" y="376"/>
                  </a:lnTo>
                  <a:cubicBezTo>
                    <a:pt x="6215" y="248"/>
                    <a:pt x="4930" y="127"/>
                    <a:pt x="3699" y="11"/>
                  </a:cubicBezTo>
                  <a:cubicBezTo>
                    <a:pt x="3516" y="4"/>
                    <a:pt x="3220" y="1"/>
                    <a:pt x="2813" y="1"/>
                  </a:cubicBezTo>
                  <a:close/>
                </a:path>
              </a:pathLst>
            </a:custGeom>
            <a:solidFill>
              <a:srgbClr val="9FDCF4">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9"/>
            <p:cNvSpPr/>
            <p:nvPr/>
          </p:nvSpPr>
          <p:spPr>
            <a:xfrm>
              <a:off x="11593767" y="4689158"/>
              <a:ext cx="130905" cy="4583"/>
            </a:xfrm>
            <a:custGeom>
              <a:avLst/>
              <a:gdLst/>
              <a:ahLst/>
              <a:cxnLst/>
              <a:rect l="l" t="t" r="r" b="b"/>
              <a:pathLst>
                <a:path w="779" h="27" extrusionOk="0">
                  <a:moveTo>
                    <a:pt x="779" y="0"/>
                  </a:moveTo>
                  <a:cubicBezTo>
                    <a:pt x="486" y="2"/>
                    <a:pt x="226" y="11"/>
                    <a:pt x="0" y="27"/>
                  </a:cubicBezTo>
                  <a:cubicBezTo>
                    <a:pt x="260" y="20"/>
                    <a:pt x="519" y="11"/>
                    <a:pt x="779" y="0"/>
                  </a:cubicBezTo>
                  <a:close/>
                </a:path>
              </a:pathLst>
            </a:custGeom>
            <a:solidFill>
              <a:srgbClr val="9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9"/>
            <p:cNvSpPr/>
            <p:nvPr/>
          </p:nvSpPr>
          <p:spPr>
            <a:xfrm>
              <a:off x="9967287" y="4421300"/>
              <a:ext cx="2484676" cy="81990"/>
            </a:xfrm>
            <a:custGeom>
              <a:avLst/>
              <a:gdLst/>
              <a:ahLst/>
              <a:cxnLst/>
              <a:rect l="l" t="t" r="r" b="b"/>
              <a:pathLst>
                <a:path w="14786" h="483" extrusionOk="0">
                  <a:moveTo>
                    <a:pt x="2767" y="1"/>
                  </a:moveTo>
                  <a:cubicBezTo>
                    <a:pt x="2220" y="1"/>
                    <a:pt x="1479" y="6"/>
                    <a:pt x="544" y="18"/>
                  </a:cubicBezTo>
                  <a:lnTo>
                    <a:pt x="0" y="134"/>
                  </a:lnTo>
                  <a:cubicBezTo>
                    <a:pt x="1224" y="117"/>
                    <a:pt x="2162" y="108"/>
                    <a:pt x="2814" y="108"/>
                  </a:cubicBezTo>
                  <a:cubicBezTo>
                    <a:pt x="3221" y="108"/>
                    <a:pt x="3517" y="111"/>
                    <a:pt x="3701" y="118"/>
                  </a:cubicBezTo>
                  <a:cubicBezTo>
                    <a:pt x="4930" y="232"/>
                    <a:pt x="6215" y="355"/>
                    <a:pt x="7558" y="483"/>
                  </a:cubicBezTo>
                  <a:lnTo>
                    <a:pt x="11669" y="234"/>
                  </a:lnTo>
                  <a:lnTo>
                    <a:pt x="14693" y="430"/>
                  </a:lnTo>
                  <a:cubicBezTo>
                    <a:pt x="14723" y="407"/>
                    <a:pt x="14754" y="385"/>
                    <a:pt x="14786" y="358"/>
                  </a:cubicBezTo>
                  <a:lnTo>
                    <a:pt x="11667" y="127"/>
                  </a:lnTo>
                  <a:lnTo>
                    <a:pt x="7556" y="376"/>
                  </a:lnTo>
                  <a:cubicBezTo>
                    <a:pt x="6215" y="248"/>
                    <a:pt x="4930" y="127"/>
                    <a:pt x="3699" y="11"/>
                  </a:cubicBezTo>
                  <a:cubicBezTo>
                    <a:pt x="3509" y="4"/>
                    <a:pt x="3198" y="1"/>
                    <a:pt x="2767" y="1"/>
                  </a:cubicBezTo>
                  <a:close/>
                </a:path>
              </a:pathLst>
            </a:custGeom>
            <a:solidFill>
              <a:srgbClr val="EF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9"/>
            <p:cNvSpPr/>
            <p:nvPr/>
          </p:nvSpPr>
          <p:spPr>
            <a:xfrm>
              <a:off x="9779584" y="4060422"/>
              <a:ext cx="3062238" cy="424721"/>
            </a:xfrm>
            <a:custGeom>
              <a:avLst/>
              <a:gdLst/>
              <a:ahLst/>
              <a:cxnLst/>
              <a:rect l="l" t="t" r="r" b="b"/>
              <a:pathLst>
                <a:path w="18223" h="2502" extrusionOk="0">
                  <a:moveTo>
                    <a:pt x="11515" y="0"/>
                  </a:moveTo>
                  <a:lnTo>
                    <a:pt x="9094" y="42"/>
                  </a:lnTo>
                  <a:cubicBezTo>
                    <a:pt x="8601" y="30"/>
                    <a:pt x="8149" y="25"/>
                    <a:pt x="7732" y="25"/>
                  </a:cubicBezTo>
                  <a:cubicBezTo>
                    <a:pt x="6124" y="188"/>
                    <a:pt x="4631" y="344"/>
                    <a:pt x="3254" y="489"/>
                  </a:cubicBezTo>
                  <a:cubicBezTo>
                    <a:pt x="2839" y="535"/>
                    <a:pt x="2448" y="577"/>
                    <a:pt x="2085" y="615"/>
                  </a:cubicBezTo>
                  <a:lnTo>
                    <a:pt x="1" y="1806"/>
                  </a:lnTo>
                  <a:lnTo>
                    <a:pt x="2320" y="2007"/>
                  </a:lnTo>
                  <a:lnTo>
                    <a:pt x="2327" y="2007"/>
                  </a:lnTo>
                  <a:lnTo>
                    <a:pt x="1664" y="2142"/>
                  </a:lnTo>
                  <a:cubicBezTo>
                    <a:pt x="2582" y="2132"/>
                    <a:pt x="3313" y="2126"/>
                    <a:pt x="3858" y="2126"/>
                  </a:cubicBezTo>
                  <a:cubicBezTo>
                    <a:pt x="4303" y="2126"/>
                    <a:pt x="4623" y="2130"/>
                    <a:pt x="4818" y="2137"/>
                  </a:cubicBezTo>
                  <a:cubicBezTo>
                    <a:pt x="6047" y="2253"/>
                    <a:pt x="7334" y="2374"/>
                    <a:pt x="8675" y="2502"/>
                  </a:cubicBezTo>
                  <a:lnTo>
                    <a:pt x="12788" y="2253"/>
                  </a:lnTo>
                  <a:lnTo>
                    <a:pt x="15903" y="2484"/>
                  </a:lnTo>
                  <a:cubicBezTo>
                    <a:pt x="16129" y="2321"/>
                    <a:pt x="16436" y="2092"/>
                    <a:pt x="16827" y="1795"/>
                  </a:cubicBezTo>
                  <a:cubicBezTo>
                    <a:pt x="16632" y="1764"/>
                    <a:pt x="16350" y="1720"/>
                    <a:pt x="15984" y="1669"/>
                  </a:cubicBezTo>
                  <a:cubicBezTo>
                    <a:pt x="16143" y="1623"/>
                    <a:pt x="16401" y="1546"/>
                    <a:pt x="16759" y="1439"/>
                  </a:cubicBezTo>
                  <a:cubicBezTo>
                    <a:pt x="17156" y="1320"/>
                    <a:pt x="17458" y="1231"/>
                    <a:pt x="17660" y="1169"/>
                  </a:cubicBezTo>
                  <a:cubicBezTo>
                    <a:pt x="18030" y="889"/>
                    <a:pt x="18217" y="749"/>
                    <a:pt x="18222" y="745"/>
                  </a:cubicBezTo>
                  <a:cubicBezTo>
                    <a:pt x="17300" y="598"/>
                    <a:pt x="16043" y="387"/>
                    <a:pt x="14450" y="112"/>
                  </a:cubicBezTo>
                  <a:cubicBezTo>
                    <a:pt x="14425" y="107"/>
                    <a:pt x="14401" y="102"/>
                    <a:pt x="14376" y="98"/>
                  </a:cubicBezTo>
                  <a:cubicBezTo>
                    <a:pt x="14188" y="89"/>
                    <a:pt x="13724" y="72"/>
                    <a:pt x="12986" y="42"/>
                  </a:cubicBezTo>
                  <a:cubicBezTo>
                    <a:pt x="12314" y="14"/>
                    <a:pt x="11825" y="0"/>
                    <a:pt x="11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9"/>
            <p:cNvSpPr/>
            <p:nvPr/>
          </p:nvSpPr>
          <p:spPr>
            <a:xfrm>
              <a:off x="12465066" y="4258854"/>
              <a:ext cx="281807" cy="194197"/>
            </a:xfrm>
            <a:custGeom>
              <a:avLst/>
              <a:gdLst/>
              <a:ahLst/>
              <a:cxnLst/>
              <a:rect l="l" t="t" r="r" b="b"/>
              <a:pathLst>
                <a:path w="1677" h="1144" extrusionOk="0">
                  <a:moveTo>
                    <a:pt x="1271" y="263"/>
                  </a:moveTo>
                  <a:cubicBezTo>
                    <a:pt x="1393" y="263"/>
                    <a:pt x="1454" y="382"/>
                    <a:pt x="1454" y="619"/>
                  </a:cubicBezTo>
                  <a:cubicBezTo>
                    <a:pt x="1454" y="658"/>
                    <a:pt x="1428" y="714"/>
                    <a:pt x="1372" y="784"/>
                  </a:cubicBezTo>
                  <a:cubicBezTo>
                    <a:pt x="1305" y="872"/>
                    <a:pt x="1230" y="916"/>
                    <a:pt x="1147" y="916"/>
                  </a:cubicBezTo>
                  <a:cubicBezTo>
                    <a:pt x="1067" y="916"/>
                    <a:pt x="1011" y="852"/>
                    <a:pt x="981" y="726"/>
                  </a:cubicBezTo>
                  <a:cubicBezTo>
                    <a:pt x="967" y="600"/>
                    <a:pt x="960" y="533"/>
                    <a:pt x="960" y="526"/>
                  </a:cubicBezTo>
                  <a:cubicBezTo>
                    <a:pt x="960" y="481"/>
                    <a:pt x="984" y="432"/>
                    <a:pt x="1035" y="379"/>
                  </a:cubicBezTo>
                  <a:cubicBezTo>
                    <a:pt x="1083" y="326"/>
                    <a:pt x="1142" y="290"/>
                    <a:pt x="1209" y="272"/>
                  </a:cubicBezTo>
                  <a:cubicBezTo>
                    <a:pt x="1231" y="266"/>
                    <a:pt x="1252" y="263"/>
                    <a:pt x="1271" y="263"/>
                  </a:cubicBezTo>
                  <a:close/>
                  <a:moveTo>
                    <a:pt x="1677" y="0"/>
                  </a:moveTo>
                  <a:cubicBezTo>
                    <a:pt x="1475" y="62"/>
                    <a:pt x="1174" y="151"/>
                    <a:pt x="776" y="270"/>
                  </a:cubicBezTo>
                  <a:cubicBezTo>
                    <a:pt x="418" y="377"/>
                    <a:pt x="160" y="454"/>
                    <a:pt x="1" y="500"/>
                  </a:cubicBezTo>
                  <a:cubicBezTo>
                    <a:pt x="367" y="551"/>
                    <a:pt x="650" y="595"/>
                    <a:pt x="844" y="626"/>
                  </a:cubicBezTo>
                  <a:cubicBezTo>
                    <a:pt x="845" y="627"/>
                    <a:pt x="845" y="628"/>
                    <a:pt x="846" y="628"/>
                  </a:cubicBezTo>
                  <a:cubicBezTo>
                    <a:pt x="846" y="628"/>
                    <a:pt x="847" y="627"/>
                    <a:pt x="848" y="626"/>
                  </a:cubicBezTo>
                  <a:lnTo>
                    <a:pt x="848" y="626"/>
                  </a:lnTo>
                  <a:lnTo>
                    <a:pt x="806" y="1143"/>
                  </a:lnTo>
                  <a:cubicBezTo>
                    <a:pt x="1051" y="1070"/>
                    <a:pt x="1314" y="986"/>
                    <a:pt x="1598" y="891"/>
                  </a:cubicBezTo>
                  <a:lnTo>
                    <a:pt x="1677"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9"/>
            <p:cNvSpPr/>
            <p:nvPr/>
          </p:nvSpPr>
          <p:spPr>
            <a:xfrm>
              <a:off x="9842264" y="4411964"/>
              <a:ext cx="103682" cy="113734"/>
            </a:xfrm>
            <a:custGeom>
              <a:avLst/>
              <a:gdLst/>
              <a:ahLst/>
              <a:cxnLst/>
              <a:rect l="l" t="t" r="r" b="b"/>
              <a:pathLst>
                <a:path w="617" h="670" extrusionOk="0">
                  <a:moveTo>
                    <a:pt x="154" y="1"/>
                  </a:moveTo>
                  <a:cubicBezTo>
                    <a:pt x="52" y="1"/>
                    <a:pt x="1" y="113"/>
                    <a:pt x="1" y="336"/>
                  </a:cubicBezTo>
                  <a:cubicBezTo>
                    <a:pt x="1" y="345"/>
                    <a:pt x="1" y="403"/>
                    <a:pt x="3" y="511"/>
                  </a:cubicBezTo>
                  <a:cubicBezTo>
                    <a:pt x="36" y="617"/>
                    <a:pt x="138" y="667"/>
                    <a:pt x="308" y="669"/>
                  </a:cubicBezTo>
                  <a:cubicBezTo>
                    <a:pt x="444" y="669"/>
                    <a:pt x="536" y="643"/>
                    <a:pt x="581" y="589"/>
                  </a:cubicBezTo>
                  <a:cubicBezTo>
                    <a:pt x="606" y="560"/>
                    <a:pt x="616" y="518"/>
                    <a:pt x="616" y="461"/>
                  </a:cubicBezTo>
                  <a:cubicBezTo>
                    <a:pt x="616" y="417"/>
                    <a:pt x="585" y="354"/>
                    <a:pt x="522" y="268"/>
                  </a:cubicBezTo>
                  <a:cubicBezTo>
                    <a:pt x="464" y="187"/>
                    <a:pt x="392" y="117"/>
                    <a:pt x="309" y="61"/>
                  </a:cubicBezTo>
                  <a:cubicBezTo>
                    <a:pt x="249" y="21"/>
                    <a:pt x="197" y="1"/>
                    <a:pt x="154"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9"/>
            <p:cNvSpPr/>
            <p:nvPr/>
          </p:nvSpPr>
          <p:spPr>
            <a:xfrm>
              <a:off x="12626219" y="4303158"/>
              <a:ext cx="83349" cy="111188"/>
            </a:xfrm>
            <a:custGeom>
              <a:avLst/>
              <a:gdLst/>
              <a:ahLst/>
              <a:cxnLst/>
              <a:rect l="l" t="t" r="r" b="b"/>
              <a:pathLst>
                <a:path w="496" h="655" extrusionOk="0">
                  <a:moveTo>
                    <a:pt x="313" y="0"/>
                  </a:moveTo>
                  <a:cubicBezTo>
                    <a:pt x="293" y="0"/>
                    <a:pt x="272" y="3"/>
                    <a:pt x="250" y="9"/>
                  </a:cubicBezTo>
                  <a:cubicBezTo>
                    <a:pt x="183" y="29"/>
                    <a:pt x="124" y="65"/>
                    <a:pt x="78" y="116"/>
                  </a:cubicBezTo>
                  <a:cubicBezTo>
                    <a:pt x="25" y="171"/>
                    <a:pt x="1" y="220"/>
                    <a:pt x="1" y="265"/>
                  </a:cubicBezTo>
                  <a:cubicBezTo>
                    <a:pt x="1" y="271"/>
                    <a:pt x="8" y="337"/>
                    <a:pt x="22" y="463"/>
                  </a:cubicBezTo>
                  <a:cubicBezTo>
                    <a:pt x="52" y="591"/>
                    <a:pt x="108" y="655"/>
                    <a:pt x="190" y="655"/>
                  </a:cubicBezTo>
                  <a:cubicBezTo>
                    <a:pt x="273" y="655"/>
                    <a:pt x="346" y="611"/>
                    <a:pt x="415" y="523"/>
                  </a:cubicBezTo>
                  <a:cubicBezTo>
                    <a:pt x="469" y="451"/>
                    <a:pt x="495" y="395"/>
                    <a:pt x="495" y="356"/>
                  </a:cubicBezTo>
                  <a:cubicBezTo>
                    <a:pt x="495" y="119"/>
                    <a:pt x="435" y="0"/>
                    <a:pt x="313"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9"/>
            <p:cNvSpPr/>
            <p:nvPr/>
          </p:nvSpPr>
          <p:spPr>
            <a:xfrm>
              <a:off x="10224055" y="4495479"/>
              <a:ext cx="59823" cy="78086"/>
            </a:xfrm>
            <a:custGeom>
              <a:avLst/>
              <a:gdLst/>
              <a:ahLst/>
              <a:cxnLst/>
              <a:rect l="l" t="t" r="r" b="b"/>
              <a:pathLst>
                <a:path w="356" h="460" extrusionOk="0">
                  <a:moveTo>
                    <a:pt x="224" y="1"/>
                  </a:moveTo>
                  <a:cubicBezTo>
                    <a:pt x="211" y="1"/>
                    <a:pt x="196" y="2"/>
                    <a:pt x="180" y="5"/>
                  </a:cubicBezTo>
                  <a:cubicBezTo>
                    <a:pt x="61" y="26"/>
                    <a:pt x="1" y="121"/>
                    <a:pt x="1" y="289"/>
                  </a:cubicBezTo>
                  <a:cubicBezTo>
                    <a:pt x="1" y="293"/>
                    <a:pt x="8" y="323"/>
                    <a:pt x="20" y="379"/>
                  </a:cubicBezTo>
                  <a:cubicBezTo>
                    <a:pt x="48" y="431"/>
                    <a:pt x="99" y="459"/>
                    <a:pt x="171" y="459"/>
                  </a:cubicBezTo>
                  <a:cubicBezTo>
                    <a:pt x="241" y="459"/>
                    <a:pt x="292" y="424"/>
                    <a:pt x="322" y="354"/>
                  </a:cubicBezTo>
                  <a:cubicBezTo>
                    <a:pt x="345" y="302"/>
                    <a:pt x="355" y="244"/>
                    <a:pt x="355" y="186"/>
                  </a:cubicBezTo>
                  <a:cubicBezTo>
                    <a:pt x="355" y="63"/>
                    <a:pt x="312" y="1"/>
                    <a:pt x="224"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9"/>
            <p:cNvSpPr/>
            <p:nvPr/>
          </p:nvSpPr>
          <p:spPr>
            <a:xfrm>
              <a:off x="11758113" y="4495139"/>
              <a:ext cx="284664" cy="107793"/>
            </a:xfrm>
            <a:custGeom>
              <a:avLst/>
              <a:gdLst/>
              <a:ahLst/>
              <a:cxnLst/>
              <a:rect l="l" t="t" r="r" b="b"/>
              <a:pathLst>
                <a:path w="1694" h="635" extrusionOk="0">
                  <a:moveTo>
                    <a:pt x="973" y="0"/>
                  </a:moveTo>
                  <a:cubicBezTo>
                    <a:pt x="933" y="0"/>
                    <a:pt x="891" y="2"/>
                    <a:pt x="847" y="4"/>
                  </a:cubicBezTo>
                  <a:cubicBezTo>
                    <a:pt x="649" y="11"/>
                    <a:pt x="453" y="48"/>
                    <a:pt x="267" y="113"/>
                  </a:cubicBezTo>
                  <a:cubicBezTo>
                    <a:pt x="88" y="179"/>
                    <a:pt x="0" y="251"/>
                    <a:pt x="0" y="332"/>
                  </a:cubicBezTo>
                  <a:cubicBezTo>
                    <a:pt x="0" y="425"/>
                    <a:pt x="92" y="498"/>
                    <a:pt x="274" y="549"/>
                  </a:cubicBezTo>
                  <a:cubicBezTo>
                    <a:pt x="472" y="607"/>
                    <a:pt x="761" y="635"/>
                    <a:pt x="1143" y="635"/>
                  </a:cubicBezTo>
                  <a:cubicBezTo>
                    <a:pt x="1377" y="635"/>
                    <a:pt x="1534" y="602"/>
                    <a:pt x="1619" y="535"/>
                  </a:cubicBezTo>
                  <a:cubicBezTo>
                    <a:pt x="1668" y="493"/>
                    <a:pt x="1694" y="433"/>
                    <a:pt x="1694" y="356"/>
                  </a:cubicBezTo>
                  <a:cubicBezTo>
                    <a:pt x="1694" y="225"/>
                    <a:pt x="1605" y="127"/>
                    <a:pt x="1427" y="65"/>
                  </a:cubicBezTo>
                  <a:cubicBezTo>
                    <a:pt x="1303" y="22"/>
                    <a:pt x="1152" y="0"/>
                    <a:pt x="973"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9"/>
            <p:cNvSpPr/>
            <p:nvPr/>
          </p:nvSpPr>
          <p:spPr>
            <a:xfrm>
              <a:off x="12055884" y="4516358"/>
              <a:ext cx="62344" cy="77747"/>
            </a:xfrm>
            <a:custGeom>
              <a:avLst/>
              <a:gdLst/>
              <a:ahLst/>
              <a:cxnLst/>
              <a:rect l="l" t="t" r="r" b="b"/>
              <a:pathLst>
                <a:path w="371" h="458" extrusionOk="0">
                  <a:moveTo>
                    <a:pt x="247" y="0"/>
                  </a:moveTo>
                  <a:cubicBezTo>
                    <a:pt x="229" y="0"/>
                    <a:pt x="209" y="3"/>
                    <a:pt x="187" y="9"/>
                  </a:cubicBezTo>
                  <a:cubicBezTo>
                    <a:pt x="64" y="40"/>
                    <a:pt x="1" y="131"/>
                    <a:pt x="1" y="282"/>
                  </a:cubicBezTo>
                  <a:cubicBezTo>
                    <a:pt x="1" y="286"/>
                    <a:pt x="6" y="317"/>
                    <a:pt x="17" y="375"/>
                  </a:cubicBezTo>
                  <a:cubicBezTo>
                    <a:pt x="43" y="429"/>
                    <a:pt x="90" y="457"/>
                    <a:pt x="157" y="457"/>
                  </a:cubicBezTo>
                  <a:cubicBezTo>
                    <a:pt x="215" y="457"/>
                    <a:pt x="269" y="415"/>
                    <a:pt x="316" y="333"/>
                  </a:cubicBezTo>
                  <a:cubicBezTo>
                    <a:pt x="353" y="266"/>
                    <a:pt x="371" y="214"/>
                    <a:pt x="371" y="175"/>
                  </a:cubicBezTo>
                  <a:cubicBezTo>
                    <a:pt x="371" y="59"/>
                    <a:pt x="330" y="0"/>
                    <a:pt x="247"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9"/>
            <p:cNvSpPr/>
            <p:nvPr/>
          </p:nvSpPr>
          <p:spPr>
            <a:xfrm>
              <a:off x="10333787" y="4475109"/>
              <a:ext cx="445817" cy="128163"/>
            </a:xfrm>
            <a:custGeom>
              <a:avLst/>
              <a:gdLst/>
              <a:ahLst/>
              <a:cxnLst/>
              <a:rect l="l" t="t" r="r" b="b"/>
              <a:pathLst>
                <a:path w="2653" h="755" extrusionOk="0">
                  <a:moveTo>
                    <a:pt x="794" y="1"/>
                  </a:moveTo>
                  <a:cubicBezTo>
                    <a:pt x="461" y="39"/>
                    <a:pt x="256" y="71"/>
                    <a:pt x="181" y="96"/>
                  </a:cubicBezTo>
                  <a:cubicBezTo>
                    <a:pt x="61" y="132"/>
                    <a:pt x="0" y="201"/>
                    <a:pt x="0" y="301"/>
                  </a:cubicBezTo>
                  <a:cubicBezTo>
                    <a:pt x="0" y="439"/>
                    <a:pt x="153" y="548"/>
                    <a:pt x="456" y="627"/>
                  </a:cubicBezTo>
                  <a:cubicBezTo>
                    <a:pt x="793" y="711"/>
                    <a:pt x="1304" y="755"/>
                    <a:pt x="1992" y="755"/>
                  </a:cubicBezTo>
                  <a:cubicBezTo>
                    <a:pt x="2248" y="755"/>
                    <a:pt x="2425" y="732"/>
                    <a:pt x="2523" y="686"/>
                  </a:cubicBezTo>
                  <a:cubicBezTo>
                    <a:pt x="2602" y="655"/>
                    <a:pt x="2653" y="578"/>
                    <a:pt x="2649" y="494"/>
                  </a:cubicBezTo>
                  <a:cubicBezTo>
                    <a:pt x="2649" y="404"/>
                    <a:pt x="2463" y="297"/>
                    <a:pt x="2093" y="173"/>
                  </a:cubicBezTo>
                  <a:cubicBezTo>
                    <a:pt x="1792" y="71"/>
                    <a:pt x="1581" y="13"/>
                    <a:pt x="1460"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9"/>
            <p:cNvSpPr/>
            <p:nvPr/>
          </p:nvSpPr>
          <p:spPr>
            <a:xfrm>
              <a:off x="10816908" y="4524505"/>
              <a:ext cx="86374" cy="69599"/>
            </a:xfrm>
            <a:custGeom>
              <a:avLst/>
              <a:gdLst/>
              <a:ahLst/>
              <a:cxnLst/>
              <a:rect l="l" t="t" r="r" b="b"/>
              <a:pathLst>
                <a:path w="514" h="410" extrusionOk="0">
                  <a:moveTo>
                    <a:pt x="156" y="0"/>
                  </a:moveTo>
                  <a:cubicBezTo>
                    <a:pt x="53" y="0"/>
                    <a:pt x="0" y="61"/>
                    <a:pt x="0" y="181"/>
                  </a:cubicBezTo>
                  <a:cubicBezTo>
                    <a:pt x="0" y="334"/>
                    <a:pt x="113" y="409"/>
                    <a:pt x="340" y="409"/>
                  </a:cubicBezTo>
                  <a:cubicBezTo>
                    <a:pt x="342" y="409"/>
                    <a:pt x="345" y="409"/>
                    <a:pt x="347" y="409"/>
                  </a:cubicBezTo>
                  <a:cubicBezTo>
                    <a:pt x="349" y="409"/>
                    <a:pt x="351" y="409"/>
                    <a:pt x="352" y="409"/>
                  </a:cubicBezTo>
                  <a:cubicBezTo>
                    <a:pt x="403" y="409"/>
                    <a:pt x="452" y="383"/>
                    <a:pt x="479" y="341"/>
                  </a:cubicBezTo>
                  <a:cubicBezTo>
                    <a:pt x="502" y="313"/>
                    <a:pt x="514" y="276"/>
                    <a:pt x="514" y="241"/>
                  </a:cubicBezTo>
                  <a:cubicBezTo>
                    <a:pt x="514" y="136"/>
                    <a:pt x="428" y="61"/>
                    <a:pt x="256" y="15"/>
                  </a:cubicBezTo>
                  <a:cubicBezTo>
                    <a:pt x="219" y="5"/>
                    <a:pt x="186" y="0"/>
                    <a:pt x="156"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9"/>
            <p:cNvSpPr/>
            <p:nvPr/>
          </p:nvSpPr>
          <p:spPr>
            <a:xfrm>
              <a:off x="12791236" y="4385824"/>
              <a:ext cx="112084" cy="84027"/>
            </a:xfrm>
            <a:custGeom>
              <a:avLst/>
              <a:gdLst/>
              <a:ahLst/>
              <a:cxnLst/>
              <a:rect l="l" t="t" r="r" b="b"/>
              <a:pathLst>
                <a:path w="667" h="495" extrusionOk="0">
                  <a:moveTo>
                    <a:pt x="647" y="1"/>
                  </a:moveTo>
                  <a:cubicBezTo>
                    <a:pt x="621" y="3"/>
                    <a:pt x="570" y="31"/>
                    <a:pt x="500" y="83"/>
                  </a:cubicBezTo>
                  <a:cubicBezTo>
                    <a:pt x="446" y="125"/>
                    <a:pt x="392" y="169"/>
                    <a:pt x="341" y="215"/>
                  </a:cubicBezTo>
                  <a:cubicBezTo>
                    <a:pt x="299" y="257"/>
                    <a:pt x="253" y="297"/>
                    <a:pt x="204" y="332"/>
                  </a:cubicBezTo>
                  <a:cubicBezTo>
                    <a:pt x="172" y="353"/>
                    <a:pt x="139" y="376"/>
                    <a:pt x="106" y="397"/>
                  </a:cubicBezTo>
                  <a:cubicBezTo>
                    <a:pt x="36" y="436"/>
                    <a:pt x="1" y="459"/>
                    <a:pt x="1" y="462"/>
                  </a:cubicBezTo>
                  <a:cubicBezTo>
                    <a:pt x="1" y="483"/>
                    <a:pt x="3" y="494"/>
                    <a:pt x="8" y="494"/>
                  </a:cubicBezTo>
                  <a:cubicBezTo>
                    <a:pt x="11" y="494"/>
                    <a:pt x="15" y="489"/>
                    <a:pt x="20" y="480"/>
                  </a:cubicBezTo>
                  <a:cubicBezTo>
                    <a:pt x="83" y="457"/>
                    <a:pt x="144" y="427"/>
                    <a:pt x="200" y="392"/>
                  </a:cubicBezTo>
                  <a:cubicBezTo>
                    <a:pt x="255" y="362"/>
                    <a:pt x="316" y="324"/>
                    <a:pt x="388" y="278"/>
                  </a:cubicBezTo>
                  <a:cubicBezTo>
                    <a:pt x="572" y="164"/>
                    <a:pt x="665" y="90"/>
                    <a:pt x="663" y="55"/>
                  </a:cubicBezTo>
                  <a:cubicBezTo>
                    <a:pt x="667" y="41"/>
                    <a:pt x="663" y="26"/>
                    <a:pt x="656" y="13"/>
                  </a:cubicBezTo>
                  <a:cubicBezTo>
                    <a:pt x="651" y="6"/>
                    <a:pt x="647" y="3"/>
                    <a:pt x="647"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9"/>
            <p:cNvSpPr/>
            <p:nvPr/>
          </p:nvSpPr>
          <p:spPr>
            <a:xfrm>
              <a:off x="12840809" y="4490556"/>
              <a:ext cx="44531" cy="30046"/>
            </a:xfrm>
            <a:custGeom>
              <a:avLst/>
              <a:gdLst/>
              <a:ahLst/>
              <a:cxnLst/>
              <a:rect l="l" t="t" r="r" b="b"/>
              <a:pathLst>
                <a:path w="265" h="177" extrusionOk="0">
                  <a:moveTo>
                    <a:pt x="169" y="0"/>
                  </a:moveTo>
                  <a:cubicBezTo>
                    <a:pt x="122" y="0"/>
                    <a:pt x="84" y="9"/>
                    <a:pt x="54" y="26"/>
                  </a:cubicBezTo>
                  <a:cubicBezTo>
                    <a:pt x="21" y="40"/>
                    <a:pt x="0" y="73"/>
                    <a:pt x="0" y="108"/>
                  </a:cubicBezTo>
                  <a:cubicBezTo>
                    <a:pt x="0" y="138"/>
                    <a:pt x="1" y="153"/>
                    <a:pt x="4" y="153"/>
                  </a:cubicBezTo>
                  <a:cubicBezTo>
                    <a:pt x="4" y="153"/>
                    <a:pt x="5" y="153"/>
                    <a:pt x="5" y="152"/>
                  </a:cubicBezTo>
                  <a:lnTo>
                    <a:pt x="68" y="176"/>
                  </a:lnTo>
                  <a:cubicBezTo>
                    <a:pt x="119" y="173"/>
                    <a:pt x="168" y="154"/>
                    <a:pt x="207" y="120"/>
                  </a:cubicBezTo>
                  <a:cubicBezTo>
                    <a:pt x="246" y="87"/>
                    <a:pt x="265" y="61"/>
                    <a:pt x="265" y="43"/>
                  </a:cubicBezTo>
                  <a:cubicBezTo>
                    <a:pt x="265" y="20"/>
                    <a:pt x="263" y="10"/>
                    <a:pt x="260" y="6"/>
                  </a:cubicBezTo>
                  <a:cubicBezTo>
                    <a:pt x="258" y="8"/>
                    <a:pt x="256" y="9"/>
                    <a:pt x="255" y="9"/>
                  </a:cubicBezTo>
                  <a:cubicBezTo>
                    <a:pt x="255" y="9"/>
                    <a:pt x="254" y="9"/>
                    <a:pt x="254" y="8"/>
                  </a:cubicBezTo>
                  <a:cubicBezTo>
                    <a:pt x="224" y="3"/>
                    <a:pt x="195" y="0"/>
                    <a:pt x="16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9"/>
            <p:cNvSpPr/>
            <p:nvPr/>
          </p:nvSpPr>
          <p:spPr>
            <a:xfrm>
              <a:off x="9641789" y="4641969"/>
              <a:ext cx="60999" cy="28349"/>
            </a:xfrm>
            <a:custGeom>
              <a:avLst/>
              <a:gdLst/>
              <a:ahLst/>
              <a:cxnLst/>
              <a:rect l="l" t="t" r="r" b="b"/>
              <a:pathLst>
                <a:path w="363" h="167" extrusionOk="0">
                  <a:moveTo>
                    <a:pt x="63" y="1"/>
                  </a:moveTo>
                  <a:cubicBezTo>
                    <a:pt x="21" y="1"/>
                    <a:pt x="0" y="25"/>
                    <a:pt x="0" y="73"/>
                  </a:cubicBezTo>
                  <a:cubicBezTo>
                    <a:pt x="0" y="94"/>
                    <a:pt x="33" y="114"/>
                    <a:pt x="100" y="136"/>
                  </a:cubicBezTo>
                  <a:cubicBezTo>
                    <a:pt x="149" y="154"/>
                    <a:pt x="200" y="164"/>
                    <a:pt x="251" y="166"/>
                  </a:cubicBezTo>
                  <a:cubicBezTo>
                    <a:pt x="295" y="164"/>
                    <a:pt x="335" y="145"/>
                    <a:pt x="363" y="112"/>
                  </a:cubicBezTo>
                  <a:cubicBezTo>
                    <a:pt x="242" y="59"/>
                    <a:pt x="158" y="24"/>
                    <a:pt x="112" y="8"/>
                  </a:cubicBezTo>
                  <a:cubicBezTo>
                    <a:pt x="94" y="3"/>
                    <a:pt x="77" y="1"/>
                    <a:pt x="63"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9"/>
            <p:cNvSpPr/>
            <p:nvPr/>
          </p:nvSpPr>
          <p:spPr>
            <a:xfrm>
              <a:off x="9692034" y="4604625"/>
              <a:ext cx="157288" cy="33271"/>
            </a:xfrm>
            <a:custGeom>
              <a:avLst/>
              <a:gdLst/>
              <a:ahLst/>
              <a:cxnLst/>
              <a:rect l="l" t="t" r="r" b="b"/>
              <a:pathLst>
                <a:path w="936" h="196" extrusionOk="0">
                  <a:moveTo>
                    <a:pt x="8" y="0"/>
                  </a:moveTo>
                  <a:lnTo>
                    <a:pt x="1" y="32"/>
                  </a:lnTo>
                  <a:lnTo>
                    <a:pt x="8" y="53"/>
                  </a:lnTo>
                  <a:cubicBezTo>
                    <a:pt x="10" y="55"/>
                    <a:pt x="73" y="79"/>
                    <a:pt x="195" y="125"/>
                  </a:cubicBezTo>
                  <a:cubicBezTo>
                    <a:pt x="343" y="169"/>
                    <a:pt x="495" y="192"/>
                    <a:pt x="650" y="195"/>
                  </a:cubicBezTo>
                  <a:lnTo>
                    <a:pt x="693" y="195"/>
                  </a:lnTo>
                  <a:cubicBezTo>
                    <a:pt x="774" y="192"/>
                    <a:pt x="856" y="178"/>
                    <a:pt x="935" y="157"/>
                  </a:cubicBezTo>
                  <a:cubicBezTo>
                    <a:pt x="846" y="141"/>
                    <a:pt x="746" y="121"/>
                    <a:pt x="637" y="104"/>
                  </a:cubicBezTo>
                  <a:cubicBezTo>
                    <a:pt x="546" y="88"/>
                    <a:pt x="448" y="71"/>
                    <a:pt x="341" y="53"/>
                  </a:cubicBezTo>
                  <a:cubicBezTo>
                    <a:pt x="127" y="20"/>
                    <a:pt x="17" y="2"/>
                    <a:pt x="8"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9"/>
            <p:cNvSpPr/>
            <p:nvPr/>
          </p:nvSpPr>
          <p:spPr>
            <a:xfrm>
              <a:off x="9769501" y="4558794"/>
              <a:ext cx="170563" cy="28179"/>
            </a:xfrm>
            <a:custGeom>
              <a:avLst/>
              <a:gdLst/>
              <a:ahLst/>
              <a:cxnLst/>
              <a:rect l="l" t="t" r="r" b="b"/>
              <a:pathLst>
                <a:path w="1015" h="166" extrusionOk="0">
                  <a:moveTo>
                    <a:pt x="98" y="0"/>
                  </a:moveTo>
                  <a:cubicBezTo>
                    <a:pt x="55" y="0"/>
                    <a:pt x="16" y="26"/>
                    <a:pt x="1" y="67"/>
                  </a:cubicBezTo>
                  <a:cubicBezTo>
                    <a:pt x="54" y="85"/>
                    <a:pt x="103" y="100"/>
                    <a:pt x="150" y="114"/>
                  </a:cubicBezTo>
                  <a:cubicBezTo>
                    <a:pt x="180" y="121"/>
                    <a:pt x="208" y="128"/>
                    <a:pt x="238" y="134"/>
                  </a:cubicBezTo>
                  <a:cubicBezTo>
                    <a:pt x="376" y="155"/>
                    <a:pt x="515" y="166"/>
                    <a:pt x="656" y="166"/>
                  </a:cubicBezTo>
                  <a:cubicBezTo>
                    <a:pt x="676" y="166"/>
                    <a:pt x="696" y="166"/>
                    <a:pt x="716" y="165"/>
                  </a:cubicBezTo>
                  <a:cubicBezTo>
                    <a:pt x="737" y="165"/>
                    <a:pt x="788" y="162"/>
                    <a:pt x="869" y="151"/>
                  </a:cubicBezTo>
                  <a:cubicBezTo>
                    <a:pt x="946" y="143"/>
                    <a:pt x="993" y="137"/>
                    <a:pt x="1014" y="134"/>
                  </a:cubicBezTo>
                  <a:cubicBezTo>
                    <a:pt x="991" y="118"/>
                    <a:pt x="932" y="100"/>
                    <a:pt x="830" y="79"/>
                  </a:cubicBezTo>
                  <a:cubicBezTo>
                    <a:pt x="804" y="74"/>
                    <a:pt x="776" y="71"/>
                    <a:pt x="746" y="65"/>
                  </a:cubicBezTo>
                  <a:cubicBezTo>
                    <a:pt x="629" y="46"/>
                    <a:pt x="494" y="32"/>
                    <a:pt x="338" y="22"/>
                  </a:cubicBezTo>
                  <a:cubicBezTo>
                    <a:pt x="257" y="15"/>
                    <a:pt x="197" y="8"/>
                    <a:pt x="155" y="4"/>
                  </a:cubicBezTo>
                  <a:lnTo>
                    <a:pt x="139" y="2"/>
                  </a:lnTo>
                  <a:lnTo>
                    <a:pt x="103" y="1"/>
                  </a:lnTo>
                  <a:cubicBezTo>
                    <a:pt x="101" y="0"/>
                    <a:pt x="100" y="0"/>
                    <a:pt x="98"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9"/>
            <p:cNvSpPr/>
            <p:nvPr/>
          </p:nvSpPr>
          <p:spPr>
            <a:xfrm>
              <a:off x="12450447" y="4515848"/>
              <a:ext cx="165690" cy="116111"/>
            </a:xfrm>
            <a:custGeom>
              <a:avLst/>
              <a:gdLst/>
              <a:ahLst/>
              <a:cxnLst/>
              <a:rect l="l" t="t" r="r" b="b"/>
              <a:pathLst>
                <a:path w="986" h="684" extrusionOk="0">
                  <a:moveTo>
                    <a:pt x="970" y="0"/>
                  </a:moveTo>
                  <a:cubicBezTo>
                    <a:pt x="944" y="0"/>
                    <a:pt x="908" y="16"/>
                    <a:pt x="861" y="47"/>
                  </a:cubicBezTo>
                  <a:cubicBezTo>
                    <a:pt x="840" y="61"/>
                    <a:pt x="815" y="76"/>
                    <a:pt x="789" y="99"/>
                  </a:cubicBezTo>
                  <a:cubicBezTo>
                    <a:pt x="749" y="133"/>
                    <a:pt x="682" y="192"/>
                    <a:pt x="589" y="280"/>
                  </a:cubicBezTo>
                  <a:cubicBezTo>
                    <a:pt x="521" y="313"/>
                    <a:pt x="454" y="348"/>
                    <a:pt x="388" y="381"/>
                  </a:cubicBezTo>
                  <a:cubicBezTo>
                    <a:pt x="354" y="399"/>
                    <a:pt x="321" y="417"/>
                    <a:pt x="288" y="434"/>
                  </a:cubicBezTo>
                  <a:cubicBezTo>
                    <a:pt x="97" y="534"/>
                    <a:pt x="0" y="601"/>
                    <a:pt x="0" y="630"/>
                  </a:cubicBezTo>
                  <a:cubicBezTo>
                    <a:pt x="0" y="637"/>
                    <a:pt x="0" y="646"/>
                    <a:pt x="2" y="655"/>
                  </a:cubicBezTo>
                  <a:cubicBezTo>
                    <a:pt x="4" y="662"/>
                    <a:pt x="7" y="669"/>
                    <a:pt x="14" y="674"/>
                  </a:cubicBezTo>
                  <a:cubicBezTo>
                    <a:pt x="25" y="680"/>
                    <a:pt x="37" y="683"/>
                    <a:pt x="49" y="683"/>
                  </a:cubicBezTo>
                  <a:cubicBezTo>
                    <a:pt x="302" y="587"/>
                    <a:pt x="510" y="471"/>
                    <a:pt x="673" y="336"/>
                  </a:cubicBezTo>
                  <a:cubicBezTo>
                    <a:pt x="742" y="280"/>
                    <a:pt x="803" y="218"/>
                    <a:pt x="861" y="154"/>
                  </a:cubicBezTo>
                  <a:cubicBezTo>
                    <a:pt x="903" y="108"/>
                    <a:pt x="943" y="59"/>
                    <a:pt x="985" y="3"/>
                  </a:cubicBezTo>
                  <a:cubicBezTo>
                    <a:pt x="981" y="1"/>
                    <a:pt x="976" y="0"/>
                    <a:pt x="970"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9"/>
            <p:cNvSpPr/>
            <p:nvPr/>
          </p:nvSpPr>
          <p:spPr>
            <a:xfrm>
              <a:off x="12538837" y="4614980"/>
              <a:ext cx="48396" cy="38873"/>
            </a:xfrm>
            <a:custGeom>
              <a:avLst/>
              <a:gdLst/>
              <a:ahLst/>
              <a:cxnLst/>
              <a:rect l="l" t="t" r="r" b="b"/>
              <a:pathLst>
                <a:path w="288" h="229" extrusionOk="0">
                  <a:moveTo>
                    <a:pt x="268" y="1"/>
                  </a:moveTo>
                  <a:cubicBezTo>
                    <a:pt x="242" y="1"/>
                    <a:pt x="191" y="25"/>
                    <a:pt x="114" y="76"/>
                  </a:cubicBezTo>
                  <a:cubicBezTo>
                    <a:pt x="39" y="125"/>
                    <a:pt x="0" y="160"/>
                    <a:pt x="0" y="176"/>
                  </a:cubicBezTo>
                  <a:cubicBezTo>
                    <a:pt x="0" y="201"/>
                    <a:pt x="4" y="215"/>
                    <a:pt x="14" y="220"/>
                  </a:cubicBezTo>
                  <a:cubicBezTo>
                    <a:pt x="23" y="225"/>
                    <a:pt x="33" y="229"/>
                    <a:pt x="44" y="229"/>
                  </a:cubicBezTo>
                  <a:cubicBezTo>
                    <a:pt x="60" y="220"/>
                    <a:pt x="107" y="190"/>
                    <a:pt x="182" y="139"/>
                  </a:cubicBezTo>
                  <a:cubicBezTo>
                    <a:pt x="253" y="96"/>
                    <a:pt x="288" y="60"/>
                    <a:pt x="288" y="39"/>
                  </a:cubicBezTo>
                  <a:cubicBezTo>
                    <a:pt x="288" y="17"/>
                    <a:pt x="286" y="8"/>
                    <a:pt x="282" y="8"/>
                  </a:cubicBezTo>
                  <a:cubicBezTo>
                    <a:pt x="282" y="8"/>
                    <a:pt x="281" y="8"/>
                    <a:pt x="280" y="8"/>
                  </a:cubicBezTo>
                  <a:cubicBezTo>
                    <a:pt x="276" y="8"/>
                    <a:pt x="272" y="6"/>
                    <a:pt x="268"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9"/>
            <p:cNvSpPr/>
            <p:nvPr/>
          </p:nvSpPr>
          <p:spPr>
            <a:xfrm>
              <a:off x="10423354" y="4764695"/>
              <a:ext cx="298443" cy="26991"/>
            </a:xfrm>
            <a:custGeom>
              <a:avLst/>
              <a:gdLst/>
              <a:ahLst/>
              <a:cxnLst/>
              <a:rect l="l" t="t" r="r" b="b"/>
              <a:pathLst>
                <a:path w="1776" h="159" extrusionOk="0">
                  <a:moveTo>
                    <a:pt x="297" y="0"/>
                  </a:moveTo>
                  <a:cubicBezTo>
                    <a:pt x="100" y="0"/>
                    <a:pt x="2" y="10"/>
                    <a:pt x="2" y="30"/>
                  </a:cubicBezTo>
                  <a:cubicBezTo>
                    <a:pt x="0" y="43"/>
                    <a:pt x="2" y="55"/>
                    <a:pt x="7" y="66"/>
                  </a:cubicBezTo>
                  <a:cubicBezTo>
                    <a:pt x="11" y="71"/>
                    <a:pt x="12" y="73"/>
                    <a:pt x="12" y="74"/>
                  </a:cubicBezTo>
                  <a:cubicBezTo>
                    <a:pt x="91" y="80"/>
                    <a:pt x="328" y="99"/>
                    <a:pt x="722" y="134"/>
                  </a:cubicBezTo>
                  <a:cubicBezTo>
                    <a:pt x="887" y="150"/>
                    <a:pt x="1175" y="158"/>
                    <a:pt x="1585" y="158"/>
                  </a:cubicBezTo>
                  <a:cubicBezTo>
                    <a:pt x="1616" y="158"/>
                    <a:pt x="1681" y="144"/>
                    <a:pt x="1776" y="116"/>
                  </a:cubicBezTo>
                  <a:cubicBezTo>
                    <a:pt x="1676" y="67"/>
                    <a:pt x="1353" y="32"/>
                    <a:pt x="810" y="13"/>
                  </a:cubicBezTo>
                  <a:cubicBezTo>
                    <a:pt x="597" y="5"/>
                    <a:pt x="426" y="0"/>
                    <a:pt x="297"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9"/>
            <p:cNvSpPr/>
            <p:nvPr/>
          </p:nvSpPr>
          <p:spPr>
            <a:xfrm>
              <a:off x="12012361" y="4673372"/>
              <a:ext cx="440271" cy="80463"/>
            </a:xfrm>
            <a:custGeom>
              <a:avLst/>
              <a:gdLst/>
              <a:ahLst/>
              <a:cxnLst/>
              <a:rect l="l" t="t" r="r" b="b"/>
              <a:pathLst>
                <a:path w="2620" h="474" extrusionOk="0">
                  <a:moveTo>
                    <a:pt x="2620" y="0"/>
                  </a:moveTo>
                  <a:lnTo>
                    <a:pt x="2467" y="21"/>
                  </a:lnTo>
                  <a:cubicBezTo>
                    <a:pt x="1913" y="93"/>
                    <a:pt x="1596" y="137"/>
                    <a:pt x="1513" y="149"/>
                  </a:cubicBezTo>
                  <a:cubicBezTo>
                    <a:pt x="1057" y="218"/>
                    <a:pt x="553" y="307"/>
                    <a:pt x="0" y="421"/>
                  </a:cubicBezTo>
                  <a:cubicBezTo>
                    <a:pt x="2" y="439"/>
                    <a:pt x="6" y="458"/>
                    <a:pt x="14" y="474"/>
                  </a:cubicBezTo>
                  <a:cubicBezTo>
                    <a:pt x="766" y="412"/>
                    <a:pt x="1301" y="355"/>
                    <a:pt x="1620" y="298"/>
                  </a:cubicBezTo>
                  <a:cubicBezTo>
                    <a:pt x="1910" y="251"/>
                    <a:pt x="2194" y="174"/>
                    <a:pt x="2465" y="67"/>
                  </a:cubicBezTo>
                  <a:cubicBezTo>
                    <a:pt x="2518" y="46"/>
                    <a:pt x="2569" y="25"/>
                    <a:pt x="2620"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9"/>
            <p:cNvSpPr/>
            <p:nvPr/>
          </p:nvSpPr>
          <p:spPr>
            <a:xfrm>
              <a:off x="12423896" y="4713771"/>
              <a:ext cx="65032" cy="33611"/>
            </a:xfrm>
            <a:custGeom>
              <a:avLst/>
              <a:gdLst/>
              <a:ahLst/>
              <a:cxnLst/>
              <a:rect l="l" t="t" r="r" b="b"/>
              <a:pathLst>
                <a:path w="387" h="198" extrusionOk="0">
                  <a:moveTo>
                    <a:pt x="351" y="1"/>
                  </a:moveTo>
                  <a:cubicBezTo>
                    <a:pt x="312" y="1"/>
                    <a:pt x="249" y="15"/>
                    <a:pt x="163" y="41"/>
                  </a:cubicBezTo>
                  <a:cubicBezTo>
                    <a:pt x="88" y="64"/>
                    <a:pt x="41" y="85"/>
                    <a:pt x="18" y="104"/>
                  </a:cubicBezTo>
                  <a:cubicBezTo>
                    <a:pt x="9" y="111"/>
                    <a:pt x="4" y="118"/>
                    <a:pt x="2" y="129"/>
                  </a:cubicBezTo>
                  <a:cubicBezTo>
                    <a:pt x="0" y="148"/>
                    <a:pt x="7" y="167"/>
                    <a:pt x="20" y="181"/>
                  </a:cubicBezTo>
                  <a:cubicBezTo>
                    <a:pt x="30" y="192"/>
                    <a:pt x="44" y="197"/>
                    <a:pt x="60" y="197"/>
                  </a:cubicBezTo>
                  <a:cubicBezTo>
                    <a:pt x="130" y="195"/>
                    <a:pt x="200" y="181"/>
                    <a:pt x="265" y="153"/>
                  </a:cubicBezTo>
                  <a:cubicBezTo>
                    <a:pt x="346" y="122"/>
                    <a:pt x="386" y="83"/>
                    <a:pt x="384" y="38"/>
                  </a:cubicBezTo>
                  <a:cubicBezTo>
                    <a:pt x="384" y="15"/>
                    <a:pt x="383" y="4"/>
                    <a:pt x="379" y="3"/>
                  </a:cubicBezTo>
                  <a:cubicBezTo>
                    <a:pt x="377" y="4"/>
                    <a:pt x="375" y="4"/>
                    <a:pt x="374" y="4"/>
                  </a:cubicBezTo>
                  <a:cubicBezTo>
                    <a:pt x="373" y="4"/>
                    <a:pt x="372" y="4"/>
                    <a:pt x="372" y="3"/>
                  </a:cubicBezTo>
                  <a:cubicBezTo>
                    <a:pt x="366" y="1"/>
                    <a:pt x="359" y="1"/>
                    <a:pt x="351"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9"/>
            <p:cNvSpPr/>
            <p:nvPr/>
          </p:nvSpPr>
          <p:spPr>
            <a:xfrm>
              <a:off x="12711752" y="4316907"/>
              <a:ext cx="147373" cy="126975"/>
            </a:xfrm>
            <a:custGeom>
              <a:avLst/>
              <a:gdLst/>
              <a:ahLst/>
              <a:cxnLst/>
              <a:rect l="l" t="t" r="r" b="b"/>
              <a:pathLst>
                <a:path w="877" h="748" extrusionOk="0">
                  <a:moveTo>
                    <a:pt x="861" y="0"/>
                  </a:moveTo>
                  <a:cubicBezTo>
                    <a:pt x="836" y="0"/>
                    <a:pt x="781" y="31"/>
                    <a:pt x="698" y="91"/>
                  </a:cubicBezTo>
                  <a:lnTo>
                    <a:pt x="693" y="95"/>
                  </a:lnTo>
                  <a:cubicBezTo>
                    <a:pt x="626" y="144"/>
                    <a:pt x="542" y="212"/>
                    <a:pt x="439" y="300"/>
                  </a:cubicBezTo>
                  <a:cubicBezTo>
                    <a:pt x="384" y="346"/>
                    <a:pt x="335" y="388"/>
                    <a:pt x="291" y="426"/>
                  </a:cubicBezTo>
                  <a:cubicBezTo>
                    <a:pt x="97" y="593"/>
                    <a:pt x="0" y="682"/>
                    <a:pt x="0" y="694"/>
                  </a:cubicBezTo>
                  <a:cubicBezTo>
                    <a:pt x="0" y="717"/>
                    <a:pt x="4" y="730"/>
                    <a:pt x="11" y="737"/>
                  </a:cubicBezTo>
                  <a:cubicBezTo>
                    <a:pt x="11" y="738"/>
                    <a:pt x="20" y="742"/>
                    <a:pt x="35" y="747"/>
                  </a:cubicBezTo>
                  <a:cubicBezTo>
                    <a:pt x="335" y="558"/>
                    <a:pt x="554" y="400"/>
                    <a:pt x="693" y="275"/>
                  </a:cubicBezTo>
                  <a:cubicBezTo>
                    <a:pt x="815" y="165"/>
                    <a:pt x="877" y="79"/>
                    <a:pt x="877" y="18"/>
                  </a:cubicBezTo>
                  <a:cubicBezTo>
                    <a:pt x="877" y="6"/>
                    <a:pt x="871" y="0"/>
                    <a:pt x="861"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9"/>
            <p:cNvSpPr/>
            <p:nvPr/>
          </p:nvSpPr>
          <p:spPr>
            <a:xfrm>
              <a:off x="10664326" y="4671335"/>
              <a:ext cx="1331905" cy="41250"/>
            </a:xfrm>
            <a:custGeom>
              <a:avLst/>
              <a:gdLst/>
              <a:ahLst/>
              <a:cxnLst/>
              <a:rect l="l" t="t" r="r" b="b"/>
              <a:pathLst>
                <a:path w="7926" h="243" extrusionOk="0">
                  <a:moveTo>
                    <a:pt x="7669" y="1"/>
                  </a:moveTo>
                  <a:cubicBezTo>
                    <a:pt x="7635" y="1"/>
                    <a:pt x="7611" y="2"/>
                    <a:pt x="7598" y="4"/>
                  </a:cubicBezTo>
                  <a:lnTo>
                    <a:pt x="6439" y="7"/>
                  </a:lnTo>
                  <a:cubicBezTo>
                    <a:pt x="6033" y="9"/>
                    <a:pt x="5719" y="18"/>
                    <a:pt x="5494" y="33"/>
                  </a:cubicBezTo>
                  <a:cubicBezTo>
                    <a:pt x="5435" y="41"/>
                    <a:pt x="5317" y="55"/>
                    <a:pt x="5140" y="76"/>
                  </a:cubicBezTo>
                  <a:lnTo>
                    <a:pt x="4062" y="76"/>
                  </a:lnTo>
                  <a:cubicBezTo>
                    <a:pt x="3799" y="98"/>
                    <a:pt x="3641" y="116"/>
                    <a:pt x="3587" y="132"/>
                  </a:cubicBezTo>
                  <a:lnTo>
                    <a:pt x="2051" y="132"/>
                  </a:lnTo>
                  <a:lnTo>
                    <a:pt x="1972" y="118"/>
                  </a:lnTo>
                  <a:lnTo>
                    <a:pt x="1013" y="112"/>
                  </a:lnTo>
                  <a:cubicBezTo>
                    <a:pt x="989" y="109"/>
                    <a:pt x="908" y="104"/>
                    <a:pt x="766" y="97"/>
                  </a:cubicBezTo>
                  <a:cubicBezTo>
                    <a:pt x="626" y="88"/>
                    <a:pt x="544" y="84"/>
                    <a:pt x="517" y="84"/>
                  </a:cubicBezTo>
                  <a:cubicBezTo>
                    <a:pt x="445" y="72"/>
                    <a:pt x="372" y="63"/>
                    <a:pt x="298" y="58"/>
                  </a:cubicBezTo>
                  <a:cubicBezTo>
                    <a:pt x="288" y="57"/>
                    <a:pt x="278" y="57"/>
                    <a:pt x="268" y="57"/>
                  </a:cubicBezTo>
                  <a:cubicBezTo>
                    <a:pt x="199" y="57"/>
                    <a:pt x="130" y="73"/>
                    <a:pt x="67" y="104"/>
                  </a:cubicBezTo>
                  <a:cubicBezTo>
                    <a:pt x="44" y="116"/>
                    <a:pt x="21" y="130"/>
                    <a:pt x="0" y="147"/>
                  </a:cubicBezTo>
                  <a:lnTo>
                    <a:pt x="16" y="195"/>
                  </a:lnTo>
                  <a:cubicBezTo>
                    <a:pt x="185" y="189"/>
                    <a:pt x="334" y="186"/>
                    <a:pt x="465" y="186"/>
                  </a:cubicBezTo>
                  <a:cubicBezTo>
                    <a:pt x="735" y="186"/>
                    <a:pt x="924" y="199"/>
                    <a:pt x="1033" y="225"/>
                  </a:cubicBezTo>
                  <a:lnTo>
                    <a:pt x="1997" y="230"/>
                  </a:lnTo>
                  <a:lnTo>
                    <a:pt x="2079" y="242"/>
                  </a:lnTo>
                  <a:lnTo>
                    <a:pt x="3575" y="242"/>
                  </a:lnTo>
                  <a:cubicBezTo>
                    <a:pt x="3831" y="223"/>
                    <a:pt x="3988" y="205"/>
                    <a:pt x="4048" y="188"/>
                  </a:cubicBezTo>
                  <a:lnTo>
                    <a:pt x="5002" y="188"/>
                  </a:lnTo>
                  <a:cubicBezTo>
                    <a:pt x="5026" y="186"/>
                    <a:pt x="5147" y="172"/>
                    <a:pt x="5363" y="144"/>
                  </a:cubicBezTo>
                  <a:cubicBezTo>
                    <a:pt x="5417" y="140"/>
                    <a:pt x="5473" y="135"/>
                    <a:pt x="5531" y="132"/>
                  </a:cubicBezTo>
                  <a:cubicBezTo>
                    <a:pt x="5757" y="118"/>
                    <a:pt x="6017" y="109"/>
                    <a:pt x="6310" y="107"/>
                  </a:cubicBezTo>
                  <a:lnTo>
                    <a:pt x="6418" y="107"/>
                  </a:lnTo>
                  <a:lnTo>
                    <a:pt x="7575" y="98"/>
                  </a:lnTo>
                  <a:cubicBezTo>
                    <a:pt x="7591" y="93"/>
                    <a:pt x="7645" y="84"/>
                    <a:pt x="7737" y="69"/>
                  </a:cubicBezTo>
                  <a:cubicBezTo>
                    <a:pt x="7803" y="55"/>
                    <a:pt x="7854" y="44"/>
                    <a:pt x="7891" y="33"/>
                  </a:cubicBezTo>
                  <a:cubicBezTo>
                    <a:pt x="7905" y="30"/>
                    <a:pt x="7915" y="26"/>
                    <a:pt x="7926" y="23"/>
                  </a:cubicBezTo>
                  <a:cubicBezTo>
                    <a:pt x="7924" y="18"/>
                    <a:pt x="7919" y="12"/>
                    <a:pt x="7912" y="11"/>
                  </a:cubicBezTo>
                  <a:lnTo>
                    <a:pt x="7898" y="7"/>
                  </a:lnTo>
                  <a:cubicBezTo>
                    <a:pt x="7798" y="3"/>
                    <a:pt x="7721" y="1"/>
                    <a:pt x="766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9"/>
            <p:cNvSpPr/>
            <p:nvPr/>
          </p:nvSpPr>
          <p:spPr>
            <a:xfrm>
              <a:off x="9971656" y="4636877"/>
              <a:ext cx="241141" cy="32762"/>
            </a:xfrm>
            <a:custGeom>
              <a:avLst/>
              <a:gdLst/>
              <a:ahLst/>
              <a:cxnLst/>
              <a:rect l="l" t="t" r="r" b="b"/>
              <a:pathLst>
                <a:path w="1435" h="193" extrusionOk="0">
                  <a:moveTo>
                    <a:pt x="143" y="1"/>
                  </a:moveTo>
                  <a:cubicBezTo>
                    <a:pt x="121" y="1"/>
                    <a:pt x="102" y="2"/>
                    <a:pt x="85" y="3"/>
                  </a:cubicBezTo>
                  <a:cubicBezTo>
                    <a:pt x="29" y="7"/>
                    <a:pt x="1" y="21"/>
                    <a:pt x="1" y="44"/>
                  </a:cubicBezTo>
                  <a:cubicBezTo>
                    <a:pt x="1" y="70"/>
                    <a:pt x="44" y="94"/>
                    <a:pt x="134" y="116"/>
                  </a:cubicBezTo>
                  <a:cubicBezTo>
                    <a:pt x="200" y="131"/>
                    <a:pt x="267" y="144"/>
                    <a:pt x="334" y="151"/>
                  </a:cubicBezTo>
                  <a:cubicBezTo>
                    <a:pt x="541" y="179"/>
                    <a:pt x="747" y="193"/>
                    <a:pt x="956" y="193"/>
                  </a:cubicBezTo>
                  <a:cubicBezTo>
                    <a:pt x="979" y="193"/>
                    <a:pt x="1052" y="186"/>
                    <a:pt x="1175" y="172"/>
                  </a:cubicBezTo>
                  <a:cubicBezTo>
                    <a:pt x="1254" y="165"/>
                    <a:pt x="1319" y="158"/>
                    <a:pt x="1370" y="151"/>
                  </a:cubicBezTo>
                  <a:cubicBezTo>
                    <a:pt x="1394" y="147"/>
                    <a:pt x="1417" y="144"/>
                    <a:pt x="1435" y="142"/>
                  </a:cubicBezTo>
                  <a:cubicBezTo>
                    <a:pt x="1326" y="133"/>
                    <a:pt x="979" y="93"/>
                    <a:pt x="395" y="21"/>
                  </a:cubicBezTo>
                  <a:cubicBezTo>
                    <a:pt x="290" y="8"/>
                    <a:pt x="207" y="1"/>
                    <a:pt x="143"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9" name="Google Shape;1139;p29"/>
          <p:cNvGrpSpPr/>
          <p:nvPr/>
        </p:nvGrpSpPr>
        <p:grpSpPr>
          <a:xfrm flipH="1">
            <a:off x="3787765" y="4439096"/>
            <a:ext cx="1623264" cy="427908"/>
            <a:chOff x="9641789" y="4060422"/>
            <a:chExt cx="3261531" cy="859771"/>
          </a:xfrm>
        </p:grpSpPr>
        <p:sp>
          <p:nvSpPr>
            <p:cNvPr id="1140" name="Google Shape;1140;p29"/>
            <p:cNvSpPr/>
            <p:nvPr/>
          </p:nvSpPr>
          <p:spPr>
            <a:xfrm>
              <a:off x="12828373" y="4326413"/>
              <a:ext cx="672" cy="6620"/>
            </a:xfrm>
            <a:custGeom>
              <a:avLst/>
              <a:gdLst/>
              <a:ahLst/>
              <a:cxnLst/>
              <a:rect l="l" t="t" r="r" b="b"/>
              <a:pathLst>
                <a:path w="4" h="39" extrusionOk="0">
                  <a:moveTo>
                    <a:pt x="4" y="0"/>
                  </a:moveTo>
                  <a:lnTo>
                    <a:pt x="0" y="39"/>
                  </a:lnTo>
                  <a:lnTo>
                    <a:pt x="4" y="35"/>
                  </a:lnTo>
                  <a:lnTo>
                    <a:pt x="4" y="0"/>
                  </a:lnTo>
                  <a:close/>
                </a:path>
              </a:pathLst>
            </a:custGeom>
            <a:solidFill>
              <a:srgbClr val="3DB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9"/>
            <p:cNvSpPr/>
            <p:nvPr/>
          </p:nvSpPr>
          <p:spPr>
            <a:xfrm>
              <a:off x="9792019" y="4540122"/>
              <a:ext cx="3697" cy="19522"/>
            </a:xfrm>
            <a:custGeom>
              <a:avLst/>
              <a:gdLst/>
              <a:ahLst/>
              <a:cxnLst/>
              <a:rect l="l" t="t" r="r" b="b"/>
              <a:pathLst>
                <a:path w="22" h="115" extrusionOk="0">
                  <a:moveTo>
                    <a:pt x="0" y="0"/>
                  </a:moveTo>
                  <a:cubicBezTo>
                    <a:pt x="0" y="28"/>
                    <a:pt x="2" y="65"/>
                    <a:pt x="5" y="112"/>
                  </a:cubicBezTo>
                  <a:lnTo>
                    <a:pt x="21" y="114"/>
                  </a:lnTo>
                  <a:lnTo>
                    <a:pt x="11" y="0"/>
                  </a:lnTo>
                  <a:close/>
                </a:path>
              </a:pathLst>
            </a:custGeom>
            <a:solidFill>
              <a:srgbClr val="3DB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9"/>
            <p:cNvSpPr/>
            <p:nvPr/>
          </p:nvSpPr>
          <p:spPr>
            <a:xfrm>
              <a:off x="9794372" y="4569827"/>
              <a:ext cx="222320" cy="226620"/>
            </a:xfrm>
            <a:custGeom>
              <a:avLst/>
              <a:gdLst/>
              <a:ahLst/>
              <a:cxnLst/>
              <a:rect l="l" t="t" r="r" b="b"/>
              <a:pathLst>
                <a:path w="1323" h="1335" extrusionOk="0">
                  <a:moveTo>
                    <a:pt x="598" y="0"/>
                  </a:moveTo>
                  <a:cubicBezTo>
                    <a:pt x="628" y="6"/>
                    <a:pt x="656" y="9"/>
                    <a:pt x="682" y="14"/>
                  </a:cubicBezTo>
                  <a:cubicBezTo>
                    <a:pt x="784" y="35"/>
                    <a:pt x="845" y="53"/>
                    <a:pt x="866" y="69"/>
                  </a:cubicBezTo>
                  <a:cubicBezTo>
                    <a:pt x="847" y="72"/>
                    <a:pt x="798" y="78"/>
                    <a:pt x="721" y="86"/>
                  </a:cubicBezTo>
                  <a:cubicBezTo>
                    <a:pt x="640" y="97"/>
                    <a:pt x="589" y="100"/>
                    <a:pt x="568" y="100"/>
                  </a:cubicBezTo>
                  <a:cubicBezTo>
                    <a:pt x="548" y="101"/>
                    <a:pt x="528" y="101"/>
                    <a:pt x="508" y="101"/>
                  </a:cubicBezTo>
                  <a:cubicBezTo>
                    <a:pt x="367" y="101"/>
                    <a:pt x="227" y="90"/>
                    <a:pt x="88" y="69"/>
                  </a:cubicBezTo>
                  <a:cubicBezTo>
                    <a:pt x="62" y="63"/>
                    <a:pt x="32" y="56"/>
                    <a:pt x="0" y="48"/>
                  </a:cubicBezTo>
                  <a:lnTo>
                    <a:pt x="0" y="48"/>
                  </a:lnTo>
                  <a:cubicBezTo>
                    <a:pt x="7" y="121"/>
                    <a:pt x="18" y="207"/>
                    <a:pt x="28" y="309"/>
                  </a:cubicBezTo>
                  <a:cubicBezTo>
                    <a:pt x="137" y="326"/>
                    <a:pt x="237" y="346"/>
                    <a:pt x="326" y="362"/>
                  </a:cubicBezTo>
                  <a:cubicBezTo>
                    <a:pt x="247" y="383"/>
                    <a:pt x="165" y="397"/>
                    <a:pt x="83" y="400"/>
                  </a:cubicBezTo>
                  <a:lnTo>
                    <a:pt x="39" y="400"/>
                  </a:lnTo>
                  <a:cubicBezTo>
                    <a:pt x="48" y="467"/>
                    <a:pt x="56" y="537"/>
                    <a:pt x="65" y="614"/>
                  </a:cubicBezTo>
                  <a:cubicBezTo>
                    <a:pt x="93" y="828"/>
                    <a:pt x="121" y="1014"/>
                    <a:pt x="147" y="1173"/>
                  </a:cubicBezTo>
                  <a:cubicBezTo>
                    <a:pt x="332" y="1228"/>
                    <a:pt x="600" y="1271"/>
                    <a:pt x="950" y="1305"/>
                  </a:cubicBezTo>
                  <a:cubicBezTo>
                    <a:pt x="1078" y="1315"/>
                    <a:pt x="1203" y="1326"/>
                    <a:pt x="1322" y="1334"/>
                  </a:cubicBezTo>
                  <a:cubicBezTo>
                    <a:pt x="1313" y="1254"/>
                    <a:pt x="1301" y="1166"/>
                    <a:pt x="1282" y="1070"/>
                  </a:cubicBezTo>
                  <a:cubicBezTo>
                    <a:pt x="1248" y="882"/>
                    <a:pt x="1219" y="696"/>
                    <a:pt x="1189" y="511"/>
                  </a:cubicBezTo>
                  <a:cubicBezTo>
                    <a:pt x="1099" y="489"/>
                    <a:pt x="1056" y="465"/>
                    <a:pt x="1056" y="439"/>
                  </a:cubicBezTo>
                  <a:cubicBezTo>
                    <a:pt x="1056" y="418"/>
                    <a:pt x="1084" y="402"/>
                    <a:pt x="1140" y="398"/>
                  </a:cubicBezTo>
                  <a:lnTo>
                    <a:pt x="1096" y="0"/>
                  </a:lnTo>
                  <a:close/>
                </a:path>
              </a:pathLst>
            </a:custGeom>
            <a:solidFill>
              <a:srgbClr val="317EAF">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9"/>
            <p:cNvSpPr/>
            <p:nvPr/>
          </p:nvSpPr>
          <p:spPr>
            <a:xfrm>
              <a:off x="12595131" y="4363587"/>
              <a:ext cx="233075" cy="331696"/>
            </a:xfrm>
            <a:custGeom>
              <a:avLst/>
              <a:gdLst/>
              <a:ahLst/>
              <a:cxnLst/>
              <a:rect l="l" t="t" r="r" b="b"/>
              <a:pathLst>
                <a:path w="1387" h="1954" extrusionOk="0">
                  <a:moveTo>
                    <a:pt x="1387" y="0"/>
                  </a:moveTo>
                  <a:lnTo>
                    <a:pt x="1387" y="0"/>
                  </a:lnTo>
                  <a:cubicBezTo>
                    <a:pt x="1248" y="125"/>
                    <a:pt x="1029" y="283"/>
                    <a:pt x="729" y="472"/>
                  </a:cubicBezTo>
                  <a:cubicBezTo>
                    <a:pt x="714" y="467"/>
                    <a:pt x="705" y="463"/>
                    <a:pt x="705" y="462"/>
                  </a:cubicBezTo>
                  <a:cubicBezTo>
                    <a:pt x="698" y="455"/>
                    <a:pt x="694" y="441"/>
                    <a:pt x="694" y="419"/>
                  </a:cubicBezTo>
                  <a:cubicBezTo>
                    <a:pt x="694" y="407"/>
                    <a:pt x="791" y="318"/>
                    <a:pt x="984" y="151"/>
                  </a:cubicBezTo>
                  <a:lnTo>
                    <a:pt x="984" y="151"/>
                  </a:lnTo>
                  <a:cubicBezTo>
                    <a:pt x="934" y="188"/>
                    <a:pt x="882" y="228"/>
                    <a:pt x="822" y="274"/>
                  </a:cubicBezTo>
                  <a:cubicBezTo>
                    <a:pt x="540" y="369"/>
                    <a:pt x="277" y="453"/>
                    <a:pt x="32" y="526"/>
                  </a:cubicBezTo>
                  <a:lnTo>
                    <a:pt x="23" y="916"/>
                  </a:lnTo>
                  <a:lnTo>
                    <a:pt x="0" y="933"/>
                  </a:lnTo>
                  <a:lnTo>
                    <a:pt x="0" y="942"/>
                  </a:lnTo>
                  <a:cubicBezTo>
                    <a:pt x="46" y="913"/>
                    <a:pt x="82" y="897"/>
                    <a:pt x="109" y="897"/>
                  </a:cubicBezTo>
                  <a:cubicBezTo>
                    <a:pt x="114" y="897"/>
                    <a:pt x="120" y="898"/>
                    <a:pt x="124" y="900"/>
                  </a:cubicBezTo>
                  <a:cubicBezTo>
                    <a:pt x="82" y="954"/>
                    <a:pt x="42" y="1003"/>
                    <a:pt x="0" y="1049"/>
                  </a:cubicBezTo>
                  <a:cubicBezTo>
                    <a:pt x="2" y="1275"/>
                    <a:pt x="2" y="1415"/>
                    <a:pt x="4" y="1470"/>
                  </a:cubicBezTo>
                  <a:cubicBezTo>
                    <a:pt x="9" y="1633"/>
                    <a:pt x="25" y="1794"/>
                    <a:pt x="47" y="1953"/>
                  </a:cubicBezTo>
                  <a:cubicBezTo>
                    <a:pt x="321" y="1740"/>
                    <a:pt x="538" y="1578"/>
                    <a:pt x="703" y="1470"/>
                  </a:cubicBezTo>
                  <a:cubicBezTo>
                    <a:pt x="912" y="1329"/>
                    <a:pt x="1134" y="1210"/>
                    <a:pt x="1366" y="1110"/>
                  </a:cubicBezTo>
                  <a:cubicBezTo>
                    <a:pt x="1353" y="1093"/>
                    <a:pt x="1353" y="896"/>
                    <a:pt x="1367" y="521"/>
                  </a:cubicBezTo>
                  <a:lnTo>
                    <a:pt x="1367" y="521"/>
                  </a:lnTo>
                  <a:cubicBezTo>
                    <a:pt x="1311" y="556"/>
                    <a:pt x="1250" y="584"/>
                    <a:pt x="1187" y="609"/>
                  </a:cubicBezTo>
                  <a:cubicBezTo>
                    <a:pt x="1182" y="619"/>
                    <a:pt x="1178" y="624"/>
                    <a:pt x="1175" y="624"/>
                  </a:cubicBezTo>
                  <a:cubicBezTo>
                    <a:pt x="1170" y="624"/>
                    <a:pt x="1168" y="613"/>
                    <a:pt x="1168" y="591"/>
                  </a:cubicBezTo>
                  <a:cubicBezTo>
                    <a:pt x="1168" y="588"/>
                    <a:pt x="1203" y="567"/>
                    <a:pt x="1273" y="526"/>
                  </a:cubicBezTo>
                  <a:cubicBezTo>
                    <a:pt x="1306" y="505"/>
                    <a:pt x="1338" y="484"/>
                    <a:pt x="1371" y="462"/>
                  </a:cubicBezTo>
                  <a:lnTo>
                    <a:pt x="1371" y="442"/>
                  </a:lnTo>
                  <a:cubicBezTo>
                    <a:pt x="1378" y="256"/>
                    <a:pt x="1383" y="107"/>
                    <a:pt x="1387" y="0"/>
                  </a:cubicBezTo>
                  <a:close/>
                </a:path>
              </a:pathLst>
            </a:custGeom>
            <a:solidFill>
              <a:srgbClr val="317EAF">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9"/>
            <p:cNvSpPr/>
            <p:nvPr/>
          </p:nvSpPr>
          <p:spPr>
            <a:xfrm>
              <a:off x="12515479" y="4521959"/>
              <a:ext cx="79820" cy="58734"/>
            </a:xfrm>
            <a:custGeom>
              <a:avLst/>
              <a:gdLst/>
              <a:ahLst/>
              <a:cxnLst/>
              <a:rect l="l" t="t" r="r" b="b"/>
              <a:pathLst>
                <a:path w="475" h="346" extrusionOk="0">
                  <a:moveTo>
                    <a:pt x="474" y="0"/>
                  </a:moveTo>
                  <a:cubicBezTo>
                    <a:pt x="343" y="98"/>
                    <a:pt x="185" y="214"/>
                    <a:pt x="1" y="345"/>
                  </a:cubicBezTo>
                  <a:cubicBezTo>
                    <a:pt x="67" y="312"/>
                    <a:pt x="134" y="277"/>
                    <a:pt x="202" y="244"/>
                  </a:cubicBezTo>
                  <a:cubicBezTo>
                    <a:pt x="295" y="156"/>
                    <a:pt x="362" y="95"/>
                    <a:pt x="402" y="63"/>
                  </a:cubicBezTo>
                  <a:cubicBezTo>
                    <a:pt x="428" y="40"/>
                    <a:pt x="453" y="25"/>
                    <a:pt x="474" y="11"/>
                  </a:cubicBezTo>
                  <a:lnTo>
                    <a:pt x="474" y="0"/>
                  </a:lnTo>
                  <a:close/>
                </a:path>
              </a:pathLst>
            </a:custGeom>
            <a:solidFill>
              <a:srgbClr val="6E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9"/>
            <p:cNvSpPr/>
            <p:nvPr/>
          </p:nvSpPr>
          <p:spPr>
            <a:xfrm>
              <a:off x="12426585" y="4541819"/>
              <a:ext cx="183670" cy="262437"/>
            </a:xfrm>
            <a:custGeom>
              <a:avLst/>
              <a:gdLst/>
              <a:ahLst/>
              <a:cxnLst/>
              <a:rect l="l" t="t" r="r" b="b"/>
              <a:pathLst>
                <a:path w="1093" h="1546" extrusionOk="0">
                  <a:moveTo>
                    <a:pt x="936" y="434"/>
                  </a:moveTo>
                  <a:cubicBezTo>
                    <a:pt x="940" y="438"/>
                    <a:pt x="944" y="440"/>
                    <a:pt x="947" y="440"/>
                  </a:cubicBezTo>
                  <a:cubicBezTo>
                    <a:pt x="949" y="440"/>
                    <a:pt x="950" y="439"/>
                    <a:pt x="950" y="439"/>
                  </a:cubicBezTo>
                  <a:cubicBezTo>
                    <a:pt x="954" y="439"/>
                    <a:pt x="956" y="449"/>
                    <a:pt x="956" y="472"/>
                  </a:cubicBezTo>
                  <a:cubicBezTo>
                    <a:pt x="956" y="493"/>
                    <a:pt x="921" y="527"/>
                    <a:pt x="850" y="572"/>
                  </a:cubicBezTo>
                  <a:cubicBezTo>
                    <a:pt x="775" y="621"/>
                    <a:pt x="728" y="651"/>
                    <a:pt x="712" y="662"/>
                  </a:cubicBezTo>
                  <a:cubicBezTo>
                    <a:pt x="701" y="660"/>
                    <a:pt x="691" y="656"/>
                    <a:pt x="682" y="653"/>
                  </a:cubicBezTo>
                  <a:cubicBezTo>
                    <a:pt x="672" y="646"/>
                    <a:pt x="668" y="630"/>
                    <a:pt x="668" y="609"/>
                  </a:cubicBezTo>
                  <a:cubicBezTo>
                    <a:pt x="668" y="593"/>
                    <a:pt x="707" y="558"/>
                    <a:pt x="782" y="507"/>
                  </a:cubicBezTo>
                  <a:cubicBezTo>
                    <a:pt x="859" y="456"/>
                    <a:pt x="910" y="434"/>
                    <a:pt x="936" y="434"/>
                  </a:cubicBezTo>
                  <a:close/>
                  <a:moveTo>
                    <a:pt x="1003" y="1"/>
                  </a:moveTo>
                  <a:cubicBezTo>
                    <a:pt x="945" y="65"/>
                    <a:pt x="884" y="127"/>
                    <a:pt x="815" y="183"/>
                  </a:cubicBezTo>
                  <a:cubicBezTo>
                    <a:pt x="652" y="318"/>
                    <a:pt x="444" y="434"/>
                    <a:pt x="191" y="530"/>
                  </a:cubicBezTo>
                  <a:cubicBezTo>
                    <a:pt x="179" y="530"/>
                    <a:pt x="167" y="527"/>
                    <a:pt x="156" y="521"/>
                  </a:cubicBezTo>
                  <a:cubicBezTo>
                    <a:pt x="149" y="516"/>
                    <a:pt x="146" y="509"/>
                    <a:pt x="144" y="502"/>
                  </a:cubicBezTo>
                  <a:lnTo>
                    <a:pt x="5" y="602"/>
                  </a:lnTo>
                  <a:cubicBezTo>
                    <a:pt x="2" y="669"/>
                    <a:pt x="2" y="733"/>
                    <a:pt x="0" y="796"/>
                  </a:cubicBezTo>
                  <a:lnTo>
                    <a:pt x="153" y="777"/>
                  </a:lnTo>
                  <a:lnTo>
                    <a:pt x="153" y="777"/>
                  </a:lnTo>
                  <a:cubicBezTo>
                    <a:pt x="104" y="798"/>
                    <a:pt x="53" y="821"/>
                    <a:pt x="0" y="842"/>
                  </a:cubicBezTo>
                  <a:lnTo>
                    <a:pt x="0" y="1117"/>
                  </a:lnTo>
                  <a:cubicBezTo>
                    <a:pt x="21" y="1098"/>
                    <a:pt x="70" y="1077"/>
                    <a:pt x="146" y="1054"/>
                  </a:cubicBezTo>
                  <a:cubicBezTo>
                    <a:pt x="231" y="1027"/>
                    <a:pt x="293" y="1014"/>
                    <a:pt x="332" y="1014"/>
                  </a:cubicBezTo>
                  <a:cubicBezTo>
                    <a:pt x="341" y="1014"/>
                    <a:pt x="348" y="1014"/>
                    <a:pt x="354" y="1016"/>
                  </a:cubicBezTo>
                  <a:cubicBezTo>
                    <a:pt x="354" y="1017"/>
                    <a:pt x="355" y="1017"/>
                    <a:pt x="356" y="1017"/>
                  </a:cubicBezTo>
                  <a:cubicBezTo>
                    <a:pt x="357" y="1017"/>
                    <a:pt x="359" y="1017"/>
                    <a:pt x="361" y="1016"/>
                  </a:cubicBezTo>
                  <a:cubicBezTo>
                    <a:pt x="367" y="1017"/>
                    <a:pt x="367" y="1030"/>
                    <a:pt x="367" y="1051"/>
                  </a:cubicBezTo>
                  <a:cubicBezTo>
                    <a:pt x="367" y="1096"/>
                    <a:pt x="328" y="1135"/>
                    <a:pt x="247" y="1166"/>
                  </a:cubicBezTo>
                  <a:cubicBezTo>
                    <a:pt x="183" y="1194"/>
                    <a:pt x="112" y="1208"/>
                    <a:pt x="42" y="1210"/>
                  </a:cubicBezTo>
                  <a:cubicBezTo>
                    <a:pt x="27" y="1210"/>
                    <a:pt x="13" y="1205"/>
                    <a:pt x="2" y="1194"/>
                  </a:cubicBezTo>
                  <a:lnTo>
                    <a:pt x="2" y="1194"/>
                  </a:lnTo>
                  <a:cubicBezTo>
                    <a:pt x="5" y="1321"/>
                    <a:pt x="11" y="1438"/>
                    <a:pt x="20" y="1545"/>
                  </a:cubicBezTo>
                  <a:cubicBezTo>
                    <a:pt x="72" y="1521"/>
                    <a:pt x="198" y="1484"/>
                    <a:pt x="398" y="1440"/>
                  </a:cubicBezTo>
                  <a:cubicBezTo>
                    <a:pt x="607" y="1391"/>
                    <a:pt x="766" y="1352"/>
                    <a:pt x="880" y="1321"/>
                  </a:cubicBezTo>
                  <a:lnTo>
                    <a:pt x="1092" y="1226"/>
                  </a:lnTo>
                  <a:lnTo>
                    <a:pt x="1052" y="917"/>
                  </a:lnTo>
                  <a:lnTo>
                    <a:pt x="1052" y="914"/>
                  </a:lnTo>
                  <a:lnTo>
                    <a:pt x="1049" y="905"/>
                  </a:lnTo>
                  <a:cubicBezTo>
                    <a:pt x="1026" y="744"/>
                    <a:pt x="1012" y="583"/>
                    <a:pt x="1005" y="421"/>
                  </a:cubicBezTo>
                  <a:cubicBezTo>
                    <a:pt x="1005" y="367"/>
                    <a:pt x="1005" y="227"/>
                    <a:pt x="1003" y="1"/>
                  </a:cubicBezTo>
                  <a:close/>
                </a:path>
              </a:pathLst>
            </a:custGeom>
            <a:solidFill>
              <a:srgbClr val="317EAF">
                <a:alpha val="35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9"/>
            <p:cNvSpPr/>
            <p:nvPr/>
          </p:nvSpPr>
          <p:spPr>
            <a:xfrm>
              <a:off x="9994006" y="4643836"/>
              <a:ext cx="2443842" cy="276357"/>
            </a:xfrm>
            <a:custGeom>
              <a:avLst/>
              <a:gdLst/>
              <a:ahLst/>
              <a:cxnLst/>
              <a:rect l="l" t="t" r="r" b="b"/>
              <a:pathLst>
                <a:path w="14543" h="1628" extrusionOk="0">
                  <a:moveTo>
                    <a:pt x="2858" y="711"/>
                  </a:moveTo>
                  <a:cubicBezTo>
                    <a:pt x="2986" y="711"/>
                    <a:pt x="3155" y="715"/>
                    <a:pt x="3365" y="723"/>
                  </a:cubicBezTo>
                  <a:cubicBezTo>
                    <a:pt x="3908" y="744"/>
                    <a:pt x="4231" y="778"/>
                    <a:pt x="4331" y="828"/>
                  </a:cubicBezTo>
                  <a:cubicBezTo>
                    <a:pt x="4236" y="856"/>
                    <a:pt x="4173" y="870"/>
                    <a:pt x="4140" y="870"/>
                  </a:cubicBezTo>
                  <a:lnTo>
                    <a:pt x="4140" y="869"/>
                  </a:lnTo>
                  <a:cubicBezTo>
                    <a:pt x="3730" y="869"/>
                    <a:pt x="3442" y="862"/>
                    <a:pt x="3277" y="846"/>
                  </a:cubicBezTo>
                  <a:cubicBezTo>
                    <a:pt x="2883" y="811"/>
                    <a:pt x="2646" y="790"/>
                    <a:pt x="2567" y="786"/>
                  </a:cubicBezTo>
                  <a:cubicBezTo>
                    <a:pt x="2567" y="785"/>
                    <a:pt x="2566" y="781"/>
                    <a:pt x="2562" y="778"/>
                  </a:cubicBezTo>
                  <a:cubicBezTo>
                    <a:pt x="2557" y="767"/>
                    <a:pt x="2555" y="753"/>
                    <a:pt x="2557" y="742"/>
                  </a:cubicBezTo>
                  <a:cubicBezTo>
                    <a:pt x="2557" y="721"/>
                    <a:pt x="2657" y="711"/>
                    <a:pt x="2858" y="711"/>
                  </a:cubicBezTo>
                  <a:close/>
                  <a:moveTo>
                    <a:pt x="14481" y="1"/>
                  </a:moveTo>
                  <a:lnTo>
                    <a:pt x="14469" y="10"/>
                  </a:lnTo>
                  <a:cubicBezTo>
                    <a:pt x="13607" y="85"/>
                    <a:pt x="12744" y="146"/>
                    <a:pt x="11883" y="195"/>
                  </a:cubicBezTo>
                  <a:cubicBezTo>
                    <a:pt x="11847" y="204"/>
                    <a:pt x="11796" y="217"/>
                    <a:pt x="11727" y="229"/>
                  </a:cubicBezTo>
                  <a:cubicBezTo>
                    <a:pt x="11636" y="245"/>
                    <a:pt x="11584" y="255"/>
                    <a:pt x="11566" y="259"/>
                  </a:cubicBezTo>
                  <a:lnTo>
                    <a:pt x="10411" y="267"/>
                  </a:lnTo>
                  <a:lnTo>
                    <a:pt x="10300" y="267"/>
                  </a:lnTo>
                  <a:cubicBezTo>
                    <a:pt x="10043" y="278"/>
                    <a:pt x="9783" y="287"/>
                    <a:pt x="9524" y="294"/>
                  </a:cubicBezTo>
                  <a:cubicBezTo>
                    <a:pt x="9466" y="297"/>
                    <a:pt x="9408" y="301"/>
                    <a:pt x="9354" y="306"/>
                  </a:cubicBezTo>
                  <a:cubicBezTo>
                    <a:pt x="9138" y="334"/>
                    <a:pt x="9019" y="348"/>
                    <a:pt x="8993" y="350"/>
                  </a:cubicBezTo>
                  <a:lnTo>
                    <a:pt x="8041" y="350"/>
                  </a:lnTo>
                  <a:cubicBezTo>
                    <a:pt x="7979" y="366"/>
                    <a:pt x="7821" y="383"/>
                    <a:pt x="7565" y="404"/>
                  </a:cubicBezTo>
                  <a:lnTo>
                    <a:pt x="6068" y="404"/>
                  </a:lnTo>
                  <a:lnTo>
                    <a:pt x="5986" y="392"/>
                  </a:lnTo>
                  <a:lnTo>
                    <a:pt x="5022" y="385"/>
                  </a:lnTo>
                  <a:cubicBezTo>
                    <a:pt x="4911" y="360"/>
                    <a:pt x="4718" y="347"/>
                    <a:pt x="4441" y="347"/>
                  </a:cubicBezTo>
                  <a:cubicBezTo>
                    <a:pt x="4314" y="347"/>
                    <a:pt x="4168" y="349"/>
                    <a:pt x="4005" y="355"/>
                  </a:cubicBezTo>
                  <a:lnTo>
                    <a:pt x="3989" y="308"/>
                  </a:lnTo>
                  <a:cubicBezTo>
                    <a:pt x="4010" y="292"/>
                    <a:pt x="4031" y="276"/>
                    <a:pt x="4056" y="264"/>
                  </a:cubicBezTo>
                  <a:cubicBezTo>
                    <a:pt x="3116" y="229"/>
                    <a:pt x="2176" y="176"/>
                    <a:pt x="1237" y="110"/>
                  </a:cubicBezTo>
                  <a:cubicBezTo>
                    <a:pt x="1186" y="115"/>
                    <a:pt x="1121" y="122"/>
                    <a:pt x="1042" y="131"/>
                  </a:cubicBezTo>
                  <a:cubicBezTo>
                    <a:pt x="919" y="145"/>
                    <a:pt x="846" y="152"/>
                    <a:pt x="823" y="152"/>
                  </a:cubicBezTo>
                  <a:cubicBezTo>
                    <a:pt x="614" y="152"/>
                    <a:pt x="408" y="138"/>
                    <a:pt x="201" y="110"/>
                  </a:cubicBezTo>
                  <a:cubicBezTo>
                    <a:pt x="134" y="103"/>
                    <a:pt x="67" y="90"/>
                    <a:pt x="1" y="75"/>
                  </a:cubicBezTo>
                  <a:lnTo>
                    <a:pt x="1" y="75"/>
                  </a:lnTo>
                  <a:cubicBezTo>
                    <a:pt x="31" y="260"/>
                    <a:pt x="60" y="446"/>
                    <a:pt x="94" y="632"/>
                  </a:cubicBezTo>
                  <a:cubicBezTo>
                    <a:pt x="111" y="730"/>
                    <a:pt x="125" y="818"/>
                    <a:pt x="136" y="897"/>
                  </a:cubicBezTo>
                  <a:cubicBezTo>
                    <a:pt x="152" y="1007"/>
                    <a:pt x="159" y="1118"/>
                    <a:pt x="157" y="1230"/>
                  </a:cubicBezTo>
                  <a:cubicBezTo>
                    <a:pt x="777" y="1403"/>
                    <a:pt x="1461" y="1505"/>
                    <a:pt x="2206" y="1535"/>
                  </a:cubicBezTo>
                  <a:cubicBezTo>
                    <a:pt x="2557" y="1549"/>
                    <a:pt x="3059" y="1556"/>
                    <a:pt x="3709" y="1556"/>
                  </a:cubicBezTo>
                  <a:cubicBezTo>
                    <a:pt x="3970" y="1556"/>
                    <a:pt x="4256" y="1555"/>
                    <a:pt x="4566" y="1552"/>
                  </a:cubicBezTo>
                  <a:cubicBezTo>
                    <a:pt x="6678" y="1600"/>
                    <a:pt x="8233" y="1626"/>
                    <a:pt x="9227" y="1628"/>
                  </a:cubicBezTo>
                  <a:cubicBezTo>
                    <a:pt x="9717" y="1551"/>
                    <a:pt x="10488" y="1479"/>
                    <a:pt x="11540" y="1414"/>
                  </a:cubicBezTo>
                  <a:cubicBezTo>
                    <a:pt x="12374" y="1361"/>
                    <a:pt x="13375" y="1202"/>
                    <a:pt x="14543" y="935"/>
                  </a:cubicBezTo>
                  <a:cubicBezTo>
                    <a:pt x="14543" y="935"/>
                    <a:pt x="14542" y="935"/>
                    <a:pt x="14540" y="935"/>
                  </a:cubicBezTo>
                  <a:cubicBezTo>
                    <a:pt x="14535" y="935"/>
                    <a:pt x="14520" y="937"/>
                    <a:pt x="14497" y="944"/>
                  </a:cubicBezTo>
                  <a:cubicBezTo>
                    <a:pt x="14489" y="837"/>
                    <a:pt x="14483" y="720"/>
                    <a:pt x="14480" y="593"/>
                  </a:cubicBezTo>
                  <a:cubicBezTo>
                    <a:pt x="14466" y="579"/>
                    <a:pt x="14460" y="560"/>
                    <a:pt x="14462" y="541"/>
                  </a:cubicBezTo>
                  <a:cubicBezTo>
                    <a:pt x="14464" y="530"/>
                    <a:pt x="14469" y="522"/>
                    <a:pt x="14478" y="516"/>
                  </a:cubicBezTo>
                  <a:cubicBezTo>
                    <a:pt x="14476" y="429"/>
                    <a:pt x="14476" y="336"/>
                    <a:pt x="14478" y="241"/>
                  </a:cubicBezTo>
                  <a:lnTo>
                    <a:pt x="14478" y="241"/>
                  </a:lnTo>
                  <a:cubicBezTo>
                    <a:pt x="14205" y="346"/>
                    <a:pt x="13922" y="425"/>
                    <a:pt x="13633" y="472"/>
                  </a:cubicBezTo>
                  <a:cubicBezTo>
                    <a:pt x="13314" y="529"/>
                    <a:pt x="12777" y="586"/>
                    <a:pt x="12025" y="648"/>
                  </a:cubicBezTo>
                  <a:cubicBezTo>
                    <a:pt x="12018" y="630"/>
                    <a:pt x="12013" y="613"/>
                    <a:pt x="12011" y="595"/>
                  </a:cubicBezTo>
                  <a:cubicBezTo>
                    <a:pt x="12565" y="481"/>
                    <a:pt x="13068" y="392"/>
                    <a:pt x="13524" y="323"/>
                  </a:cubicBezTo>
                  <a:cubicBezTo>
                    <a:pt x="13607" y="311"/>
                    <a:pt x="13924" y="269"/>
                    <a:pt x="14478" y="195"/>
                  </a:cubicBezTo>
                  <a:cubicBezTo>
                    <a:pt x="14478" y="132"/>
                    <a:pt x="14480" y="68"/>
                    <a:pt x="14481" y="1"/>
                  </a:cubicBezTo>
                  <a:close/>
                </a:path>
              </a:pathLst>
            </a:custGeom>
            <a:solidFill>
              <a:srgbClr val="317EAF">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9"/>
            <p:cNvSpPr/>
            <p:nvPr/>
          </p:nvSpPr>
          <p:spPr>
            <a:xfrm>
              <a:off x="12733430" y="4186882"/>
              <a:ext cx="108387" cy="223225"/>
            </a:xfrm>
            <a:custGeom>
              <a:avLst/>
              <a:gdLst/>
              <a:ahLst/>
              <a:cxnLst/>
              <a:rect l="l" t="t" r="r" b="b"/>
              <a:pathLst>
                <a:path w="645" h="1315" extrusionOk="0">
                  <a:moveTo>
                    <a:pt x="644" y="0"/>
                  </a:moveTo>
                  <a:cubicBezTo>
                    <a:pt x="639" y="2"/>
                    <a:pt x="450" y="144"/>
                    <a:pt x="80" y="424"/>
                  </a:cubicBezTo>
                  <a:lnTo>
                    <a:pt x="1" y="1315"/>
                  </a:lnTo>
                  <a:cubicBezTo>
                    <a:pt x="59" y="1271"/>
                    <a:pt x="111" y="1229"/>
                    <a:pt x="162" y="1192"/>
                  </a:cubicBezTo>
                  <a:cubicBezTo>
                    <a:pt x="206" y="1154"/>
                    <a:pt x="255" y="1112"/>
                    <a:pt x="310" y="1066"/>
                  </a:cubicBezTo>
                  <a:cubicBezTo>
                    <a:pt x="413" y="978"/>
                    <a:pt x="497" y="910"/>
                    <a:pt x="564" y="861"/>
                  </a:cubicBezTo>
                  <a:lnTo>
                    <a:pt x="569" y="822"/>
                  </a:lnTo>
                  <a:lnTo>
                    <a:pt x="644" y="0"/>
                  </a:lnTo>
                  <a:close/>
                </a:path>
              </a:pathLst>
            </a:custGeom>
            <a:solidFill>
              <a:srgbClr val="9FDCF4">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9"/>
            <p:cNvSpPr/>
            <p:nvPr/>
          </p:nvSpPr>
          <p:spPr>
            <a:xfrm>
              <a:off x="9779584" y="4366642"/>
              <a:ext cx="391035" cy="203363"/>
            </a:xfrm>
            <a:custGeom>
              <a:avLst/>
              <a:gdLst/>
              <a:ahLst/>
              <a:cxnLst/>
              <a:rect l="l" t="t" r="r" b="b"/>
              <a:pathLst>
                <a:path w="2327" h="1198" extrusionOk="0">
                  <a:moveTo>
                    <a:pt x="526" y="267"/>
                  </a:moveTo>
                  <a:cubicBezTo>
                    <a:pt x="569" y="267"/>
                    <a:pt x="621" y="288"/>
                    <a:pt x="682" y="328"/>
                  </a:cubicBezTo>
                  <a:cubicBezTo>
                    <a:pt x="765" y="384"/>
                    <a:pt x="837" y="454"/>
                    <a:pt x="895" y="535"/>
                  </a:cubicBezTo>
                  <a:cubicBezTo>
                    <a:pt x="958" y="621"/>
                    <a:pt x="989" y="684"/>
                    <a:pt x="989" y="728"/>
                  </a:cubicBezTo>
                  <a:cubicBezTo>
                    <a:pt x="989" y="785"/>
                    <a:pt x="977" y="827"/>
                    <a:pt x="954" y="856"/>
                  </a:cubicBezTo>
                  <a:cubicBezTo>
                    <a:pt x="909" y="910"/>
                    <a:pt x="817" y="936"/>
                    <a:pt x="681" y="936"/>
                  </a:cubicBezTo>
                  <a:cubicBezTo>
                    <a:pt x="511" y="936"/>
                    <a:pt x="409" y="884"/>
                    <a:pt x="376" y="778"/>
                  </a:cubicBezTo>
                  <a:cubicBezTo>
                    <a:pt x="374" y="670"/>
                    <a:pt x="374" y="612"/>
                    <a:pt x="374" y="603"/>
                  </a:cubicBezTo>
                  <a:cubicBezTo>
                    <a:pt x="374" y="379"/>
                    <a:pt x="425" y="267"/>
                    <a:pt x="526" y="267"/>
                  </a:cubicBezTo>
                  <a:close/>
                  <a:moveTo>
                    <a:pt x="1" y="0"/>
                  </a:moveTo>
                  <a:lnTo>
                    <a:pt x="85" y="1020"/>
                  </a:lnTo>
                  <a:lnTo>
                    <a:pt x="95" y="1136"/>
                  </a:lnTo>
                  <a:cubicBezTo>
                    <a:pt x="137" y="1140"/>
                    <a:pt x="197" y="1145"/>
                    <a:pt x="278" y="1154"/>
                  </a:cubicBezTo>
                  <a:cubicBezTo>
                    <a:pt x="434" y="1164"/>
                    <a:pt x="569" y="1178"/>
                    <a:pt x="686" y="1197"/>
                  </a:cubicBezTo>
                  <a:lnTo>
                    <a:pt x="1184" y="1197"/>
                  </a:lnTo>
                  <a:lnTo>
                    <a:pt x="1119" y="454"/>
                  </a:lnTo>
                  <a:lnTo>
                    <a:pt x="1664" y="338"/>
                  </a:lnTo>
                  <a:lnTo>
                    <a:pt x="2327" y="202"/>
                  </a:lnTo>
                  <a:lnTo>
                    <a:pt x="2320" y="202"/>
                  </a:lnTo>
                  <a:lnTo>
                    <a:pt x="1"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9"/>
            <p:cNvSpPr/>
            <p:nvPr/>
          </p:nvSpPr>
          <p:spPr>
            <a:xfrm>
              <a:off x="12425072" y="4365284"/>
              <a:ext cx="182494" cy="280261"/>
            </a:xfrm>
            <a:custGeom>
              <a:avLst/>
              <a:gdLst/>
              <a:ahLst/>
              <a:cxnLst/>
              <a:rect l="l" t="t" r="r" b="b"/>
              <a:pathLst>
                <a:path w="1086" h="1651" extrusionOk="0">
                  <a:moveTo>
                    <a:pt x="1082" y="1"/>
                  </a:moveTo>
                  <a:cubicBezTo>
                    <a:pt x="693" y="296"/>
                    <a:pt x="384" y="525"/>
                    <a:pt x="158" y="690"/>
                  </a:cubicBezTo>
                  <a:cubicBezTo>
                    <a:pt x="127" y="715"/>
                    <a:pt x="95" y="739"/>
                    <a:pt x="65" y="760"/>
                  </a:cubicBezTo>
                  <a:lnTo>
                    <a:pt x="0" y="1651"/>
                  </a:lnTo>
                  <a:lnTo>
                    <a:pt x="0" y="1651"/>
                  </a:lnTo>
                  <a:lnTo>
                    <a:pt x="13" y="1642"/>
                  </a:lnTo>
                  <a:lnTo>
                    <a:pt x="153" y="1542"/>
                  </a:lnTo>
                  <a:cubicBezTo>
                    <a:pt x="151" y="1535"/>
                    <a:pt x="151" y="1526"/>
                    <a:pt x="151" y="1517"/>
                  </a:cubicBezTo>
                  <a:cubicBezTo>
                    <a:pt x="151" y="1488"/>
                    <a:pt x="246" y="1423"/>
                    <a:pt x="439" y="1321"/>
                  </a:cubicBezTo>
                  <a:cubicBezTo>
                    <a:pt x="472" y="1304"/>
                    <a:pt x="505" y="1286"/>
                    <a:pt x="539" y="1268"/>
                  </a:cubicBezTo>
                  <a:cubicBezTo>
                    <a:pt x="723" y="1137"/>
                    <a:pt x="881" y="1023"/>
                    <a:pt x="1012" y="923"/>
                  </a:cubicBezTo>
                  <a:lnTo>
                    <a:pt x="1035" y="906"/>
                  </a:lnTo>
                  <a:lnTo>
                    <a:pt x="1044" y="516"/>
                  </a:lnTo>
                  <a:lnTo>
                    <a:pt x="1086" y="1"/>
                  </a:lnTo>
                  <a:close/>
                </a:path>
              </a:pathLst>
            </a:custGeom>
            <a:solidFill>
              <a:srgbClr val="9FDCF4">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9"/>
            <p:cNvSpPr/>
            <p:nvPr/>
          </p:nvSpPr>
          <p:spPr>
            <a:xfrm>
              <a:off x="9967287" y="4439463"/>
              <a:ext cx="2468880" cy="254289"/>
            </a:xfrm>
            <a:custGeom>
              <a:avLst/>
              <a:gdLst/>
              <a:ahLst/>
              <a:cxnLst/>
              <a:rect l="l" t="t" r="r" b="b"/>
              <a:pathLst>
                <a:path w="14692" h="1498" extrusionOk="0">
                  <a:moveTo>
                    <a:pt x="1753" y="331"/>
                  </a:moveTo>
                  <a:cubicBezTo>
                    <a:pt x="1842" y="331"/>
                    <a:pt x="1885" y="393"/>
                    <a:pt x="1883" y="516"/>
                  </a:cubicBezTo>
                  <a:cubicBezTo>
                    <a:pt x="1885" y="574"/>
                    <a:pt x="1873" y="632"/>
                    <a:pt x="1850" y="684"/>
                  </a:cubicBezTo>
                  <a:cubicBezTo>
                    <a:pt x="1820" y="754"/>
                    <a:pt x="1769" y="789"/>
                    <a:pt x="1701" y="789"/>
                  </a:cubicBezTo>
                  <a:cubicBezTo>
                    <a:pt x="1627" y="789"/>
                    <a:pt x="1576" y="761"/>
                    <a:pt x="1548" y="709"/>
                  </a:cubicBezTo>
                  <a:cubicBezTo>
                    <a:pt x="1536" y="653"/>
                    <a:pt x="1531" y="623"/>
                    <a:pt x="1531" y="619"/>
                  </a:cubicBezTo>
                  <a:cubicBezTo>
                    <a:pt x="1531" y="451"/>
                    <a:pt x="1589" y="356"/>
                    <a:pt x="1708" y="335"/>
                  </a:cubicBezTo>
                  <a:cubicBezTo>
                    <a:pt x="1724" y="332"/>
                    <a:pt x="1739" y="331"/>
                    <a:pt x="1753" y="331"/>
                  </a:cubicBezTo>
                  <a:close/>
                  <a:moveTo>
                    <a:pt x="12677" y="453"/>
                  </a:moveTo>
                  <a:cubicBezTo>
                    <a:pt x="12760" y="453"/>
                    <a:pt x="12801" y="512"/>
                    <a:pt x="12800" y="628"/>
                  </a:cubicBezTo>
                  <a:cubicBezTo>
                    <a:pt x="12800" y="667"/>
                    <a:pt x="12782" y="719"/>
                    <a:pt x="12745" y="786"/>
                  </a:cubicBezTo>
                  <a:cubicBezTo>
                    <a:pt x="12698" y="868"/>
                    <a:pt x="12645" y="910"/>
                    <a:pt x="12586" y="910"/>
                  </a:cubicBezTo>
                  <a:cubicBezTo>
                    <a:pt x="12519" y="910"/>
                    <a:pt x="12472" y="882"/>
                    <a:pt x="12447" y="828"/>
                  </a:cubicBezTo>
                  <a:cubicBezTo>
                    <a:pt x="12435" y="770"/>
                    <a:pt x="12430" y="740"/>
                    <a:pt x="12430" y="735"/>
                  </a:cubicBezTo>
                  <a:cubicBezTo>
                    <a:pt x="12430" y="584"/>
                    <a:pt x="12493" y="493"/>
                    <a:pt x="12616" y="462"/>
                  </a:cubicBezTo>
                  <a:cubicBezTo>
                    <a:pt x="12638" y="456"/>
                    <a:pt x="12658" y="453"/>
                    <a:pt x="12677" y="453"/>
                  </a:cubicBezTo>
                  <a:close/>
                  <a:moveTo>
                    <a:pt x="5213" y="502"/>
                  </a:moveTo>
                  <a:cubicBezTo>
                    <a:pt x="5242" y="502"/>
                    <a:pt x="5275" y="507"/>
                    <a:pt x="5312" y="516"/>
                  </a:cubicBezTo>
                  <a:cubicBezTo>
                    <a:pt x="5484" y="562"/>
                    <a:pt x="5570" y="637"/>
                    <a:pt x="5570" y="742"/>
                  </a:cubicBezTo>
                  <a:cubicBezTo>
                    <a:pt x="5568" y="777"/>
                    <a:pt x="5556" y="814"/>
                    <a:pt x="5533" y="842"/>
                  </a:cubicBezTo>
                  <a:lnTo>
                    <a:pt x="5535" y="842"/>
                  </a:lnTo>
                  <a:cubicBezTo>
                    <a:pt x="5506" y="884"/>
                    <a:pt x="5459" y="910"/>
                    <a:pt x="5408" y="910"/>
                  </a:cubicBezTo>
                  <a:cubicBezTo>
                    <a:pt x="5407" y="910"/>
                    <a:pt x="5405" y="910"/>
                    <a:pt x="5403" y="910"/>
                  </a:cubicBezTo>
                  <a:cubicBezTo>
                    <a:pt x="5170" y="910"/>
                    <a:pt x="5054" y="835"/>
                    <a:pt x="5054" y="682"/>
                  </a:cubicBezTo>
                  <a:cubicBezTo>
                    <a:pt x="5054" y="563"/>
                    <a:pt x="5107" y="502"/>
                    <a:pt x="5213" y="502"/>
                  </a:cubicBezTo>
                  <a:close/>
                  <a:moveTo>
                    <a:pt x="3641" y="211"/>
                  </a:moveTo>
                  <a:cubicBezTo>
                    <a:pt x="3762" y="223"/>
                    <a:pt x="3973" y="281"/>
                    <a:pt x="4274" y="383"/>
                  </a:cubicBezTo>
                  <a:cubicBezTo>
                    <a:pt x="4646" y="507"/>
                    <a:pt x="4830" y="614"/>
                    <a:pt x="4830" y="704"/>
                  </a:cubicBezTo>
                  <a:cubicBezTo>
                    <a:pt x="4834" y="788"/>
                    <a:pt x="4783" y="865"/>
                    <a:pt x="4704" y="896"/>
                  </a:cubicBezTo>
                  <a:cubicBezTo>
                    <a:pt x="4606" y="942"/>
                    <a:pt x="4429" y="965"/>
                    <a:pt x="4173" y="965"/>
                  </a:cubicBezTo>
                  <a:cubicBezTo>
                    <a:pt x="3485" y="965"/>
                    <a:pt x="2974" y="921"/>
                    <a:pt x="2637" y="837"/>
                  </a:cubicBezTo>
                  <a:cubicBezTo>
                    <a:pt x="2334" y="758"/>
                    <a:pt x="2183" y="649"/>
                    <a:pt x="2183" y="511"/>
                  </a:cubicBezTo>
                  <a:cubicBezTo>
                    <a:pt x="2183" y="411"/>
                    <a:pt x="2242" y="342"/>
                    <a:pt x="2363" y="306"/>
                  </a:cubicBezTo>
                  <a:cubicBezTo>
                    <a:pt x="2437" y="281"/>
                    <a:pt x="2642" y="249"/>
                    <a:pt x="2977" y="211"/>
                  </a:cubicBezTo>
                  <a:close/>
                  <a:moveTo>
                    <a:pt x="11624" y="329"/>
                  </a:moveTo>
                  <a:cubicBezTo>
                    <a:pt x="11807" y="329"/>
                    <a:pt x="11960" y="350"/>
                    <a:pt x="12084" y="395"/>
                  </a:cubicBezTo>
                  <a:cubicBezTo>
                    <a:pt x="12262" y="456"/>
                    <a:pt x="12351" y="553"/>
                    <a:pt x="12351" y="686"/>
                  </a:cubicBezTo>
                  <a:cubicBezTo>
                    <a:pt x="12351" y="763"/>
                    <a:pt x="12326" y="821"/>
                    <a:pt x="12277" y="863"/>
                  </a:cubicBezTo>
                  <a:cubicBezTo>
                    <a:pt x="12193" y="930"/>
                    <a:pt x="12034" y="965"/>
                    <a:pt x="11800" y="965"/>
                  </a:cubicBezTo>
                  <a:cubicBezTo>
                    <a:pt x="11418" y="965"/>
                    <a:pt x="11129" y="935"/>
                    <a:pt x="10933" y="877"/>
                  </a:cubicBezTo>
                  <a:cubicBezTo>
                    <a:pt x="10750" y="826"/>
                    <a:pt x="10659" y="754"/>
                    <a:pt x="10659" y="661"/>
                  </a:cubicBezTo>
                  <a:cubicBezTo>
                    <a:pt x="10659" y="581"/>
                    <a:pt x="10747" y="507"/>
                    <a:pt x="10924" y="442"/>
                  </a:cubicBezTo>
                  <a:cubicBezTo>
                    <a:pt x="11111" y="377"/>
                    <a:pt x="11306" y="341"/>
                    <a:pt x="11504" y="332"/>
                  </a:cubicBezTo>
                  <a:cubicBezTo>
                    <a:pt x="11545" y="330"/>
                    <a:pt x="11585" y="329"/>
                    <a:pt x="11624" y="329"/>
                  </a:cubicBezTo>
                  <a:close/>
                  <a:moveTo>
                    <a:pt x="2813" y="1"/>
                  </a:moveTo>
                  <a:cubicBezTo>
                    <a:pt x="2162" y="1"/>
                    <a:pt x="1224" y="10"/>
                    <a:pt x="0" y="27"/>
                  </a:cubicBezTo>
                  <a:lnTo>
                    <a:pt x="65" y="768"/>
                  </a:lnTo>
                  <a:lnTo>
                    <a:pt x="109" y="1166"/>
                  </a:lnTo>
                  <a:cubicBezTo>
                    <a:pt x="126" y="1165"/>
                    <a:pt x="146" y="1164"/>
                    <a:pt x="168" y="1164"/>
                  </a:cubicBezTo>
                  <a:cubicBezTo>
                    <a:pt x="231" y="1164"/>
                    <a:pt x="314" y="1171"/>
                    <a:pt x="419" y="1184"/>
                  </a:cubicBezTo>
                  <a:cubicBezTo>
                    <a:pt x="1003" y="1256"/>
                    <a:pt x="1350" y="1296"/>
                    <a:pt x="1459" y="1305"/>
                  </a:cubicBezTo>
                  <a:cubicBezTo>
                    <a:pt x="1441" y="1308"/>
                    <a:pt x="1419" y="1312"/>
                    <a:pt x="1394" y="1314"/>
                  </a:cubicBezTo>
                  <a:cubicBezTo>
                    <a:pt x="2334" y="1382"/>
                    <a:pt x="3273" y="1433"/>
                    <a:pt x="4213" y="1470"/>
                  </a:cubicBezTo>
                  <a:cubicBezTo>
                    <a:pt x="4277" y="1439"/>
                    <a:pt x="4346" y="1423"/>
                    <a:pt x="4415" y="1423"/>
                  </a:cubicBezTo>
                  <a:cubicBezTo>
                    <a:pt x="4425" y="1423"/>
                    <a:pt x="4434" y="1423"/>
                    <a:pt x="4444" y="1424"/>
                  </a:cubicBezTo>
                  <a:cubicBezTo>
                    <a:pt x="4518" y="1429"/>
                    <a:pt x="4592" y="1438"/>
                    <a:pt x="4664" y="1450"/>
                  </a:cubicBezTo>
                  <a:cubicBezTo>
                    <a:pt x="4690" y="1450"/>
                    <a:pt x="4772" y="1456"/>
                    <a:pt x="4912" y="1463"/>
                  </a:cubicBezTo>
                  <a:cubicBezTo>
                    <a:pt x="5053" y="1471"/>
                    <a:pt x="5135" y="1475"/>
                    <a:pt x="5160" y="1478"/>
                  </a:cubicBezTo>
                  <a:lnTo>
                    <a:pt x="6119" y="1484"/>
                  </a:lnTo>
                  <a:lnTo>
                    <a:pt x="6198" y="1498"/>
                  </a:lnTo>
                  <a:lnTo>
                    <a:pt x="7733" y="1498"/>
                  </a:lnTo>
                  <a:cubicBezTo>
                    <a:pt x="7788" y="1482"/>
                    <a:pt x="7945" y="1464"/>
                    <a:pt x="8208" y="1442"/>
                  </a:cubicBezTo>
                  <a:lnTo>
                    <a:pt x="9286" y="1442"/>
                  </a:lnTo>
                  <a:cubicBezTo>
                    <a:pt x="9464" y="1421"/>
                    <a:pt x="9581" y="1407"/>
                    <a:pt x="9641" y="1401"/>
                  </a:cubicBezTo>
                  <a:cubicBezTo>
                    <a:pt x="9865" y="1385"/>
                    <a:pt x="10179" y="1375"/>
                    <a:pt x="10586" y="1373"/>
                  </a:cubicBezTo>
                  <a:lnTo>
                    <a:pt x="11744" y="1371"/>
                  </a:lnTo>
                  <a:cubicBezTo>
                    <a:pt x="11759" y="1368"/>
                    <a:pt x="11787" y="1367"/>
                    <a:pt x="11827" y="1367"/>
                  </a:cubicBezTo>
                  <a:cubicBezTo>
                    <a:pt x="11879" y="1367"/>
                    <a:pt x="11952" y="1369"/>
                    <a:pt x="12044" y="1373"/>
                  </a:cubicBezTo>
                  <a:lnTo>
                    <a:pt x="12058" y="1377"/>
                  </a:lnTo>
                  <a:cubicBezTo>
                    <a:pt x="12065" y="1378"/>
                    <a:pt x="12070" y="1382"/>
                    <a:pt x="12072" y="1389"/>
                  </a:cubicBezTo>
                  <a:cubicBezTo>
                    <a:pt x="12063" y="1392"/>
                    <a:pt x="12051" y="1396"/>
                    <a:pt x="12039" y="1399"/>
                  </a:cubicBezTo>
                  <a:cubicBezTo>
                    <a:pt x="12900" y="1350"/>
                    <a:pt x="13762" y="1289"/>
                    <a:pt x="14625" y="1214"/>
                  </a:cubicBezTo>
                  <a:lnTo>
                    <a:pt x="14691" y="323"/>
                  </a:lnTo>
                  <a:lnTo>
                    <a:pt x="11667" y="127"/>
                  </a:lnTo>
                  <a:lnTo>
                    <a:pt x="7556" y="376"/>
                  </a:lnTo>
                  <a:cubicBezTo>
                    <a:pt x="6215" y="248"/>
                    <a:pt x="4930" y="127"/>
                    <a:pt x="3699" y="11"/>
                  </a:cubicBezTo>
                  <a:cubicBezTo>
                    <a:pt x="3516" y="4"/>
                    <a:pt x="3220" y="1"/>
                    <a:pt x="2813" y="1"/>
                  </a:cubicBezTo>
                  <a:close/>
                </a:path>
              </a:pathLst>
            </a:custGeom>
            <a:solidFill>
              <a:srgbClr val="9FDCF4">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9"/>
            <p:cNvSpPr/>
            <p:nvPr/>
          </p:nvSpPr>
          <p:spPr>
            <a:xfrm>
              <a:off x="11593767" y="4689158"/>
              <a:ext cx="130905" cy="4583"/>
            </a:xfrm>
            <a:custGeom>
              <a:avLst/>
              <a:gdLst/>
              <a:ahLst/>
              <a:cxnLst/>
              <a:rect l="l" t="t" r="r" b="b"/>
              <a:pathLst>
                <a:path w="779" h="27" extrusionOk="0">
                  <a:moveTo>
                    <a:pt x="779" y="0"/>
                  </a:moveTo>
                  <a:cubicBezTo>
                    <a:pt x="486" y="2"/>
                    <a:pt x="226" y="11"/>
                    <a:pt x="0" y="27"/>
                  </a:cubicBezTo>
                  <a:cubicBezTo>
                    <a:pt x="260" y="20"/>
                    <a:pt x="519" y="11"/>
                    <a:pt x="779" y="0"/>
                  </a:cubicBezTo>
                  <a:close/>
                </a:path>
              </a:pathLst>
            </a:custGeom>
            <a:solidFill>
              <a:srgbClr val="9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9"/>
            <p:cNvSpPr/>
            <p:nvPr/>
          </p:nvSpPr>
          <p:spPr>
            <a:xfrm>
              <a:off x="9967287" y="4421300"/>
              <a:ext cx="2484676" cy="81990"/>
            </a:xfrm>
            <a:custGeom>
              <a:avLst/>
              <a:gdLst/>
              <a:ahLst/>
              <a:cxnLst/>
              <a:rect l="l" t="t" r="r" b="b"/>
              <a:pathLst>
                <a:path w="14786" h="483" extrusionOk="0">
                  <a:moveTo>
                    <a:pt x="2767" y="1"/>
                  </a:moveTo>
                  <a:cubicBezTo>
                    <a:pt x="2220" y="1"/>
                    <a:pt x="1479" y="6"/>
                    <a:pt x="544" y="18"/>
                  </a:cubicBezTo>
                  <a:lnTo>
                    <a:pt x="0" y="134"/>
                  </a:lnTo>
                  <a:cubicBezTo>
                    <a:pt x="1224" y="117"/>
                    <a:pt x="2162" y="108"/>
                    <a:pt x="2814" y="108"/>
                  </a:cubicBezTo>
                  <a:cubicBezTo>
                    <a:pt x="3221" y="108"/>
                    <a:pt x="3517" y="111"/>
                    <a:pt x="3701" y="118"/>
                  </a:cubicBezTo>
                  <a:cubicBezTo>
                    <a:pt x="4930" y="232"/>
                    <a:pt x="6215" y="355"/>
                    <a:pt x="7558" y="483"/>
                  </a:cubicBezTo>
                  <a:lnTo>
                    <a:pt x="11669" y="234"/>
                  </a:lnTo>
                  <a:lnTo>
                    <a:pt x="14693" y="430"/>
                  </a:lnTo>
                  <a:cubicBezTo>
                    <a:pt x="14723" y="407"/>
                    <a:pt x="14754" y="385"/>
                    <a:pt x="14786" y="358"/>
                  </a:cubicBezTo>
                  <a:lnTo>
                    <a:pt x="11667" y="127"/>
                  </a:lnTo>
                  <a:lnTo>
                    <a:pt x="7556" y="376"/>
                  </a:lnTo>
                  <a:cubicBezTo>
                    <a:pt x="6215" y="248"/>
                    <a:pt x="4930" y="127"/>
                    <a:pt x="3699" y="11"/>
                  </a:cubicBezTo>
                  <a:cubicBezTo>
                    <a:pt x="3509" y="4"/>
                    <a:pt x="3198" y="1"/>
                    <a:pt x="2767" y="1"/>
                  </a:cubicBezTo>
                  <a:close/>
                </a:path>
              </a:pathLst>
            </a:custGeom>
            <a:solidFill>
              <a:srgbClr val="EF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9"/>
            <p:cNvSpPr/>
            <p:nvPr/>
          </p:nvSpPr>
          <p:spPr>
            <a:xfrm>
              <a:off x="9779584" y="4060422"/>
              <a:ext cx="3062238" cy="424721"/>
            </a:xfrm>
            <a:custGeom>
              <a:avLst/>
              <a:gdLst/>
              <a:ahLst/>
              <a:cxnLst/>
              <a:rect l="l" t="t" r="r" b="b"/>
              <a:pathLst>
                <a:path w="18223" h="2502" extrusionOk="0">
                  <a:moveTo>
                    <a:pt x="11515" y="0"/>
                  </a:moveTo>
                  <a:lnTo>
                    <a:pt x="9094" y="42"/>
                  </a:lnTo>
                  <a:cubicBezTo>
                    <a:pt x="8601" y="30"/>
                    <a:pt x="8149" y="25"/>
                    <a:pt x="7732" y="25"/>
                  </a:cubicBezTo>
                  <a:cubicBezTo>
                    <a:pt x="6124" y="188"/>
                    <a:pt x="4631" y="344"/>
                    <a:pt x="3254" y="489"/>
                  </a:cubicBezTo>
                  <a:cubicBezTo>
                    <a:pt x="2839" y="535"/>
                    <a:pt x="2448" y="577"/>
                    <a:pt x="2085" y="615"/>
                  </a:cubicBezTo>
                  <a:lnTo>
                    <a:pt x="1" y="1806"/>
                  </a:lnTo>
                  <a:lnTo>
                    <a:pt x="2320" y="2007"/>
                  </a:lnTo>
                  <a:lnTo>
                    <a:pt x="2327" y="2007"/>
                  </a:lnTo>
                  <a:lnTo>
                    <a:pt x="1664" y="2142"/>
                  </a:lnTo>
                  <a:cubicBezTo>
                    <a:pt x="2582" y="2132"/>
                    <a:pt x="3313" y="2126"/>
                    <a:pt x="3858" y="2126"/>
                  </a:cubicBezTo>
                  <a:cubicBezTo>
                    <a:pt x="4303" y="2126"/>
                    <a:pt x="4623" y="2130"/>
                    <a:pt x="4818" y="2137"/>
                  </a:cubicBezTo>
                  <a:cubicBezTo>
                    <a:pt x="6047" y="2253"/>
                    <a:pt x="7334" y="2374"/>
                    <a:pt x="8675" y="2502"/>
                  </a:cubicBezTo>
                  <a:lnTo>
                    <a:pt x="12788" y="2253"/>
                  </a:lnTo>
                  <a:lnTo>
                    <a:pt x="15903" y="2484"/>
                  </a:lnTo>
                  <a:cubicBezTo>
                    <a:pt x="16129" y="2321"/>
                    <a:pt x="16436" y="2092"/>
                    <a:pt x="16827" y="1795"/>
                  </a:cubicBezTo>
                  <a:cubicBezTo>
                    <a:pt x="16632" y="1764"/>
                    <a:pt x="16350" y="1720"/>
                    <a:pt x="15984" y="1669"/>
                  </a:cubicBezTo>
                  <a:cubicBezTo>
                    <a:pt x="16143" y="1623"/>
                    <a:pt x="16401" y="1546"/>
                    <a:pt x="16759" y="1439"/>
                  </a:cubicBezTo>
                  <a:cubicBezTo>
                    <a:pt x="17156" y="1320"/>
                    <a:pt x="17458" y="1231"/>
                    <a:pt x="17660" y="1169"/>
                  </a:cubicBezTo>
                  <a:cubicBezTo>
                    <a:pt x="18030" y="889"/>
                    <a:pt x="18217" y="749"/>
                    <a:pt x="18222" y="745"/>
                  </a:cubicBezTo>
                  <a:cubicBezTo>
                    <a:pt x="17300" y="598"/>
                    <a:pt x="16043" y="387"/>
                    <a:pt x="14450" y="112"/>
                  </a:cubicBezTo>
                  <a:cubicBezTo>
                    <a:pt x="14425" y="107"/>
                    <a:pt x="14401" y="102"/>
                    <a:pt x="14376" y="98"/>
                  </a:cubicBezTo>
                  <a:cubicBezTo>
                    <a:pt x="14188" y="89"/>
                    <a:pt x="13724" y="72"/>
                    <a:pt x="12986" y="42"/>
                  </a:cubicBezTo>
                  <a:cubicBezTo>
                    <a:pt x="12314" y="14"/>
                    <a:pt x="11825" y="0"/>
                    <a:pt x="11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9"/>
            <p:cNvSpPr/>
            <p:nvPr/>
          </p:nvSpPr>
          <p:spPr>
            <a:xfrm>
              <a:off x="12465066" y="4258854"/>
              <a:ext cx="281807" cy="194197"/>
            </a:xfrm>
            <a:custGeom>
              <a:avLst/>
              <a:gdLst/>
              <a:ahLst/>
              <a:cxnLst/>
              <a:rect l="l" t="t" r="r" b="b"/>
              <a:pathLst>
                <a:path w="1677" h="1144" extrusionOk="0">
                  <a:moveTo>
                    <a:pt x="1271" y="263"/>
                  </a:moveTo>
                  <a:cubicBezTo>
                    <a:pt x="1393" y="263"/>
                    <a:pt x="1454" y="382"/>
                    <a:pt x="1454" y="619"/>
                  </a:cubicBezTo>
                  <a:cubicBezTo>
                    <a:pt x="1454" y="658"/>
                    <a:pt x="1428" y="714"/>
                    <a:pt x="1372" y="784"/>
                  </a:cubicBezTo>
                  <a:cubicBezTo>
                    <a:pt x="1305" y="872"/>
                    <a:pt x="1230" y="916"/>
                    <a:pt x="1147" y="916"/>
                  </a:cubicBezTo>
                  <a:cubicBezTo>
                    <a:pt x="1067" y="916"/>
                    <a:pt x="1011" y="852"/>
                    <a:pt x="981" y="726"/>
                  </a:cubicBezTo>
                  <a:cubicBezTo>
                    <a:pt x="967" y="600"/>
                    <a:pt x="960" y="533"/>
                    <a:pt x="960" y="526"/>
                  </a:cubicBezTo>
                  <a:cubicBezTo>
                    <a:pt x="960" y="481"/>
                    <a:pt x="984" y="432"/>
                    <a:pt x="1035" y="379"/>
                  </a:cubicBezTo>
                  <a:cubicBezTo>
                    <a:pt x="1083" y="326"/>
                    <a:pt x="1142" y="290"/>
                    <a:pt x="1209" y="272"/>
                  </a:cubicBezTo>
                  <a:cubicBezTo>
                    <a:pt x="1231" y="266"/>
                    <a:pt x="1252" y="263"/>
                    <a:pt x="1271" y="263"/>
                  </a:cubicBezTo>
                  <a:close/>
                  <a:moveTo>
                    <a:pt x="1677" y="0"/>
                  </a:moveTo>
                  <a:cubicBezTo>
                    <a:pt x="1475" y="62"/>
                    <a:pt x="1174" y="151"/>
                    <a:pt x="776" y="270"/>
                  </a:cubicBezTo>
                  <a:cubicBezTo>
                    <a:pt x="418" y="377"/>
                    <a:pt x="160" y="454"/>
                    <a:pt x="1" y="500"/>
                  </a:cubicBezTo>
                  <a:cubicBezTo>
                    <a:pt x="367" y="551"/>
                    <a:pt x="650" y="595"/>
                    <a:pt x="844" y="626"/>
                  </a:cubicBezTo>
                  <a:cubicBezTo>
                    <a:pt x="845" y="627"/>
                    <a:pt x="845" y="628"/>
                    <a:pt x="846" y="628"/>
                  </a:cubicBezTo>
                  <a:cubicBezTo>
                    <a:pt x="846" y="628"/>
                    <a:pt x="847" y="627"/>
                    <a:pt x="848" y="626"/>
                  </a:cubicBezTo>
                  <a:lnTo>
                    <a:pt x="848" y="626"/>
                  </a:lnTo>
                  <a:lnTo>
                    <a:pt x="806" y="1143"/>
                  </a:lnTo>
                  <a:cubicBezTo>
                    <a:pt x="1051" y="1070"/>
                    <a:pt x="1314" y="986"/>
                    <a:pt x="1598" y="891"/>
                  </a:cubicBezTo>
                  <a:lnTo>
                    <a:pt x="1677"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9"/>
            <p:cNvSpPr/>
            <p:nvPr/>
          </p:nvSpPr>
          <p:spPr>
            <a:xfrm>
              <a:off x="9842264" y="4411964"/>
              <a:ext cx="103682" cy="113734"/>
            </a:xfrm>
            <a:custGeom>
              <a:avLst/>
              <a:gdLst/>
              <a:ahLst/>
              <a:cxnLst/>
              <a:rect l="l" t="t" r="r" b="b"/>
              <a:pathLst>
                <a:path w="617" h="670" extrusionOk="0">
                  <a:moveTo>
                    <a:pt x="154" y="1"/>
                  </a:moveTo>
                  <a:cubicBezTo>
                    <a:pt x="52" y="1"/>
                    <a:pt x="1" y="113"/>
                    <a:pt x="1" y="336"/>
                  </a:cubicBezTo>
                  <a:cubicBezTo>
                    <a:pt x="1" y="345"/>
                    <a:pt x="1" y="403"/>
                    <a:pt x="3" y="511"/>
                  </a:cubicBezTo>
                  <a:cubicBezTo>
                    <a:pt x="36" y="617"/>
                    <a:pt x="138" y="667"/>
                    <a:pt x="308" y="669"/>
                  </a:cubicBezTo>
                  <a:cubicBezTo>
                    <a:pt x="444" y="669"/>
                    <a:pt x="536" y="643"/>
                    <a:pt x="581" y="589"/>
                  </a:cubicBezTo>
                  <a:cubicBezTo>
                    <a:pt x="606" y="560"/>
                    <a:pt x="616" y="518"/>
                    <a:pt x="616" y="461"/>
                  </a:cubicBezTo>
                  <a:cubicBezTo>
                    <a:pt x="616" y="417"/>
                    <a:pt x="585" y="354"/>
                    <a:pt x="522" y="268"/>
                  </a:cubicBezTo>
                  <a:cubicBezTo>
                    <a:pt x="464" y="187"/>
                    <a:pt x="392" y="117"/>
                    <a:pt x="309" y="61"/>
                  </a:cubicBezTo>
                  <a:cubicBezTo>
                    <a:pt x="249" y="21"/>
                    <a:pt x="197" y="1"/>
                    <a:pt x="154"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9"/>
            <p:cNvSpPr/>
            <p:nvPr/>
          </p:nvSpPr>
          <p:spPr>
            <a:xfrm>
              <a:off x="12626219" y="4303158"/>
              <a:ext cx="83349" cy="111188"/>
            </a:xfrm>
            <a:custGeom>
              <a:avLst/>
              <a:gdLst/>
              <a:ahLst/>
              <a:cxnLst/>
              <a:rect l="l" t="t" r="r" b="b"/>
              <a:pathLst>
                <a:path w="496" h="655" extrusionOk="0">
                  <a:moveTo>
                    <a:pt x="313" y="0"/>
                  </a:moveTo>
                  <a:cubicBezTo>
                    <a:pt x="293" y="0"/>
                    <a:pt x="272" y="3"/>
                    <a:pt x="250" y="9"/>
                  </a:cubicBezTo>
                  <a:cubicBezTo>
                    <a:pt x="183" y="29"/>
                    <a:pt x="124" y="65"/>
                    <a:pt x="78" y="116"/>
                  </a:cubicBezTo>
                  <a:cubicBezTo>
                    <a:pt x="25" y="171"/>
                    <a:pt x="1" y="220"/>
                    <a:pt x="1" y="265"/>
                  </a:cubicBezTo>
                  <a:cubicBezTo>
                    <a:pt x="1" y="271"/>
                    <a:pt x="8" y="337"/>
                    <a:pt x="22" y="463"/>
                  </a:cubicBezTo>
                  <a:cubicBezTo>
                    <a:pt x="52" y="591"/>
                    <a:pt x="108" y="655"/>
                    <a:pt x="190" y="655"/>
                  </a:cubicBezTo>
                  <a:cubicBezTo>
                    <a:pt x="273" y="655"/>
                    <a:pt x="346" y="611"/>
                    <a:pt x="415" y="523"/>
                  </a:cubicBezTo>
                  <a:cubicBezTo>
                    <a:pt x="469" y="451"/>
                    <a:pt x="495" y="395"/>
                    <a:pt x="495" y="356"/>
                  </a:cubicBezTo>
                  <a:cubicBezTo>
                    <a:pt x="495" y="119"/>
                    <a:pt x="435" y="0"/>
                    <a:pt x="313"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9"/>
            <p:cNvSpPr/>
            <p:nvPr/>
          </p:nvSpPr>
          <p:spPr>
            <a:xfrm>
              <a:off x="10224055" y="4495479"/>
              <a:ext cx="59823" cy="78086"/>
            </a:xfrm>
            <a:custGeom>
              <a:avLst/>
              <a:gdLst/>
              <a:ahLst/>
              <a:cxnLst/>
              <a:rect l="l" t="t" r="r" b="b"/>
              <a:pathLst>
                <a:path w="356" h="460" extrusionOk="0">
                  <a:moveTo>
                    <a:pt x="224" y="1"/>
                  </a:moveTo>
                  <a:cubicBezTo>
                    <a:pt x="211" y="1"/>
                    <a:pt x="196" y="2"/>
                    <a:pt x="180" y="5"/>
                  </a:cubicBezTo>
                  <a:cubicBezTo>
                    <a:pt x="61" y="26"/>
                    <a:pt x="1" y="121"/>
                    <a:pt x="1" y="289"/>
                  </a:cubicBezTo>
                  <a:cubicBezTo>
                    <a:pt x="1" y="293"/>
                    <a:pt x="8" y="323"/>
                    <a:pt x="20" y="379"/>
                  </a:cubicBezTo>
                  <a:cubicBezTo>
                    <a:pt x="48" y="431"/>
                    <a:pt x="99" y="459"/>
                    <a:pt x="171" y="459"/>
                  </a:cubicBezTo>
                  <a:cubicBezTo>
                    <a:pt x="241" y="459"/>
                    <a:pt x="292" y="424"/>
                    <a:pt x="322" y="354"/>
                  </a:cubicBezTo>
                  <a:cubicBezTo>
                    <a:pt x="345" y="302"/>
                    <a:pt x="355" y="244"/>
                    <a:pt x="355" y="186"/>
                  </a:cubicBezTo>
                  <a:cubicBezTo>
                    <a:pt x="355" y="63"/>
                    <a:pt x="312" y="1"/>
                    <a:pt x="224"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9"/>
            <p:cNvSpPr/>
            <p:nvPr/>
          </p:nvSpPr>
          <p:spPr>
            <a:xfrm>
              <a:off x="11758113" y="4495139"/>
              <a:ext cx="284664" cy="107793"/>
            </a:xfrm>
            <a:custGeom>
              <a:avLst/>
              <a:gdLst/>
              <a:ahLst/>
              <a:cxnLst/>
              <a:rect l="l" t="t" r="r" b="b"/>
              <a:pathLst>
                <a:path w="1694" h="635" extrusionOk="0">
                  <a:moveTo>
                    <a:pt x="973" y="0"/>
                  </a:moveTo>
                  <a:cubicBezTo>
                    <a:pt x="933" y="0"/>
                    <a:pt x="891" y="2"/>
                    <a:pt x="847" y="4"/>
                  </a:cubicBezTo>
                  <a:cubicBezTo>
                    <a:pt x="649" y="11"/>
                    <a:pt x="453" y="48"/>
                    <a:pt x="267" y="113"/>
                  </a:cubicBezTo>
                  <a:cubicBezTo>
                    <a:pt x="88" y="179"/>
                    <a:pt x="0" y="251"/>
                    <a:pt x="0" y="332"/>
                  </a:cubicBezTo>
                  <a:cubicBezTo>
                    <a:pt x="0" y="425"/>
                    <a:pt x="92" y="498"/>
                    <a:pt x="274" y="549"/>
                  </a:cubicBezTo>
                  <a:cubicBezTo>
                    <a:pt x="472" y="607"/>
                    <a:pt x="761" y="635"/>
                    <a:pt x="1143" y="635"/>
                  </a:cubicBezTo>
                  <a:cubicBezTo>
                    <a:pt x="1377" y="635"/>
                    <a:pt x="1534" y="602"/>
                    <a:pt x="1619" y="535"/>
                  </a:cubicBezTo>
                  <a:cubicBezTo>
                    <a:pt x="1668" y="493"/>
                    <a:pt x="1694" y="433"/>
                    <a:pt x="1694" y="356"/>
                  </a:cubicBezTo>
                  <a:cubicBezTo>
                    <a:pt x="1694" y="225"/>
                    <a:pt x="1605" y="127"/>
                    <a:pt x="1427" y="65"/>
                  </a:cubicBezTo>
                  <a:cubicBezTo>
                    <a:pt x="1303" y="22"/>
                    <a:pt x="1152" y="0"/>
                    <a:pt x="973"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9"/>
            <p:cNvSpPr/>
            <p:nvPr/>
          </p:nvSpPr>
          <p:spPr>
            <a:xfrm>
              <a:off x="12055884" y="4516358"/>
              <a:ext cx="62344" cy="77747"/>
            </a:xfrm>
            <a:custGeom>
              <a:avLst/>
              <a:gdLst/>
              <a:ahLst/>
              <a:cxnLst/>
              <a:rect l="l" t="t" r="r" b="b"/>
              <a:pathLst>
                <a:path w="371" h="458" extrusionOk="0">
                  <a:moveTo>
                    <a:pt x="247" y="0"/>
                  </a:moveTo>
                  <a:cubicBezTo>
                    <a:pt x="229" y="0"/>
                    <a:pt x="209" y="3"/>
                    <a:pt x="187" y="9"/>
                  </a:cubicBezTo>
                  <a:cubicBezTo>
                    <a:pt x="64" y="40"/>
                    <a:pt x="1" y="131"/>
                    <a:pt x="1" y="282"/>
                  </a:cubicBezTo>
                  <a:cubicBezTo>
                    <a:pt x="1" y="286"/>
                    <a:pt x="6" y="317"/>
                    <a:pt x="17" y="375"/>
                  </a:cubicBezTo>
                  <a:cubicBezTo>
                    <a:pt x="43" y="429"/>
                    <a:pt x="90" y="457"/>
                    <a:pt x="157" y="457"/>
                  </a:cubicBezTo>
                  <a:cubicBezTo>
                    <a:pt x="215" y="457"/>
                    <a:pt x="269" y="415"/>
                    <a:pt x="316" y="333"/>
                  </a:cubicBezTo>
                  <a:cubicBezTo>
                    <a:pt x="353" y="266"/>
                    <a:pt x="371" y="214"/>
                    <a:pt x="371" y="175"/>
                  </a:cubicBezTo>
                  <a:cubicBezTo>
                    <a:pt x="371" y="59"/>
                    <a:pt x="330" y="0"/>
                    <a:pt x="247"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9"/>
            <p:cNvSpPr/>
            <p:nvPr/>
          </p:nvSpPr>
          <p:spPr>
            <a:xfrm>
              <a:off x="10333787" y="4475109"/>
              <a:ext cx="445817" cy="128163"/>
            </a:xfrm>
            <a:custGeom>
              <a:avLst/>
              <a:gdLst/>
              <a:ahLst/>
              <a:cxnLst/>
              <a:rect l="l" t="t" r="r" b="b"/>
              <a:pathLst>
                <a:path w="2653" h="755" extrusionOk="0">
                  <a:moveTo>
                    <a:pt x="794" y="1"/>
                  </a:moveTo>
                  <a:cubicBezTo>
                    <a:pt x="461" y="39"/>
                    <a:pt x="256" y="71"/>
                    <a:pt x="181" y="96"/>
                  </a:cubicBezTo>
                  <a:cubicBezTo>
                    <a:pt x="61" y="132"/>
                    <a:pt x="0" y="201"/>
                    <a:pt x="0" y="301"/>
                  </a:cubicBezTo>
                  <a:cubicBezTo>
                    <a:pt x="0" y="439"/>
                    <a:pt x="153" y="548"/>
                    <a:pt x="456" y="627"/>
                  </a:cubicBezTo>
                  <a:cubicBezTo>
                    <a:pt x="793" y="711"/>
                    <a:pt x="1304" y="755"/>
                    <a:pt x="1992" y="755"/>
                  </a:cubicBezTo>
                  <a:cubicBezTo>
                    <a:pt x="2248" y="755"/>
                    <a:pt x="2425" y="732"/>
                    <a:pt x="2523" y="686"/>
                  </a:cubicBezTo>
                  <a:cubicBezTo>
                    <a:pt x="2602" y="655"/>
                    <a:pt x="2653" y="578"/>
                    <a:pt x="2649" y="494"/>
                  </a:cubicBezTo>
                  <a:cubicBezTo>
                    <a:pt x="2649" y="404"/>
                    <a:pt x="2463" y="297"/>
                    <a:pt x="2093" y="173"/>
                  </a:cubicBezTo>
                  <a:cubicBezTo>
                    <a:pt x="1792" y="71"/>
                    <a:pt x="1581" y="13"/>
                    <a:pt x="1460"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9"/>
            <p:cNvSpPr/>
            <p:nvPr/>
          </p:nvSpPr>
          <p:spPr>
            <a:xfrm>
              <a:off x="10816908" y="4524505"/>
              <a:ext cx="86374" cy="69599"/>
            </a:xfrm>
            <a:custGeom>
              <a:avLst/>
              <a:gdLst/>
              <a:ahLst/>
              <a:cxnLst/>
              <a:rect l="l" t="t" r="r" b="b"/>
              <a:pathLst>
                <a:path w="514" h="410" extrusionOk="0">
                  <a:moveTo>
                    <a:pt x="156" y="0"/>
                  </a:moveTo>
                  <a:cubicBezTo>
                    <a:pt x="53" y="0"/>
                    <a:pt x="0" y="61"/>
                    <a:pt x="0" y="181"/>
                  </a:cubicBezTo>
                  <a:cubicBezTo>
                    <a:pt x="0" y="334"/>
                    <a:pt x="113" y="409"/>
                    <a:pt x="340" y="409"/>
                  </a:cubicBezTo>
                  <a:cubicBezTo>
                    <a:pt x="342" y="409"/>
                    <a:pt x="345" y="409"/>
                    <a:pt x="347" y="409"/>
                  </a:cubicBezTo>
                  <a:cubicBezTo>
                    <a:pt x="349" y="409"/>
                    <a:pt x="351" y="409"/>
                    <a:pt x="352" y="409"/>
                  </a:cubicBezTo>
                  <a:cubicBezTo>
                    <a:pt x="403" y="409"/>
                    <a:pt x="452" y="383"/>
                    <a:pt x="479" y="341"/>
                  </a:cubicBezTo>
                  <a:cubicBezTo>
                    <a:pt x="502" y="313"/>
                    <a:pt x="514" y="276"/>
                    <a:pt x="514" y="241"/>
                  </a:cubicBezTo>
                  <a:cubicBezTo>
                    <a:pt x="514" y="136"/>
                    <a:pt x="428" y="61"/>
                    <a:pt x="256" y="15"/>
                  </a:cubicBezTo>
                  <a:cubicBezTo>
                    <a:pt x="219" y="5"/>
                    <a:pt x="186" y="0"/>
                    <a:pt x="156"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9"/>
            <p:cNvSpPr/>
            <p:nvPr/>
          </p:nvSpPr>
          <p:spPr>
            <a:xfrm>
              <a:off x="12791236" y="4385824"/>
              <a:ext cx="112084" cy="84027"/>
            </a:xfrm>
            <a:custGeom>
              <a:avLst/>
              <a:gdLst/>
              <a:ahLst/>
              <a:cxnLst/>
              <a:rect l="l" t="t" r="r" b="b"/>
              <a:pathLst>
                <a:path w="667" h="495" extrusionOk="0">
                  <a:moveTo>
                    <a:pt x="647" y="1"/>
                  </a:moveTo>
                  <a:cubicBezTo>
                    <a:pt x="621" y="3"/>
                    <a:pt x="570" y="31"/>
                    <a:pt x="500" y="83"/>
                  </a:cubicBezTo>
                  <a:cubicBezTo>
                    <a:pt x="446" y="125"/>
                    <a:pt x="392" y="169"/>
                    <a:pt x="341" y="215"/>
                  </a:cubicBezTo>
                  <a:cubicBezTo>
                    <a:pt x="299" y="257"/>
                    <a:pt x="253" y="297"/>
                    <a:pt x="204" y="332"/>
                  </a:cubicBezTo>
                  <a:cubicBezTo>
                    <a:pt x="172" y="353"/>
                    <a:pt x="139" y="376"/>
                    <a:pt x="106" y="397"/>
                  </a:cubicBezTo>
                  <a:cubicBezTo>
                    <a:pt x="36" y="436"/>
                    <a:pt x="1" y="459"/>
                    <a:pt x="1" y="462"/>
                  </a:cubicBezTo>
                  <a:cubicBezTo>
                    <a:pt x="1" y="483"/>
                    <a:pt x="3" y="494"/>
                    <a:pt x="8" y="494"/>
                  </a:cubicBezTo>
                  <a:cubicBezTo>
                    <a:pt x="11" y="494"/>
                    <a:pt x="15" y="489"/>
                    <a:pt x="20" y="480"/>
                  </a:cubicBezTo>
                  <a:cubicBezTo>
                    <a:pt x="83" y="457"/>
                    <a:pt x="144" y="427"/>
                    <a:pt x="200" y="392"/>
                  </a:cubicBezTo>
                  <a:cubicBezTo>
                    <a:pt x="255" y="362"/>
                    <a:pt x="316" y="324"/>
                    <a:pt x="388" y="278"/>
                  </a:cubicBezTo>
                  <a:cubicBezTo>
                    <a:pt x="572" y="164"/>
                    <a:pt x="665" y="90"/>
                    <a:pt x="663" y="55"/>
                  </a:cubicBezTo>
                  <a:cubicBezTo>
                    <a:pt x="667" y="41"/>
                    <a:pt x="663" y="26"/>
                    <a:pt x="656" y="13"/>
                  </a:cubicBezTo>
                  <a:cubicBezTo>
                    <a:pt x="651" y="6"/>
                    <a:pt x="647" y="3"/>
                    <a:pt x="647"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9"/>
            <p:cNvSpPr/>
            <p:nvPr/>
          </p:nvSpPr>
          <p:spPr>
            <a:xfrm>
              <a:off x="12840809" y="4490556"/>
              <a:ext cx="44531" cy="30046"/>
            </a:xfrm>
            <a:custGeom>
              <a:avLst/>
              <a:gdLst/>
              <a:ahLst/>
              <a:cxnLst/>
              <a:rect l="l" t="t" r="r" b="b"/>
              <a:pathLst>
                <a:path w="265" h="177" extrusionOk="0">
                  <a:moveTo>
                    <a:pt x="169" y="0"/>
                  </a:moveTo>
                  <a:cubicBezTo>
                    <a:pt x="122" y="0"/>
                    <a:pt x="84" y="9"/>
                    <a:pt x="54" y="26"/>
                  </a:cubicBezTo>
                  <a:cubicBezTo>
                    <a:pt x="21" y="40"/>
                    <a:pt x="0" y="73"/>
                    <a:pt x="0" y="108"/>
                  </a:cubicBezTo>
                  <a:cubicBezTo>
                    <a:pt x="0" y="138"/>
                    <a:pt x="1" y="153"/>
                    <a:pt x="4" y="153"/>
                  </a:cubicBezTo>
                  <a:cubicBezTo>
                    <a:pt x="4" y="153"/>
                    <a:pt x="5" y="153"/>
                    <a:pt x="5" y="152"/>
                  </a:cubicBezTo>
                  <a:lnTo>
                    <a:pt x="68" y="176"/>
                  </a:lnTo>
                  <a:cubicBezTo>
                    <a:pt x="119" y="173"/>
                    <a:pt x="168" y="154"/>
                    <a:pt x="207" y="120"/>
                  </a:cubicBezTo>
                  <a:cubicBezTo>
                    <a:pt x="246" y="87"/>
                    <a:pt x="265" y="61"/>
                    <a:pt x="265" y="43"/>
                  </a:cubicBezTo>
                  <a:cubicBezTo>
                    <a:pt x="265" y="20"/>
                    <a:pt x="263" y="10"/>
                    <a:pt x="260" y="6"/>
                  </a:cubicBezTo>
                  <a:cubicBezTo>
                    <a:pt x="258" y="8"/>
                    <a:pt x="256" y="9"/>
                    <a:pt x="255" y="9"/>
                  </a:cubicBezTo>
                  <a:cubicBezTo>
                    <a:pt x="255" y="9"/>
                    <a:pt x="254" y="9"/>
                    <a:pt x="254" y="8"/>
                  </a:cubicBezTo>
                  <a:cubicBezTo>
                    <a:pt x="224" y="3"/>
                    <a:pt x="195" y="0"/>
                    <a:pt x="16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9"/>
            <p:cNvSpPr/>
            <p:nvPr/>
          </p:nvSpPr>
          <p:spPr>
            <a:xfrm>
              <a:off x="9641789" y="4641969"/>
              <a:ext cx="60999" cy="28349"/>
            </a:xfrm>
            <a:custGeom>
              <a:avLst/>
              <a:gdLst/>
              <a:ahLst/>
              <a:cxnLst/>
              <a:rect l="l" t="t" r="r" b="b"/>
              <a:pathLst>
                <a:path w="363" h="167" extrusionOk="0">
                  <a:moveTo>
                    <a:pt x="63" y="1"/>
                  </a:moveTo>
                  <a:cubicBezTo>
                    <a:pt x="21" y="1"/>
                    <a:pt x="0" y="25"/>
                    <a:pt x="0" y="73"/>
                  </a:cubicBezTo>
                  <a:cubicBezTo>
                    <a:pt x="0" y="94"/>
                    <a:pt x="33" y="114"/>
                    <a:pt x="100" y="136"/>
                  </a:cubicBezTo>
                  <a:cubicBezTo>
                    <a:pt x="149" y="154"/>
                    <a:pt x="200" y="164"/>
                    <a:pt x="251" y="166"/>
                  </a:cubicBezTo>
                  <a:cubicBezTo>
                    <a:pt x="295" y="164"/>
                    <a:pt x="335" y="145"/>
                    <a:pt x="363" y="112"/>
                  </a:cubicBezTo>
                  <a:cubicBezTo>
                    <a:pt x="242" y="59"/>
                    <a:pt x="158" y="24"/>
                    <a:pt x="112" y="8"/>
                  </a:cubicBezTo>
                  <a:cubicBezTo>
                    <a:pt x="94" y="3"/>
                    <a:pt x="77" y="1"/>
                    <a:pt x="63"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9"/>
            <p:cNvSpPr/>
            <p:nvPr/>
          </p:nvSpPr>
          <p:spPr>
            <a:xfrm>
              <a:off x="9692034" y="4604625"/>
              <a:ext cx="157288" cy="33271"/>
            </a:xfrm>
            <a:custGeom>
              <a:avLst/>
              <a:gdLst/>
              <a:ahLst/>
              <a:cxnLst/>
              <a:rect l="l" t="t" r="r" b="b"/>
              <a:pathLst>
                <a:path w="936" h="196" extrusionOk="0">
                  <a:moveTo>
                    <a:pt x="8" y="0"/>
                  </a:moveTo>
                  <a:lnTo>
                    <a:pt x="1" y="32"/>
                  </a:lnTo>
                  <a:lnTo>
                    <a:pt x="8" y="53"/>
                  </a:lnTo>
                  <a:cubicBezTo>
                    <a:pt x="10" y="55"/>
                    <a:pt x="73" y="79"/>
                    <a:pt x="195" y="125"/>
                  </a:cubicBezTo>
                  <a:cubicBezTo>
                    <a:pt x="343" y="169"/>
                    <a:pt x="495" y="192"/>
                    <a:pt x="650" y="195"/>
                  </a:cubicBezTo>
                  <a:lnTo>
                    <a:pt x="693" y="195"/>
                  </a:lnTo>
                  <a:cubicBezTo>
                    <a:pt x="774" y="192"/>
                    <a:pt x="856" y="178"/>
                    <a:pt x="935" y="157"/>
                  </a:cubicBezTo>
                  <a:cubicBezTo>
                    <a:pt x="846" y="141"/>
                    <a:pt x="746" y="121"/>
                    <a:pt x="637" y="104"/>
                  </a:cubicBezTo>
                  <a:cubicBezTo>
                    <a:pt x="546" y="88"/>
                    <a:pt x="448" y="71"/>
                    <a:pt x="341" y="53"/>
                  </a:cubicBezTo>
                  <a:cubicBezTo>
                    <a:pt x="127" y="20"/>
                    <a:pt x="17" y="2"/>
                    <a:pt x="8"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9"/>
            <p:cNvSpPr/>
            <p:nvPr/>
          </p:nvSpPr>
          <p:spPr>
            <a:xfrm>
              <a:off x="9769501" y="4558794"/>
              <a:ext cx="170563" cy="28179"/>
            </a:xfrm>
            <a:custGeom>
              <a:avLst/>
              <a:gdLst/>
              <a:ahLst/>
              <a:cxnLst/>
              <a:rect l="l" t="t" r="r" b="b"/>
              <a:pathLst>
                <a:path w="1015" h="166" extrusionOk="0">
                  <a:moveTo>
                    <a:pt x="98" y="0"/>
                  </a:moveTo>
                  <a:cubicBezTo>
                    <a:pt x="55" y="0"/>
                    <a:pt x="16" y="26"/>
                    <a:pt x="1" y="67"/>
                  </a:cubicBezTo>
                  <a:cubicBezTo>
                    <a:pt x="54" y="85"/>
                    <a:pt x="103" y="100"/>
                    <a:pt x="150" y="114"/>
                  </a:cubicBezTo>
                  <a:cubicBezTo>
                    <a:pt x="180" y="121"/>
                    <a:pt x="208" y="128"/>
                    <a:pt x="238" y="134"/>
                  </a:cubicBezTo>
                  <a:cubicBezTo>
                    <a:pt x="376" y="155"/>
                    <a:pt x="515" y="166"/>
                    <a:pt x="656" y="166"/>
                  </a:cubicBezTo>
                  <a:cubicBezTo>
                    <a:pt x="676" y="166"/>
                    <a:pt x="696" y="166"/>
                    <a:pt x="716" y="165"/>
                  </a:cubicBezTo>
                  <a:cubicBezTo>
                    <a:pt x="737" y="165"/>
                    <a:pt x="788" y="162"/>
                    <a:pt x="869" y="151"/>
                  </a:cubicBezTo>
                  <a:cubicBezTo>
                    <a:pt x="946" y="143"/>
                    <a:pt x="993" y="137"/>
                    <a:pt x="1014" y="134"/>
                  </a:cubicBezTo>
                  <a:cubicBezTo>
                    <a:pt x="991" y="118"/>
                    <a:pt x="932" y="100"/>
                    <a:pt x="830" y="79"/>
                  </a:cubicBezTo>
                  <a:cubicBezTo>
                    <a:pt x="804" y="74"/>
                    <a:pt x="776" y="71"/>
                    <a:pt x="746" y="65"/>
                  </a:cubicBezTo>
                  <a:cubicBezTo>
                    <a:pt x="629" y="46"/>
                    <a:pt x="494" y="32"/>
                    <a:pt x="338" y="22"/>
                  </a:cubicBezTo>
                  <a:cubicBezTo>
                    <a:pt x="257" y="15"/>
                    <a:pt x="197" y="8"/>
                    <a:pt x="155" y="4"/>
                  </a:cubicBezTo>
                  <a:lnTo>
                    <a:pt x="139" y="2"/>
                  </a:lnTo>
                  <a:lnTo>
                    <a:pt x="103" y="1"/>
                  </a:lnTo>
                  <a:cubicBezTo>
                    <a:pt x="101" y="0"/>
                    <a:pt x="100" y="0"/>
                    <a:pt x="98"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9"/>
            <p:cNvSpPr/>
            <p:nvPr/>
          </p:nvSpPr>
          <p:spPr>
            <a:xfrm>
              <a:off x="12450447" y="4515848"/>
              <a:ext cx="165690" cy="116111"/>
            </a:xfrm>
            <a:custGeom>
              <a:avLst/>
              <a:gdLst/>
              <a:ahLst/>
              <a:cxnLst/>
              <a:rect l="l" t="t" r="r" b="b"/>
              <a:pathLst>
                <a:path w="986" h="684" extrusionOk="0">
                  <a:moveTo>
                    <a:pt x="970" y="0"/>
                  </a:moveTo>
                  <a:cubicBezTo>
                    <a:pt x="944" y="0"/>
                    <a:pt x="908" y="16"/>
                    <a:pt x="861" y="47"/>
                  </a:cubicBezTo>
                  <a:cubicBezTo>
                    <a:pt x="840" y="61"/>
                    <a:pt x="815" y="76"/>
                    <a:pt x="789" y="99"/>
                  </a:cubicBezTo>
                  <a:cubicBezTo>
                    <a:pt x="749" y="133"/>
                    <a:pt x="682" y="192"/>
                    <a:pt x="589" y="280"/>
                  </a:cubicBezTo>
                  <a:cubicBezTo>
                    <a:pt x="521" y="313"/>
                    <a:pt x="454" y="348"/>
                    <a:pt x="388" y="381"/>
                  </a:cubicBezTo>
                  <a:cubicBezTo>
                    <a:pt x="354" y="399"/>
                    <a:pt x="321" y="417"/>
                    <a:pt x="288" y="434"/>
                  </a:cubicBezTo>
                  <a:cubicBezTo>
                    <a:pt x="97" y="534"/>
                    <a:pt x="0" y="601"/>
                    <a:pt x="0" y="630"/>
                  </a:cubicBezTo>
                  <a:cubicBezTo>
                    <a:pt x="0" y="637"/>
                    <a:pt x="0" y="646"/>
                    <a:pt x="2" y="655"/>
                  </a:cubicBezTo>
                  <a:cubicBezTo>
                    <a:pt x="4" y="662"/>
                    <a:pt x="7" y="669"/>
                    <a:pt x="14" y="674"/>
                  </a:cubicBezTo>
                  <a:cubicBezTo>
                    <a:pt x="25" y="680"/>
                    <a:pt x="37" y="683"/>
                    <a:pt x="49" y="683"/>
                  </a:cubicBezTo>
                  <a:cubicBezTo>
                    <a:pt x="302" y="587"/>
                    <a:pt x="510" y="471"/>
                    <a:pt x="673" y="336"/>
                  </a:cubicBezTo>
                  <a:cubicBezTo>
                    <a:pt x="742" y="280"/>
                    <a:pt x="803" y="218"/>
                    <a:pt x="861" y="154"/>
                  </a:cubicBezTo>
                  <a:cubicBezTo>
                    <a:pt x="903" y="108"/>
                    <a:pt x="943" y="59"/>
                    <a:pt x="985" y="3"/>
                  </a:cubicBezTo>
                  <a:cubicBezTo>
                    <a:pt x="981" y="1"/>
                    <a:pt x="976" y="0"/>
                    <a:pt x="970"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9"/>
            <p:cNvSpPr/>
            <p:nvPr/>
          </p:nvSpPr>
          <p:spPr>
            <a:xfrm>
              <a:off x="12538837" y="4614980"/>
              <a:ext cx="48396" cy="38873"/>
            </a:xfrm>
            <a:custGeom>
              <a:avLst/>
              <a:gdLst/>
              <a:ahLst/>
              <a:cxnLst/>
              <a:rect l="l" t="t" r="r" b="b"/>
              <a:pathLst>
                <a:path w="288" h="229" extrusionOk="0">
                  <a:moveTo>
                    <a:pt x="268" y="1"/>
                  </a:moveTo>
                  <a:cubicBezTo>
                    <a:pt x="242" y="1"/>
                    <a:pt x="191" y="25"/>
                    <a:pt x="114" y="76"/>
                  </a:cubicBezTo>
                  <a:cubicBezTo>
                    <a:pt x="39" y="125"/>
                    <a:pt x="0" y="160"/>
                    <a:pt x="0" y="176"/>
                  </a:cubicBezTo>
                  <a:cubicBezTo>
                    <a:pt x="0" y="201"/>
                    <a:pt x="4" y="215"/>
                    <a:pt x="14" y="220"/>
                  </a:cubicBezTo>
                  <a:cubicBezTo>
                    <a:pt x="23" y="225"/>
                    <a:pt x="33" y="229"/>
                    <a:pt x="44" y="229"/>
                  </a:cubicBezTo>
                  <a:cubicBezTo>
                    <a:pt x="60" y="220"/>
                    <a:pt x="107" y="190"/>
                    <a:pt x="182" y="139"/>
                  </a:cubicBezTo>
                  <a:cubicBezTo>
                    <a:pt x="253" y="96"/>
                    <a:pt x="288" y="60"/>
                    <a:pt x="288" y="39"/>
                  </a:cubicBezTo>
                  <a:cubicBezTo>
                    <a:pt x="288" y="17"/>
                    <a:pt x="286" y="8"/>
                    <a:pt x="282" y="8"/>
                  </a:cubicBezTo>
                  <a:cubicBezTo>
                    <a:pt x="282" y="8"/>
                    <a:pt x="281" y="8"/>
                    <a:pt x="280" y="8"/>
                  </a:cubicBezTo>
                  <a:cubicBezTo>
                    <a:pt x="276" y="8"/>
                    <a:pt x="272" y="6"/>
                    <a:pt x="268"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9"/>
            <p:cNvSpPr/>
            <p:nvPr/>
          </p:nvSpPr>
          <p:spPr>
            <a:xfrm>
              <a:off x="10423354" y="4764695"/>
              <a:ext cx="298443" cy="26991"/>
            </a:xfrm>
            <a:custGeom>
              <a:avLst/>
              <a:gdLst/>
              <a:ahLst/>
              <a:cxnLst/>
              <a:rect l="l" t="t" r="r" b="b"/>
              <a:pathLst>
                <a:path w="1776" h="159" extrusionOk="0">
                  <a:moveTo>
                    <a:pt x="297" y="0"/>
                  </a:moveTo>
                  <a:cubicBezTo>
                    <a:pt x="100" y="0"/>
                    <a:pt x="2" y="10"/>
                    <a:pt x="2" y="30"/>
                  </a:cubicBezTo>
                  <a:cubicBezTo>
                    <a:pt x="0" y="43"/>
                    <a:pt x="2" y="55"/>
                    <a:pt x="7" y="66"/>
                  </a:cubicBezTo>
                  <a:cubicBezTo>
                    <a:pt x="11" y="71"/>
                    <a:pt x="12" y="73"/>
                    <a:pt x="12" y="74"/>
                  </a:cubicBezTo>
                  <a:cubicBezTo>
                    <a:pt x="91" y="80"/>
                    <a:pt x="328" y="99"/>
                    <a:pt x="722" y="134"/>
                  </a:cubicBezTo>
                  <a:cubicBezTo>
                    <a:pt x="887" y="150"/>
                    <a:pt x="1175" y="158"/>
                    <a:pt x="1585" y="158"/>
                  </a:cubicBezTo>
                  <a:cubicBezTo>
                    <a:pt x="1616" y="158"/>
                    <a:pt x="1681" y="144"/>
                    <a:pt x="1776" y="116"/>
                  </a:cubicBezTo>
                  <a:cubicBezTo>
                    <a:pt x="1676" y="67"/>
                    <a:pt x="1353" y="32"/>
                    <a:pt x="810" y="13"/>
                  </a:cubicBezTo>
                  <a:cubicBezTo>
                    <a:pt x="597" y="5"/>
                    <a:pt x="426" y="0"/>
                    <a:pt x="297"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9"/>
            <p:cNvSpPr/>
            <p:nvPr/>
          </p:nvSpPr>
          <p:spPr>
            <a:xfrm>
              <a:off x="12012361" y="4673372"/>
              <a:ext cx="440271" cy="80463"/>
            </a:xfrm>
            <a:custGeom>
              <a:avLst/>
              <a:gdLst/>
              <a:ahLst/>
              <a:cxnLst/>
              <a:rect l="l" t="t" r="r" b="b"/>
              <a:pathLst>
                <a:path w="2620" h="474" extrusionOk="0">
                  <a:moveTo>
                    <a:pt x="2620" y="0"/>
                  </a:moveTo>
                  <a:lnTo>
                    <a:pt x="2467" y="21"/>
                  </a:lnTo>
                  <a:cubicBezTo>
                    <a:pt x="1913" y="93"/>
                    <a:pt x="1596" y="137"/>
                    <a:pt x="1513" y="149"/>
                  </a:cubicBezTo>
                  <a:cubicBezTo>
                    <a:pt x="1057" y="218"/>
                    <a:pt x="553" y="307"/>
                    <a:pt x="0" y="421"/>
                  </a:cubicBezTo>
                  <a:cubicBezTo>
                    <a:pt x="2" y="439"/>
                    <a:pt x="6" y="458"/>
                    <a:pt x="14" y="474"/>
                  </a:cubicBezTo>
                  <a:cubicBezTo>
                    <a:pt x="766" y="412"/>
                    <a:pt x="1301" y="355"/>
                    <a:pt x="1620" y="298"/>
                  </a:cubicBezTo>
                  <a:cubicBezTo>
                    <a:pt x="1910" y="251"/>
                    <a:pt x="2194" y="174"/>
                    <a:pt x="2465" y="67"/>
                  </a:cubicBezTo>
                  <a:cubicBezTo>
                    <a:pt x="2518" y="46"/>
                    <a:pt x="2569" y="25"/>
                    <a:pt x="2620"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9"/>
            <p:cNvSpPr/>
            <p:nvPr/>
          </p:nvSpPr>
          <p:spPr>
            <a:xfrm>
              <a:off x="12423896" y="4713771"/>
              <a:ext cx="65032" cy="33611"/>
            </a:xfrm>
            <a:custGeom>
              <a:avLst/>
              <a:gdLst/>
              <a:ahLst/>
              <a:cxnLst/>
              <a:rect l="l" t="t" r="r" b="b"/>
              <a:pathLst>
                <a:path w="387" h="198" extrusionOk="0">
                  <a:moveTo>
                    <a:pt x="351" y="1"/>
                  </a:moveTo>
                  <a:cubicBezTo>
                    <a:pt x="312" y="1"/>
                    <a:pt x="249" y="15"/>
                    <a:pt x="163" y="41"/>
                  </a:cubicBezTo>
                  <a:cubicBezTo>
                    <a:pt x="88" y="64"/>
                    <a:pt x="41" y="85"/>
                    <a:pt x="18" y="104"/>
                  </a:cubicBezTo>
                  <a:cubicBezTo>
                    <a:pt x="9" y="111"/>
                    <a:pt x="4" y="118"/>
                    <a:pt x="2" y="129"/>
                  </a:cubicBezTo>
                  <a:cubicBezTo>
                    <a:pt x="0" y="148"/>
                    <a:pt x="7" y="167"/>
                    <a:pt x="20" y="181"/>
                  </a:cubicBezTo>
                  <a:cubicBezTo>
                    <a:pt x="30" y="192"/>
                    <a:pt x="44" y="197"/>
                    <a:pt x="60" y="197"/>
                  </a:cubicBezTo>
                  <a:cubicBezTo>
                    <a:pt x="130" y="195"/>
                    <a:pt x="200" y="181"/>
                    <a:pt x="265" y="153"/>
                  </a:cubicBezTo>
                  <a:cubicBezTo>
                    <a:pt x="346" y="122"/>
                    <a:pt x="386" y="83"/>
                    <a:pt x="384" y="38"/>
                  </a:cubicBezTo>
                  <a:cubicBezTo>
                    <a:pt x="384" y="15"/>
                    <a:pt x="383" y="4"/>
                    <a:pt x="379" y="3"/>
                  </a:cubicBezTo>
                  <a:cubicBezTo>
                    <a:pt x="377" y="4"/>
                    <a:pt x="375" y="4"/>
                    <a:pt x="374" y="4"/>
                  </a:cubicBezTo>
                  <a:cubicBezTo>
                    <a:pt x="373" y="4"/>
                    <a:pt x="372" y="4"/>
                    <a:pt x="372" y="3"/>
                  </a:cubicBezTo>
                  <a:cubicBezTo>
                    <a:pt x="366" y="1"/>
                    <a:pt x="359" y="1"/>
                    <a:pt x="351"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9"/>
            <p:cNvSpPr/>
            <p:nvPr/>
          </p:nvSpPr>
          <p:spPr>
            <a:xfrm>
              <a:off x="12711752" y="4316907"/>
              <a:ext cx="147373" cy="126975"/>
            </a:xfrm>
            <a:custGeom>
              <a:avLst/>
              <a:gdLst/>
              <a:ahLst/>
              <a:cxnLst/>
              <a:rect l="l" t="t" r="r" b="b"/>
              <a:pathLst>
                <a:path w="877" h="748" extrusionOk="0">
                  <a:moveTo>
                    <a:pt x="861" y="0"/>
                  </a:moveTo>
                  <a:cubicBezTo>
                    <a:pt x="836" y="0"/>
                    <a:pt x="781" y="31"/>
                    <a:pt x="698" y="91"/>
                  </a:cubicBezTo>
                  <a:lnTo>
                    <a:pt x="693" y="95"/>
                  </a:lnTo>
                  <a:cubicBezTo>
                    <a:pt x="626" y="144"/>
                    <a:pt x="542" y="212"/>
                    <a:pt x="439" y="300"/>
                  </a:cubicBezTo>
                  <a:cubicBezTo>
                    <a:pt x="384" y="346"/>
                    <a:pt x="335" y="388"/>
                    <a:pt x="291" y="426"/>
                  </a:cubicBezTo>
                  <a:cubicBezTo>
                    <a:pt x="97" y="593"/>
                    <a:pt x="0" y="682"/>
                    <a:pt x="0" y="694"/>
                  </a:cubicBezTo>
                  <a:cubicBezTo>
                    <a:pt x="0" y="717"/>
                    <a:pt x="4" y="730"/>
                    <a:pt x="11" y="737"/>
                  </a:cubicBezTo>
                  <a:cubicBezTo>
                    <a:pt x="11" y="738"/>
                    <a:pt x="20" y="742"/>
                    <a:pt x="35" y="747"/>
                  </a:cubicBezTo>
                  <a:cubicBezTo>
                    <a:pt x="335" y="558"/>
                    <a:pt x="554" y="400"/>
                    <a:pt x="693" y="275"/>
                  </a:cubicBezTo>
                  <a:cubicBezTo>
                    <a:pt x="815" y="165"/>
                    <a:pt x="877" y="79"/>
                    <a:pt x="877" y="18"/>
                  </a:cubicBezTo>
                  <a:cubicBezTo>
                    <a:pt x="877" y="6"/>
                    <a:pt x="871" y="0"/>
                    <a:pt x="861"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9"/>
            <p:cNvSpPr/>
            <p:nvPr/>
          </p:nvSpPr>
          <p:spPr>
            <a:xfrm>
              <a:off x="10664326" y="4671335"/>
              <a:ext cx="1331905" cy="41250"/>
            </a:xfrm>
            <a:custGeom>
              <a:avLst/>
              <a:gdLst/>
              <a:ahLst/>
              <a:cxnLst/>
              <a:rect l="l" t="t" r="r" b="b"/>
              <a:pathLst>
                <a:path w="7926" h="243" extrusionOk="0">
                  <a:moveTo>
                    <a:pt x="7669" y="1"/>
                  </a:moveTo>
                  <a:cubicBezTo>
                    <a:pt x="7635" y="1"/>
                    <a:pt x="7611" y="2"/>
                    <a:pt x="7598" y="4"/>
                  </a:cubicBezTo>
                  <a:lnTo>
                    <a:pt x="6439" y="7"/>
                  </a:lnTo>
                  <a:cubicBezTo>
                    <a:pt x="6033" y="9"/>
                    <a:pt x="5719" y="18"/>
                    <a:pt x="5494" y="33"/>
                  </a:cubicBezTo>
                  <a:cubicBezTo>
                    <a:pt x="5435" y="41"/>
                    <a:pt x="5317" y="55"/>
                    <a:pt x="5140" y="76"/>
                  </a:cubicBezTo>
                  <a:lnTo>
                    <a:pt x="4062" y="76"/>
                  </a:lnTo>
                  <a:cubicBezTo>
                    <a:pt x="3799" y="98"/>
                    <a:pt x="3641" y="116"/>
                    <a:pt x="3587" y="132"/>
                  </a:cubicBezTo>
                  <a:lnTo>
                    <a:pt x="2051" y="132"/>
                  </a:lnTo>
                  <a:lnTo>
                    <a:pt x="1972" y="118"/>
                  </a:lnTo>
                  <a:lnTo>
                    <a:pt x="1013" y="112"/>
                  </a:lnTo>
                  <a:cubicBezTo>
                    <a:pt x="989" y="109"/>
                    <a:pt x="908" y="104"/>
                    <a:pt x="766" y="97"/>
                  </a:cubicBezTo>
                  <a:cubicBezTo>
                    <a:pt x="626" y="88"/>
                    <a:pt x="544" y="84"/>
                    <a:pt x="517" y="84"/>
                  </a:cubicBezTo>
                  <a:cubicBezTo>
                    <a:pt x="445" y="72"/>
                    <a:pt x="372" y="63"/>
                    <a:pt x="298" y="58"/>
                  </a:cubicBezTo>
                  <a:cubicBezTo>
                    <a:pt x="288" y="57"/>
                    <a:pt x="278" y="57"/>
                    <a:pt x="268" y="57"/>
                  </a:cubicBezTo>
                  <a:cubicBezTo>
                    <a:pt x="199" y="57"/>
                    <a:pt x="130" y="73"/>
                    <a:pt x="67" y="104"/>
                  </a:cubicBezTo>
                  <a:cubicBezTo>
                    <a:pt x="44" y="116"/>
                    <a:pt x="21" y="130"/>
                    <a:pt x="0" y="147"/>
                  </a:cubicBezTo>
                  <a:lnTo>
                    <a:pt x="16" y="195"/>
                  </a:lnTo>
                  <a:cubicBezTo>
                    <a:pt x="185" y="189"/>
                    <a:pt x="334" y="186"/>
                    <a:pt x="465" y="186"/>
                  </a:cubicBezTo>
                  <a:cubicBezTo>
                    <a:pt x="735" y="186"/>
                    <a:pt x="924" y="199"/>
                    <a:pt x="1033" y="225"/>
                  </a:cubicBezTo>
                  <a:lnTo>
                    <a:pt x="1997" y="230"/>
                  </a:lnTo>
                  <a:lnTo>
                    <a:pt x="2079" y="242"/>
                  </a:lnTo>
                  <a:lnTo>
                    <a:pt x="3575" y="242"/>
                  </a:lnTo>
                  <a:cubicBezTo>
                    <a:pt x="3831" y="223"/>
                    <a:pt x="3988" y="205"/>
                    <a:pt x="4048" y="188"/>
                  </a:cubicBezTo>
                  <a:lnTo>
                    <a:pt x="5002" y="188"/>
                  </a:lnTo>
                  <a:cubicBezTo>
                    <a:pt x="5026" y="186"/>
                    <a:pt x="5147" y="172"/>
                    <a:pt x="5363" y="144"/>
                  </a:cubicBezTo>
                  <a:cubicBezTo>
                    <a:pt x="5417" y="140"/>
                    <a:pt x="5473" y="135"/>
                    <a:pt x="5531" y="132"/>
                  </a:cubicBezTo>
                  <a:cubicBezTo>
                    <a:pt x="5757" y="118"/>
                    <a:pt x="6017" y="109"/>
                    <a:pt x="6310" y="107"/>
                  </a:cubicBezTo>
                  <a:lnTo>
                    <a:pt x="6418" y="107"/>
                  </a:lnTo>
                  <a:lnTo>
                    <a:pt x="7575" y="98"/>
                  </a:lnTo>
                  <a:cubicBezTo>
                    <a:pt x="7591" y="93"/>
                    <a:pt x="7645" y="84"/>
                    <a:pt x="7737" y="69"/>
                  </a:cubicBezTo>
                  <a:cubicBezTo>
                    <a:pt x="7803" y="55"/>
                    <a:pt x="7854" y="44"/>
                    <a:pt x="7891" y="33"/>
                  </a:cubicBezTo>
                  <a:cubicBezTo>
                    <a:pt x="7905" y="30"/>
                    <a:pt x="7915" y="26"/>
                    <a:pt x="7926" y="23"/>
                  </a:cubicBezTo>
                  <a:cubicBezTo>
                    <a:pt x="7924" y="18"/>
                    <a:pt x="7919" y="12"/>
                    <a:pt x="7912" y="11"/>
                  </a:cubicBezTo>
                  <a:lnTo>
                    <a:pt x="7898" y="7"/>
                  </a:lnTo>
                  <a:cubicBezTo>
                    <a:pt x="7798" y="3"/>
                    <a:pt x="7721" y="1"/>
                    <a:pt x="766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9"/>
            <p:cNvSpPr/>
            <p:nvPr/>
          </p:nvSpPr>
          <p:spPr>
            <a:xfrm>
              <a:off x="9971656" y="4636877"/>
              <a:ext cx="241141" cy="32762"/>
            </a:xfrm>
            <a:custGeom>
              <a:avLst/>
              <a:gdLst/>
              <a:ahLst/>
              <a:cxnLst/>
              <a:rect l="l" t="t" r="r" b="b"/>
              <a:pathLst>
                <a:path w="1435" h="193" extrusionOk="0">
                  <a:moveTo>
                    <a:pt x="143" y="1"/>
                  </a:moveTo>
                  <a:cubicBezTo>
                    <a:pt x="121" y="1"/>
                    <a:pt x="102" y="2"/>
                    <a:pt x="85" y="3"/>
                  </a:cubicBezTo>
                  <a:cubicBezTo>
                    <a:pt x="29" y="7"/>
                    <a:pt x="1" y="21"/>
                    <a:pt x="1" y="44"/>
                  </a:cubicBezTo>
                  <a:cubicBezTo>
                    <a:pt x="1" y="70"/>
                    <a:pt x="44" y="94"/>
                    <a:pt x="134" y="116"/>
                  </a:cubicBezTo>
                  <a:cubicBezTo>
                    <a:pt x="200" y="131"/>
                    <a:pt x="267" y="144"/>
                    <a:pt x="334" y="151"/>
                  </a:cubicBezTo>
                  <a:cubicBezTo>
                    <a:pt x="541" y="179"/>
                    <a:pt x="747" y="193"/>
                    <a:pt x="956" y="193"/>
                  </a:cubicBezTo>
                  <a:cubicBezTo>
                    <a:pt x="979" y="193"/>
                    <a:pt x="1052" y="186"/>
                    <a:pt x="1175" y="172"/>
                  </a:cubicBezTo>
                  <a:cubicBezTo>
                    <a:pt x="1254" y="165"/>
                    <a:pt x="1319" y="158"/>
                    <a:pt x="1370" y="151"/>
                  </a:cubicBezTo>
                  <a:cubicBezTo>
                    <a:pt x="1394" y="147"/>
                    <a:pt x="1417" y="144"/>
                    <a:pt x="1435" y="142"/>
                  </a:cubicBezTo>
                  <a:cubicBezTo>
                    <a:pt x="1326" y="133"/>
                    <a:pt x="979" y="93"/>
                    <a:pt x="395" y="21"/>
                  </a:cubicBezTo>
                  <a:cubicBezTo>
                    <a:pt x="290" y="8"/>
                    <a:pt x="207" y="1"/>
                    <a:pt x="143"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5" name="Google Shape;1175;p29"/>
          <p:cNvGrpSpPr/>
          <p:nvPr/>
        </p:nvGrpSpPr>
        <p:grpSpPr>
          <a:xfrm>
            <a:off x="7466864" y="2762602"/>
            <a:ext cx="2547825" cy="2374555"/>
            <a:chOff x="3126365" y="119206"/>
            <a:chExt cx="375177" cy="256992"/>
          </a:xfrm>
        </p:grpSpPr>
        <p:sp>
          <p:nvSpPr>
            <p:cNvPr id="1176" name="Google Shape;1176;p29"/>
            <p:cNvSpPr/>
            <p:nvPr/>
          </p:nvSpPr>
          <p:spPr>
            <a:xfrm>
              <a:off x="3307281" y="285198"/>
              <a:ext cx="141222" cy="69394"/>
            </a:xfrm>
            <a:custGeom>
              <a:avLst/>
              <a:gdLst/>
              <a:ahLst/>
              <a:cxnLst/>
              <a:rect l="l" t="t" r="r" b="b"/>
              <a:pathLst>
                <a:path w="5059" h="2461" extrusionOk="0">
                  <a:moveTo>
                    <a:pt x="4697" y="1"/>
                  </a:moveTo>
                  <a:lnTo>
                    <a:pt x="3755" y="890"/>
                  </a:lnTo>
                  <a:lnTo>
                    <a:pt x="1331" y="1515"/>
                  </a:lnTo>
                  <a:lnTo>
                    <a:pt x="0" y="1507"/>
                  </a:lnTo>
                  <a:lnTo>
                    <a:pt x="0" y="1507"/>
                  </a:lnTo>
                  <a:lnTo>
                    <a:pt x="525" y="2082"/>
                  </a:lnTo>
                  <a:lnTo>
                    <a:pt x="3755" y="2460"/>
                  </a:lnTo>
                  <a:lnTo>
                    <a:pt x="3528" y="2210"/>
                  </a:lnTo>
                  <a:lnTo>
                    <a:pt x="5058" y="2082"/>
                  </a:lnTo>
                  <a:lnTo>
                    <a:pt x="5014" y="348"/>
                  </a:lnTo>
                  <a:lnTo>
                    <a:pt x="4697" y="1"/>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9"/>
            <p:cNvSpPr/>
            <p:nvPr/>
          </p:nvSpPr>
          <p:spPr>
            <a:xfrm>
              <a:off x="3347256" y="119206"/>
              <a:ext cx="101248" cy="155566"/>
            </a:xfrm>
            <a:custGeom>
              <a:avLst/>
              <a:gdLst/>
              <a:ahLst/>
              <a:cxnLst/>
              <a:rect l="l" t="t" r="r" b="b"/>
              <a:pathLst>
                <a:path w="3627" h="5517" extrusionOk="0">
                  <a:moveTo>
                    <a:pt x="6" y="1"/>
                  </a:moveTo>
                  <a:lnTo>
                    <a:pt x="1" y="246"/>
                  </a:lnTo>
                  <a:lnTo>
                    <a:pt x="1130" y="4454"/>
                  </a:lnTo>
                  <a:lnTo>
                    <a:pt x="1347" y="4363"/>
                  </a:lnTo>
                  <a:lnTo>
                    <a:pt x="2962" y="4552"/>
                  </a:lnTo>
                  <a:lnTo>
                    <a:pt x="3626" y="5516"/>
                  </a:lnTo>
                  <a:lnTo>
                    <a:pt x="854" y="1493"/>
                  </a:lnTo>
                  <a:lnTo>
                    <a:pt x="6" y="1"/>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9"/>
            <p:cNvSpPr/>
            <p:nvPr/>
          </p:nvSpPr>
          <p:spPr>
            <a:xfrm>
              <a:off x="3288243" y="119206"/>
              <a:ext cx="60743" cy="89301"/>
            </a:xfrm>
            <a:custGeom>
              <a:avLst/>
              <a:gdLst/>
              <a:ahLst/>
              <a:cxnLst/>
              <a:rect l="l" t="t" r="r" b="b"/>
              <a:pathLst>
                <a:path w="2176" h="3167" extrusionOk="0">
                  <a:moveTo>
                    <a:pt x="0" y="1"/>
                  </a:moveTo>
                  <a:lnTo>
                    <a:pt x="148" y="2983"/>
                  </a:lnTo>
                  <a:lnTo>
                    <a:pt x="682" y="2660"/>
                  </a:lnTo>
                  <a:lnTo>
                    <a:pt x="1266" y="2892"/>
                  </a:lnTo>
                  <a:lnTo>
                    <a:pt x="1673" y="2930"/>
                  </a:lnTo>
                  <a:lnTo>
                    <a:pt x="2111" y="3146"/>
                  </a:lnTo>
                  <a:lnTo>
                    <a:pt x="2176" y="3167"/>
                  </a:lnTo>
                  <a:lnTo>
                    <a:pt x="2176" y="3167"/>
                  </a:lnTo>
                  <a:lnTo>
                    <a:pt x="1962" y="1710"/>
                  </a:lnTo>
                  <a:lnTo>
                    <a:pt x="1839" y="2403"/>
                  </a:lnTo>
                  <a:lnTo>
                    <a:pt x="1387" y="246"/>
                  </a:lnTo>
                  <a:lnTo>
                    <a:pt x="0" y="1"/>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9"/>
            <p:cNvSpPr/>
            <p:nvPr/>
          </p:nvSpPr>
          <p:spPr>
            <a:xfrm>
              <a:off x="3193835" y="119206"/>
              <a:ext cx="94436" cy="183989"/>
            </a:xfrm>
            <a:custGeom>
              <a:avLst/>
              <a:gdLst/>
              <a:ahLst/>
              <a:cxnLst/>
              <a:rect l="l" t="t" r="r" b="b"/>
              <a:pathLst>
                <a:path w="3383" h="6525" extrusionOk="0">
                  <a:moveTo>
                    <a:pt x="3382" y="1"/>
                  </a:moveTo>
                  <a:lnTo>
                    <a:pt x="888" y="4810"/>
                  </a:lnTo>
                  <a:lnTo>
                    <a:pt x="1" y="6524"/>
                  </a:lnTo>
                  <a:lnTo>
                    <a:pt x="3382" y="1"/>
                  </a:lnTo>
                  <a:close/>
                </a:path>
              </a:pathLst>
            </a:custGeom>
            <a:solidFill>
              <a:srgbClr val="8CC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9"/>
            <p:cNvSpPr/>
            <p:nvPr/>
          </p:nvSpPr>
          <p:spPr>
            <a:xfrm>
              <a:off x="3326961" y="126143"/>
              <a:ext cx="51838" cy="121588"/>
            </a:xfrm>
            <a:custGeom>
              <a:avLst/>
              <a:gdLst/>
              <a:ahLst/>
              <a:cxnLst/>
              <a:rect l="l" t="t" r="r" b="b"/>
              <a:pathLst>
                <a:path w="1857" h="4312" extrusionOk="0">
                  <a:moveTo>
                    <a:pt x="0" y="0"/>
                  </a:moveTo>
                  <a:lnTo>
                    <a:pt x="452" y="2157"/>
                  </a:lnTo>
                  <a:lnTo>
                    <a:pt x="575" y="1464"/>
                  </a:lnTo>
                  <a:lnTo>
                    <a:pt x="789" y="2921"/>
                  </a:lnTo>
                  <a:lnTo>
                    <a:pt x="1003" y="2989"/>
                  </a:lnTo>
                  <a:lnTo>
                    <a:pt x="1397" y="3243"/>
                  </a:lnTo>
                  <a:lnTo>
                    <a:pt x="1611" y="4311"/>
                  </a:lnTo>
                  <a:lnTo>
                    <a:pt x="1857" y="4208"/>
                  </a:lnTo>
                  <a:lnTo>
                    <a:pt x="728" y="0"/>
                  </a:lnTo>
                  <a:close/>
                </a:path>
              </a:pathLst>
            </a:custGeom>
            <a:solidFill>
              <a:srgbClr val="69B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9"/>
            <p:cNvSpPr/>
            <p:nvPr/>
          </p:nvSpPr>
          <p:spPr>
            <a:xfrm>
              <a:off x="3126365" y="119206"/>
              <a:ext cx="180945" cy="256992"/>
            </a:xfrm>
            <a:custGeom>
              <a:avLst/>
              <a:gdLst/>
              <a:ahLst/>
              <a:cxnLst/>
              <a:rect l="l" t="t" r="r" b="b"/>
              <a:pathLst>
                <a:path w="6482" h="9114" extrusionOk="0">
                  <a:moveTo>
                    <a:pt x="5848" y="983"/>
                  </a:moveTo>
                  <a:lnTo>
                    <a:pt x="5848" y="984"/>
                  </a:lnTo>
                  <a:lnTo>
                    <a:pt x="5947" y="2983"/>
                  </a:lnTo>
                  <a:lnTo>
                    <a:pt x="5848" y="983"/>
                  </a:lnTo>
                  <a:close/>
                  <a:moveTo>
                    <a:pt x="5799" y="1"/>
                  </a:moveTo>
                  <a:lnTo>
                    <a:pt x="2418" y="6524"/>
                  </a:lnTo>
                  <a:lnTo>
                    <a:pt x="3384" y="7504"/>
                  </a:lnTo>
                  <a:lnTo>
                    <a:pt x="2672" y="7394"/>
                  </a:lnTo>
                  <a:lnTo>
                    <a:pt x="3242" y="8282"/>
                  </a:lnTo>
                  <a:lnTo>
                    <a:pt x="889" y="7129"/>
                  </a:lnTo>
                  <a:lnTo>
                    <a:pt x="0" y="9101"/>
                  </a:lnTo>
                  <a:lnTo>
                    <a:pt x="1906" y="9113"/>
                  </a:lnTo>
                  <a:lnTo>
                    <a:pt x="5719" y="7849"/>
                  </a:lnTo>
                  <a:lnTo>
                    <a:pt x="4956" y="7394"/>
                  </a:lnTo>
                  <a:lnTo>
                    <a:pt x="6481" y="6642"/>
                  </a:lnTo>
                  <a:lnTo>
                    <a:pt x="6481" y="2660"/>
                  </a:lnTo>
                  <a:lnTo>
                    <a:pt x="5947" y="2983"/>
                  </a:lnTo>
                  <a:lnTo>
                    <a:pt x="5799" y="3640"/>
                  </a:lnTo>
                  <a:lnTo>
                    <a:pt x="5719" y="2043"/>
                  </a:lnTo>
                  <a:lnTo>
                    <a:pt x="5514" y="2126"/>
                  </a:lnTo>
                  <a:lnTo>
                    <a:pt x="5514" y="2126"/>
                  </a:lnTo>
                  <a:lnTo>
                    <a:pt x="5848" y="984"/>
                  </a:lnTo>
                  <a:lnTo>
                    <a:pt x="57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9"/>
            <p:cNvSpPr/>
            <p:nvPr/>
          </p:nvSpPr>
          <p:spPr>
            <a:xfrm>
              <a:off x="3179543" y="327662"/>
              <a:ext cx="142394" cy="48528"/>
            </a:xfrm>
            <a:custGeom>
              <a:avLst/>
              <a:gdLst/>
              <a:ahLst/>
              <a:cxnLst/>
              <a:rect l="l" t="t" r="r" b="b"/>
              <a:pathLst>
                <a:path w="5101" h="1721" extrusionOk="0">
                  <a:moveTo>
                    <a:pt x="4576" y="1"/>
                  </a:moveTo>
                  <a:lnTo>
                    <a:pt x="3998" y="132"/>
                  </a:lnTo>
                  <a:lnTo>
                    <a:pt x="4415" y="576"/>
                  </a:lnTo>
                  <a:lnTo>
                    <a:pt x="3814" y="456"/>
                  </a:lnTo>
                  <a:lnTo>
                    <a:pt x="1" y="1720"/>
                  </a:lnTo>
                  <a:lnTo>
                    <a:pt x="3609" y="1720"/>
                  </a:lnTo>
                  <a:lnTo>
                    <a:pt x="5101" y="576"/>
                  </a:lnTo>
                  <a:lnTo>
                    <a:pt x="45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9"/>
            <p:cNvSpPr/>
            <p:nvPr/>
          </p:nvSpPr>
          <p:spPr>
            <a:xfrm>
              <a:off x="3307281" y="194209"/>
              <a:ext cx="104849" cy="133741"/>
            </a:xfrm>
            <a:custGeom>
              <a:avLst/>
              <a:gdLst/>
              <a:ahLst/>
              <a:cxnLst/>
              <a:rect l="l" t="t" r="r" b="b"/>
              <a:pathLst>
                <a:path w="3756" h="4743" extrusionOk="0">
                  <a:moveTo>
                    <a:pt x="0" y="0"/>
                  </a:moveTo>
                  <a:lnTo>
                    <a:pt x="0" y="3982"/>
                  </a:lnTo>
                  <a:lnTo>
                    <a:pt x="0" y="4734"/>
                  </a:lnTo>
                  <a:lnTo>
                    <a:pt x="1331" y="4742"/>
                  </a:lnTo>
                  <a:lnTo>
                    <a:pt x="3755" y="4117"/>
                  </a:lnTo>
                  <a:lnTo>
                    <a:pt x="2779" y="1703"/>
                  </a:lnTo>
                  <a:lnTo>
                    <a:pt x="2562" y="1794"/>
                  </a:lnTo>
                  <a:lnTo>
                    <a:pt x="2316" y="1897"/>
                  </a:lnTo>
                  <a:lnTo>
                    <a:pt x="2102" y="829"/>
                  </a:lnTo>
                  <a:lnTo>
                    <a:pt x="1708" y="575"/>
                  </a:lnTo>
                  <a:lnTo>
                    <a:pt x="1540" y="1475"/>
                  </a:lnTo>
                  <a:lnTo>
                    <a:pt x="1429" y="486"/>
                  </a:lnTo>
                  <a:lnTo>
                    <a:pt x="991" y="270"/>
                  </a:lnTo>
                  <a:lnTo>
                    <a:pt x="833" y="2474"/>
                  </a:lnTo>
                  <a:lnTo>
                    <a:pt x="584" y="232"/>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9"/>
            <p:cNvSpPr/>
            <p:nvPr/>
          </p:nvSpPr>
          <p:spPr>
            <a:xfrm>
              <a:off x="3280260" y="343875"/>
              <a:ext cx="142283" cy="32314"/>
            </a:xfrm>
            <a:custGeom>
              <a:avLst/>
              <a:gdLst/>
              <a:ahLst/>
              <a:cxnLst/>
              <a:rect l="l" t="t" r="r" b="b"/>
              <a:pathLst>
                <a:path w="5097" h="1146" extrusionOk="0">
                  <a:moveTo>
                    <a:pt x="1493" y="1"/>
                  </a:moveTo>
                  <a:lnTo>
                    <a:pt x="1" y="1145"/>
                  </a:lnTo>
                  <a:lnTo>
                    <a:pt x="4157" y="1145"/>
                  </a:lnTo>
                  <a:lnTo>
                    <a:pt x="5097" y="784"/>
                  </a:lnTo>
                  <a:lnTo>
                    <a:pt x="4496" y="129"/>
                  </a:lnTo>
                  <a:lnTo>
                    <a:pt x="4723" y="379"/>
                  </a:lnTo>
                  <a:lnTo>
                    <a:pt x="1493" y="1"/>
                  </a:lnTo>
                  <a:close/>
                </a:path>
              </a:pathLst>
            </a:custGeom>
            <a:solidFill>
              <a:srgbClr val="69B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9"/>
            <p:cNvSpPr/>
            <p:nvPr/>
          </p:nvSpPr>
          <p:spPr>
            <a:xfrm>
              <a:off x="3384857" y="242199"/>
              <a:ext cx="63646" cy="68097"/>
            </a:xfrm>
            <a:custGeom>
              <a:avLst/>
              <a:gdLst/>
              <a:ahLst/>
              <a:cxnLst/>
              <a:rect l="l" t="t" r="r" b="b"/>
              <a:pathLst>
                <a:path w="2280" h="2415" extrusionOk="0">
                  <a:moveTo>
                    <a:pt x="0" y="1"/>
                  </a:moveTo>
                  <a:lnTo>
                    <a:pt x="976" y="2415"/>
                  </a:lnTo>
                  <a:lnTo>
                    <a:pt x="1918" y="1526"/>
                  </a:lnTo>
                  <a:lnTo>
                    <a:pt x="2235" y="1873"/>
                  </a:lnTo>
                  <a:lnTo>
                    <a:pt x="2279" y="1154"/>
                  </a:lnTo>
                  <a:lnTo>
                    <a:pt x="1615" y="190"/>
                  </a:lnTo>
                  <a:lnTo>
                    <a:pt x="0" y="1"/>
                  </a:lnTo>
                  <a:close/>
                </a:path>
              </a:pathLst>
            </a:custGeom>
            <a:solidFill>
              <a:srgbClr val="69B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9"/>
            <p:cNvSpPr/>
            <p:nvPr/>
          </p:nvSpPr>
          <p:spPr>
            <a:xfrm>
              <a:off x="3396302" y="274738"/>
              <a:ext cx="105240" cy="101455"/>
            </a:xfrm>
            <a:custGeom>
              <a:avLst/>
              <a:gdLst/>
              <a:ahLst/>
              <a:cxnLst/>
              <a:rect l="l" t="t" r="r" b="b"/>
              <a:pathLst>
                <a:path w="3770" h="3598" extrusionOk="0">
                  <a:moveTo>
                    <a:pt x="1869" y="0"/>
                  </a:moveTo>
                  <a:lnTo>
                    <a:pt x="1825" y="719"/>
                  </a:lnTo>
                  <a:lnTo>
                    <a:pt x="1869" y="2453"/>
                  </a:lnTo>
                  <a:lnTo>
                    <a:pt x="339" y="2581"/>
                  </a:lnTo>
                  <a:lnTo>
                    <a:pt x="2428" y="3089"/>
                  </a:lnTo>
                  <a:lnTo>
                    <a:pt x="1077" y="3184"/>
                  </a:lnTo>
                  <a:lnTo>
                    <a:pt x="940" y="3236"/>
                  </a:lnTo>
                  <a:lnTo>
                    <a:pt x="0" y="3597"/>
                  </a:lnTo>
                  <a:lnTo>
                    <a:pt x="3769" y="3585"/>
                  </a:lnTo>
                  <a:lnTo>
                    <a:pt x="2462" y="2369"/>
                  </a:lnTo>
                  <a:lnTo>
                    <a:pt x="18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9"/>
            <p:cNvSpPr/>
            <p:nvPr/>
          </p:nvSpPr>
          <p:spPr>
            <a:xfrm>
              <a:off x="3288243" y="119206"/>
              <a:ext cx="59180" cy="6965"/>
            </a:xfrm>
            <a:custGeom>
              <a:avLst/>
              <a:gdLst/>
              <a:ahLst/>
              <a:cxnLst/>
              <a:rect l="l" t="t" r="r" b="b"/>
              <a:pathLst>
                <a:path w="2120" h="247" extrusionOk="0">
                  <a:moveTo>
                    <a:pt x="0" y="1"/>
                  </a:moveTo>
                  <a:lnTo>
                    <a:pt x="1387" y="246"/>
                  </a:lnTo>
                  <a:lnTo>
                    <a:pt x="2115" y="246"/>
                  </a:lnTo>
                  <a:lnTo>
                    <a:pt x="2120" y="1"/>
                  </a:lnTo>
                  <a:close/>
                </a:path>
              </a:pathLst>
            </a:custGeom>
            <a:solidFill>
              <a:srgbClr val="E6F6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9"/>
            <p:cNvSpPr/>
            <p:nvPr/>
          </p:nvSpPr>
          <p:spPr>
            <a:xfrm>
              <a:off x="3264711" y="306459"/>
              <a:ext cx="42598" cy="37446"/>
            </a:xfrm>
            <a:custGeom>
              <a:avLst/>
              <a:gdLst/>
              <a:ahLst/>
              <a:cxnLst/>
              <a:rect l="l" t="t" r="r" b="b"/>
              <a:pathLst>
                <a:path w="1526" h="1328" extrusionOk="0">
                  <a:moveTo>
                    <a:pt x="1525" y="1"/>
                  </a:moveTo>
                  <a:lnTo>
                    <a:pt x="0" y="753"/>
                  </a:lnTo>
                  <a:lnTo>
                    <a:pt x="763" y="1208"/>
                  </a:lnTo>
                  <a:lnTo>
                    <a:pt x="1364" y="1328"/>
                  </a:lnTo>
                  <a:lnTo>
                    <a:pt x="947" y="884"/>
                  </a:lnTo>
                  <a:lnTo>
                    <a:pt x="1525" y="753"/>
                  </a:lnTo>
                  <a:lnTo>
                    <a:pt x="1525" y="1"/>
                  </a:lnTo>
                  <a:close/>
                </a:path>
              </a:pathLst>
            </a:custGeom>
            <a:solidFill>
              <a:srgbClr val="E6F6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9"/>
            <p:cNvSpPr/>
            <p:nvPr/>
          </p:nvSpPr>
          <p:spPr>
            <a:xfrm>
              <a:off x="3151153" y="303160"/>
              <a:ext cx="69676" cy="49599"/>
            </a:xfrm>
            <a:custGeom>
              <a:avLst/>
              <a:gdLst/>
              <a:ahLst/>
              <a:cxnLst/>
              <a:rect l="l" t="t" r="r" b="b"/>
              <a:pathLst>
                <a:path w="2496" h="1759" extrusionOk="0">
                  <a:moveTo>
                    <a:pt x="1530" y="0"/>
                  </a:moveTo>
                  <a:lnTo>
                    <a:pt x="1" y="605"/>
                  </a:lnTo>
                  <a:lnTo>
                    <a:pt x="2354" y="1758"/>
                  </a:lnTo>
                  <a:lnTo>
                    <a:pt x="1784" y="870"/>
                  </a:lnTo>
                  <a:lnTo>
                    <a:pt x="2496" y="980"/>
                  </a:lnTo>
                  <a:lnTo>
                    <a:pt x="1530" y="0"/>
                  </a:lnTo>
                  <a:close/>
                </a:path>
              </a:pathLst>
            </a:custGeom>
            <a:solidFill>
              <a:srgbClr val="E6F6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9"/>
            <p:cNvSpPr/>
            <p:nvPr/>
          </p:nvSpPr>
          <p:spPr>
            <a:xfrm>
              <a:off x="3323584" y="200722"/>
              <a:ext cx="11361" cy="63247"/>
            </a:xfrm>
            <a:custGeom>
              <a:avLst/>
              <a:gdLst/>
              <a:ahLst/>
              <a:cxnLst/>
              <a:rect l="l" t="t" r="r" b="b"/>
              <a:pathLst>
                <a:path w="407" h="2243" extrusionOk="0">
                  <a:moveTo>
                    <a:pt x="0" y="1"/>
                  </a:moveTo>
                  <a:lnTo>
                    <a:pt x="249" y="2243"/>
                  </a:lnTo>
                  <a:lnTo>
                    <a:pt x="407" y="39"/>
                  </a:lnTo>
                  <a:lnTo>
                    <a:pt x="0" y="1"/>
                  </a:lnTo>
                  <a:close/>
                </a:path>
              </a:pathLst>
            </a:custGeom>
            <a:solidFill>
              <a:srgbClr val="E6F6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9"/>
            <p:cNvSpPr/>
            <p:nvPr/>
          </p:nvSpPr>
          <p:spPr>
            <a:xfrm>
              <a:off x="3347172" y="207884"/>
              <a:ext cx="7788" cy="27916"/>
            </a:xfrm>
            <a:custGeom>
              <a:avLst/>
              <a:gdLst/>
              <a:ahLst/>
              <a:cxnLst/>
              <a:rect l="l" t="t" r="r" b="b"/>
              <a:pathLst>
                <a:path w="279" h="990" extrusionOk="0">
                  <a:moveTo>
                    <a:pt x="0" y="1"/>
                  </a:moveTo>
                  <a:lnTo>
                    <a:pt x="111" y="990"/>
                  </a:lnTo>
                  <a:lnTo>
                    <a:pt x="279" y="90"/>
                  </a:lnTo>
                  <a:lnTo>
                    <a:pt x="65" y="22"/>
                  </a:lnTo>
                  <a:lnTo>
                    <a:pt x="0" y="1"/>
                  </a:lnTo>
                  <a:close/>
                </a:path>
              </a:pathLst>
            </a:custGeom>
            <a:solidFill>
              <a:srgbClr val="E6F6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9"/>
            <p:cNvSpPr/>
            <p:nvPr/>
          </p:nvSpPr>
          <p:spPr>
            <a:xfrm>
              <a:off x="3405737" y="347484"/>
              <a:ext cx="58370" cy="18526"/>
            </a:xfrm>
            <a:custGeom>
              <a:avLst/>
              <a:gdLst/>
              <a:ahLst/>
              <a:cxnLst/>
              <a:rect l="l" t="t" r="r" b="b"/>
              <a:pathLst>
                <a:path w="2091" h="657" extrusionOk="0">
                  <a:moveTo>
                    <a:pt x="1" y="1"/>
                  </a:moveTo>
                  <a:lnTo>
                    <a:pt x="602" y="656"/>
                  </a:lnTo>
                  <a:lnTo>
                    <a:pt x="739" y="604"/>
                  </a:lnTo>
                  <a:lnTo>
                    <a:pt x="2090" y="509"/>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9"/>
            <p:cNvSpPr/>
            <p:nvPr/>
          </p:nvSpPr>
          <p:spPr>
            <a:xfrm>
              <a:off x="3280260" y="146895"/>
              <a:ext cx="12115" cy="74977"/>
            </a:xfrm>
            <a:custGeom>
              <a:avLst/>
              <a:gdLst/>
              <a:ahLst/>
              <a:cxnLst/>
              <a:rect l="l" t="t" r="r" b="b"/>
              <a:pathLst>
                <a:path w="434" h="2659" extrusionOk="0">
                  <a:moveTo>
                    <a:pt x="335" y="1"/>
                  </a:moveTo>
                  <a:lnTo>
                    <a:pt x="1" y="1144"/>
                  </a:lnTo>
                  <a:lnTo>
                    <a:pt x="1" y="1144"/>
                  </a:lnTo>
                  <a:lnTo>
                    <a:pt x="206" y="1061"/>
                  </a:lnTo>
                  <a:lnTo>
                    <a:pt x="286" y="2658"/>
                  </a:lnTo>
                  <a:lnTo>
                    <a:pt x="434" y="2001"/>
                  </a:lnTo>
                  <a:lnTo>
                    <a:pt x="335" y="1"/>
                  </a:lnTo>
                  <a:close/>
                </a:path>
              </a:pathLst>
            </a:custGeom>
            <a:solidFill>
              <a:srgbClr val="E6F6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4" name="Google Shape;1194;p29"/>
          <p:cNvSpPr/>
          <p:nvPr/>
        </p:nvSpPr>
        <p:spPr>
          <a:xfrm flipH="1">
            <a:off x="3359924" y="4665733"/>
            <a:ext cx="25711" cy="20031"/>
          </a:xfrm>
          <a:custGeom>
            <a:avLst/>
            <a:gdLst/>
            <a:ahLst/>
            <a:cxnLst/>
            <a:rect l="l" t="t" r="r" b="b"/>
            <a:pathLst>
              <a:path w="153" h="118" extrusionOk="0">
                <a:moveTo>
                  <a:pt x="34" y="1"/>
                </a:moveTo>
                <a:cubicBezTo>
                  <a:pt x="11" y="1"/>
                  <a:pt x="0" y="21"/>
                  <a:pt x="0" y="61"/>
                </a:cubicBezTo>
                <a:cubicBezTo>
                  <a:pt x="0" y="86"/>
                  <a:pt x="4" y="100"/>
                  <a:pt x="11" y="105"/>
                </a:cubicBezTo>
                <a:cubicBezTo>
                  <a:pt x="21" y="110"/>
                  <a:pt x="32" y="116"/>
                  <a:pt x="44" y="117"/>
                </a:cubicBezTo>
                <a:cubicBezTo>
                  <a:pt x="112" y="88"/>
                  <a:pt x="149" y="70"/>
                  <a:pt x="153" y="63"/>
                </a:cubicBezTo>
                <a:cubicBezTo>
                  <a:pt x="123" y="42"/>
                  <a:pt x="93" y="24"/>
                  <a:pt x="60" y="7"/>
                </a:cubicBezTo>
                <a:cubicBezTo>
                  <a:pt x="50" y="3"/>
                  <a:pt x="42" y="1"/>
                  <a:pt x="34"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9"/>
          <p:cNvSpPr/>
          <p:nvPr/>
        </p:nvSpPr>
        <p:spPr>
          <a:xfrm flipH="1">
            <a:off x="5916297" y="4575727"/>
            <a:ext cx="4930" cy="7469"/>
          </a:xfrm>
          <a:custGeom>
            <a:avLst/>
            <a:gdLst/>
            <a:ahLst/>
            <a:cxnLst/>
            <a:rect l="l" t="t" r="r" b="b"/>
            <a:pathLst>
              <a:path w="24" h="36" extrusionOk="0">
                <a:moveTo>
                  <a:pt x="6" y="1"/>
                </a:moveTo>
                <a:cubicBezTo>
                  <a:pt x="4" y="13"/>
                  <a:pt x="3" y="23"/>
                  <a:pt x="1" y="36"/>
                </a:cubicBezTo>
                <a:lnTo>
                  <a:pt x="24" y="16"/>
                </a:lnTo>
                <a:lnTo>
                  <a:pt x="6" y="1"/>
                </a:lnTo>
                <a:close/>
              </a:path>
            </a:pathLst>
          </a:custGeom>
          <a:solidFill>
            <a:srgbClr val="61B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6" name="Google Shape;1196;p29"/>
          <p:cNvGrpSpPr/>
          <p:nvPr/>
        </p:nvGrpSpPr>
        <p:grpSpPr>
          <a:xfrm flipH="1">
            <a:off x="4382224" y="3949879"/>
            <a:ext cx="462302" cy="628454"/>
            <a:chOff x="6555954" y="480687"/>
            <a:chExt cx="462302" cy="628454"/>
          </a:xfrm>
        </p:grpSpPr>
        <p:sp>
          <p:nvSpPr>
            <p:cNvPr id="1197" name="Google Shape;1197;p29"/>
            <p:cNvSpPr/>
            <p:nvPr/>
          </p:nvSpPr>
          <p:spPr>
            <a:xfrm>
              <a:off x="6692152" y="1037366"/>
              <a:ext cx="86814" cy="71775"/>
            </a:xfrm>
            <a:custGeom>
              <a:avLst/>
              <a:gdLst/>
              <a:ahLst/>
              <a:cxnLst/>
              <a:rect l="l" t="t" r="r" b="b"/>
              <a:pathLst>
                <a:path w="1270" h="1050" extrusionOk="0">
                  <a:moveTo>
                    <a:pt x="770" y="1"/>
                  </a:moveTo>
                  <a:lnTo>
                    <a:pt x="770" y="1"/>
                  </a:lnTo>
                  <a:cubicBezTo>
                    <a:pt x="784" y="76"/>
                    <a:pt x="777" y="132"/>
                    <a:pt x="751" y="176"/>
                  </a:cubicBezTo>
                  <a:cubicBezTo>
                    <a:pt x="726" y="213"/>
                    <a:pt x="686" y="237"/>
                    <a:pt x="642" y="246"/>
                  </a:cubicBezTo>
                  <a:cubicBezTo>
                    <a:pt x="418" y="293"/>
                    <a:pt x="132" y="400"/>
                    <a:pt x="43" y="504"/>
                  </a:cubicBezTo>
                  <a:cubicBezTo>
                    <a:pt x="9" y="541"/>
                    <a:pt x="1" y="595"/>
                    <a:pt x="22" y="641"/>
                  </a:cubicBezTo>
                  <a:cubicBezTo>
                    <a:pt x="48" y="701"/>
                    <a:pt x="122" y="739"/>
                    <a:pt x="214" y="739"/>
                  </a:cubicBezTo>
                  <a:cubicBezTo>
                    <a:pt x="219" y="739"/>
                    <a:pt x="223" y="739"/>
                    <a:pt x="227" y="739"/>
                  </a:cubicBezTo>
                  <a:cubicBezTo>
                    <a:pt x="193" y="420"/>
                    <a:pt x="707" y="299"/>
                    <a:pt x="730" y="293"/>
                  </a:cubicBezTo>
                  <a:cubicBezTo>
                    <a:pt x="732" y="293"/>
                    <a:pt x="734" y="293"/>
                    <a:pt x="736" y="293"/>
                  </a:cubicBezTo>
                  <a:cubicBezTo>
                    <a:pt x="766" y="293"/>
                    <a:pt x="775" y="338"/>
                    <a:pt x="742" y="346"/>
                  </a:cubicBezTo>
                  <a:cubicBezTo>
                    <a:pt x="737" y="346"/>
                    <a:pt x="223" y="467"/>
                    <a:pt x="285" y="760"/>
                  </a:cubicBezTo>
                  <a:cubicBezTo>
                    <a:pt x="353" y="842"/>
                    <a:pt x="453" y="891"/>
                    <a:pt x="560" y="897"/>
                  </a:cubicBezTo>
                  <a:cubicBezTo>
                    <a:pt x="583" y="897"/>
                    <a:pt x="605" y="893"/>
                    <a:pt x="626" y="882"/>
                  </a:cubicBezTo>
                  <a:cubicBezTo>
                    <a:pt x="560" y="548"/>
                    <a:pt x="919" y="372"/>
                    <a:pt x="923" y="371"/>
                  </a:cubicBezTo>
                  <a:cubicBezTo>
                    <a:pt x="928" y="368"/>
                    <a:pt x="933" y="366"/>
                    <a:pt x="937" y="366"/>
                  </a:cubicBezTo>
                  <a:cubicBezTo>
                    <a:pt x="963" y="366"/>
                    <a:pt x="977" y="406"/>
                    <a:pt x="946" y="418"/>
                  </a:cubicBezTo>
                  <a:cubicBezTo>
                    <a:pt x="933" y="425"/>
                    <a:pt x="616" y="581"/>
                    <a:pt x="679" y="879"/>
                  </a:cubicBezTo>
                  <a:cubicBezTo>
                    <a:pt x="679" y="879"/>
                    <a:pt x="679" y="881"/>
                    <a:pt x="679" y="881"/>
                  </a:cubicBezTo>
                  <a:cubicBezTo>
                    <a:pt x="733" y="958"/>
                    <a:pt x="928" y="1049"/>
                    <a:pt x="1038" y="1049"/>
                  </a:cubicBezTo>
                  <a:cubicBezTo>
                    <a:pt x="1042" y="1050"/>
                    <a:pt x="1046" y="1050"/>
                    <a:pt x="1049" y="1050"/>
                  </a:cubicBezTo>
                  <a:cubicBezTo>
                    <a:pt x="1066" y="1050"/>
                    <a:pt x="1082" y="1044"/>
                    <a:pt x="1095" y="1035"/>
                  </a:cubicBezTo>
                  <a:lnTo>
                    <a:pt x="1103" y="1005"/>
                  </a:lnTo>
                  <a:cubicBezTo>
                    <a:pt x="1095" y="821"/>
                    <a:pt x="1151" y="702"/>
                    <a:pt x="1194" y="606"/>
                  </a:cubicBezTo>
                  <a:cubicBezTo>
                    <a:pt x="1240" y="511"/>
                    <a:pt x="1270" y="446"/>
                    <a:pt x="1219" y="362"/>
                  </a:cubicBezTo>
                  <a:cubicBezTo>
                    <a:pt x="1165" y="267"/>
                    <a:pt x="1140" y="160"/>
                    <a:pt x="1149" y="52"/>
                  </a:cubicBezTo>
                  <a:lnTo>
                    <a:pt x="7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9"/>
            <p:cNvSpPr/>
            <p:nvPr/>
          </p:nvSpPr>
          <p:spPr>
            <a:xfrm>
              <a:off x="6791409" y="1037229"/>
              <a:ext cx="86814" cy="71775"/>
            </a:xfrm>
            <a:custGeom>
              <a:avLst/>
              <a:gdLst/>
              <a:ahLst/>
              <a:cxnLst/>
              <a:rect l="l" t="t" r="r" b="b"/>
              <a:pathLst>
                <a:path w="1270" h="1050" extrusionOk="0">
                  <a:moveTo>
                    <a:pt x="498" y="1"/>
                  </a:moveTo>
                  <a:lnTo>
                    <a:pt x="119" y="54"/>
                  </a:lnTo>
                  <a:cubicBezTo>
                    <a:pt x="128" y="160"/>
                    <a:pt x="105" y="267"/>
                    <a:pt x="51" y="362"/>
                  </a:cubicBezTo>
                  <a:cubicBezTo>
                    <a:pt x="0" y="446"/>
                    <a:pt x="30" y="509"/>
                    <a:pt x="76" y="606"/>
                  </a:cubicBezTo>
                  <a:cubicBezTo>
                    <a:pt x="119" y="702"/>
                    <a:pt x="175" y="821"/>
                    <a:pt x="167" y="1005"/>
                  </a:cubicBezTo>
                  <a:lnTo>
                    <a:pt x="174" y="1034"/>
                  </a:lnTo>
                  <a:cubicBezTo>
                    <a:pt x="189" y="1044"/>
                    <a:pt x="206" y="1050"/>
                    <a:pt x="224" y="1050"/>
                  </a:cubicBezTo>
                  <a:cubicBezTo>
                    <a:pt x="226" y="1050"/>
                    <a:pt x="229" y="1050"/>
                    <a:pt x="232" y="1049"/>
                  </a:cubicBezTo>
                  <a:cubicBezTo>
                    <a:pt x="342" y="1049"/>
                    <a:pt x="538" y="958"/>
                    <a:pt x="591" y="881"/>
                  </a:cubicBezTo>
                  <a:lnTo>
                    <a:pt x="591" y="877"/>
                  </a:lnTo>
                  <a:cubicBezTo>
                    <a:pt x="654" y="581"/>
                    <a:pt x="337" y="425"/>
                    <a:pt x="323" y="418"/>
                  </a:cubicBezTo>
                  <a:cubicBezTo>
                    <a:pt x="310" y="411"/>
                    <a:pt x="303" y="395"/>
                    <a:pt x="310" y="383"/>
                  </a:cubicBezTo>
                  <a:cubicBezTo>
                    <a:pt x="315" y="373"/>
                    <a:pt x="325" y="368"/>
                    <a:pt x="334" y="368"/>
                  </a:cubicBezTo>
                  <a:cubicBezTo>
                    <a:pt x="338" y="368"/>
                    <a:pt x="342" y="369"/>
                    <a:pt x="346" y="371"/>
                  </a:cubicBezTo>
                  <a:cubicBezTo>
                    <a:pt x="349" y="371"/>
                    <a:pt x="710" y="548"/>
                    <a:pt x="644" y="883"/>
                  </a:cubicBezTo>
                  <a:cubicBezTo>
                    <a:pt x="661" y="892"/>
                    <a:pt x="680" y="895"/>
                    <a:pt x="699" y="895"/>
                  </a:cubicBezTo>
                  <a:cubicBezTo>
                    <a:pt x="703" y="895"/>
                    <a:pt x="706" y="895"/>
                    <a:pt x="710" y="895"/>
                  </a:cubicBezTo>
                  <a:cubicBezTo>
                    <a:pt x="817" y="892"/>
                    <a:pt x="917" y="842"/>
                    <a:pt x="985" y="760"/>
                  </a:cubicBezTo>
                  <a:cubicBezTo>
                    <a:pt x="1047" y="467"/>
                    <a:pt x="533" y="346"/>
                    <a:pt x="528" y="346"/>
                  </a:cubicBezTo>
                  <a:cubicBezTo>
                    <a:pt x="495" y="338"/>
                    <a:pt x="503" y="293"/>
                    <a:pt x="531" y="293"/>
                  </a:cubicBezTo>
                  <a:cubicBezTo>
                    <a:pt x="533" y="293"/>
                    <a:pt x="536" y="293"/>
                    <a:pt x="538" y="294"/>
                  </a:cubicBezTo>
                  <a:cubicBezTo>
                    <a:pt x="561" y="299"/>
                    <a:pt x="1077" y="418"/>
                    <a:pt x="1043" y="739"/>
                  </a:cubicBezTo>
                  <a:cubicBezTo>
                    <a:pt x="1047" y="739"/>
                    <a:pt x="1051" y="739"/>
                    <a:pt x="1056" y="739"/>
                  </a:cubicBezTo>
                  <a:cubicBezTo>
                    <a:pt x="1148" y="739"/>
                    <a:pt x="1220" y="701"/>
                    <a:pt x="1248" y="639"/>
                  </a:cubicBezTo>
                  <a:cubicBezTo>
                    <a:pt x="1269" y="593"/>
                    <a:pt x="1261" y="541"/>
                    <a:pt x="1227" y="504"/>
                  </a:cubicBezTo>
                  <a:cubicBezTo>
                    <a:pt x="1136" y="402"/>
                    <a:pt x="849" y="295"/>
                    <a:pt x="626" y="246"/>
                  </a:cubicBezTo>
                  <a:cubicBezTo>
                    <a:pt x="580" y="239"/>
                    <a:pt x="540" y="215"/>
                    <a:pt x="516" y="176"/>
                  </a:cubicBezTo>
                  <a:cubicBezTo>
                    <a:pt x="489" y="134"/>
                    <a:pt x="484" y="78"/>
                    <a:pt x="4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9"/>
            <p:cNvSpPr/>
            <p:nvPr/>
          </p:nvSpPr>
          <p:spPr>
            <a:xfrm>
              <a:off x="6555954" y="534195"/>
              <a:ext cx="462302" cy="513228"/>
            </a:xfrm>
            <a:custGeom>
              <a:avLst/>
              <a:gdLst/>
              <a:ahLst/>
              <a:cxnLst/>
              <a:rect l="l" t="t" r="r" b="b"/>
              <a:pathLst>
                <a:path w="6763" h="7508" extrusionOk="0">
                  <a:moveTo>
                    <a:pt x="3360" y="841"/>
                  </a:moveTo>
                  <a:cubicBezTo>
                    <a:pt x="3387" y="841"/>
                    <a:pt x="3414" y="846"/>
                    <a:pt x="3440" y="858"/>
                  </a:cubicBezTo>
                  <a:cubicBezTo>
                    <a:pt x="3596" y="926"/>
                    <a:pt x="3728" y="1035"/>
                    <a:pt x="3824" y="1173"/>
                  </a:cubicBezTo>
                  <a:cubicBezTo>
                    <a:pt x="3838" y="1191"/>
                    <a:pt x="3849" y="1205"/>
                    <a:pt x="3821" y="1221"/>
                  </a:cubicBezTo>
                  <a:cubicBezTo>
                    <a:pt x="3687" y="1300"/>
                    <a:pt x="3559" y="1382"/>
                    <a:pt x="3410" y="1426"/>
                  </a:cubicBezTo>
                  <a:lnTo>
                    <a:pt x="3410" y="1428"/>
                  </a:lnTo>
                  <a:cubicBezTo>
                    <a:pt x="3396" y="1431"/>
                    <a:pt x="3381" y="1435"/>
                    <a:pt x="3365" y="1436"/>
                  </a:cubicBezTo>
                  <a:cubicBezTo>
                    <a:pt x="3318" y="1436"/>
                    <a:pt x="3270" y="1426"/>
                    <a:pt x="3226" y="1405"/>
                  </a:cubicBezTo>
                  <a:cubicBezTo>
                    <a:pt x="3118" y="1357"/>
                    <a:pt x="3014" y="1300"/>
                    <a:pt x="2918" y="1229"/>
                  </a:cubicBezTo>
                  <a:cubicBezTo>
                    <a:pt x="2892" y="1212"/>
                    <a:pt x="2888" y="1198"/>
                    <a:pt x="2906" y="1170"/>
                  </a:cubicBezTo>
                  <a:cubicBezTo>
                    <a:pt x="3000" y="1023"/>
                    <a:pt x="3125" y="912"/>
                    <a:pt x="3291" y="852"/>
                  </a:cubicBezTo>
                  <a:cubicBezTo>
                    <a:pt x="3314" y="845"/>
                    <a:pt x="3337" y="841"/>
                    <a:pt x="3360" y="841"/>
                  </a:cubicBezTo>
                  <a:close/>
                  <a:moveTo>
                    <a:pt x="2899" y="1278"/>
                  </a:moveTo>
                  <a:cubicBezTo>
                    <a:pt x="2995" y="1343"/>
                    <a:pt x="3098" y="1401"/>
                    <a:pt x="3205" y="1450"/>
                  </a:cubicBezTo>
                  <a:cubicBezTo>
                    <a:pt x="3251" y="1471"/>
                    <a:pt x="3301" y="1481"/>
                    <a:pt x="3350" y="1481"/>
                  </a:cubicBezTo>
                  <a:cubicBezTo>
                    <a:pt x="3398" y="1481"/>
                    <a:pt x="3447" y="1471"/>
                    <a:pt x="3493" y="1452"/>
                  </a:cubicBezTo>
                  <a:cubicBezTo>
                    <a:pt x="3589" y="1410"/>
                    <a:pt x="3682" y="1363"/>
                    <a:pt x="3773" y="1308"/>
                  </a:cubicBezTo>
                  <a:cubicBezTo>
                    <a:pt x="3786" y="1302"/>
                    <a:pt x="3796" y="1290"/>
                    <a:pt x="3811" y="1290"/>
                  </a:cubicBezTo>
                  <a:cubicBezTo>
                    <a:pt x="3813" y="1290"/>
                    <a:pt x="3815" y="1290"/>
                    <a:pt x="3817" y="1291"/>
                  </a:cubicBezTo>
                  <a:cubicBezTo>
                    <a:pt x="3824" y="1312"/>
                    <a:pt x="3810" y="1326"/>
                    <a:pt x="3800" y="1340"/>
                  </a:cubicBezTo>
                  <a:lnTo>
                    <a:pt x="3801" y="1342"/>
                  </a:lnTo>
                  <a:cubicBezTo>
                    <a:pt x="3710" y="1487"/>
                    <a:pt x="3566" y="1592"/>
                    <a:pt x="3400" y="1634"/>
                  </a:cubicBezTo>
                  <a:cubicBezTo>
                    <a:pt x="3387" y="1638"/>
                    <a:pt x="3374" y="1640"/>
                    <a:pt x="3360" y="1640"/>
                  </a:cubicBezTo>
                  <a:cubicBezTo>
                    <a:pt x="3347" y="1640"/>
                    <a:pt x="3334" y="1638"/>
                    <a:pt x="3321" y="1634"/>
                  </a:cubicBezTo>
                  <a:cubicBezTo>
                    <a:pt x="3162" y="1596"/>
                    <a:pt x="3023" y="1499"/>
                    <a:pt x="2930" y="1366"/>
                  </a:cubicBezTo>
                  <a:cubicBezTo>
                    <a:pt x="2911" y="1340"/>
                    <a:pt x="2900" y="1310"/>
                    <a:pt x="2899" y="1278"/>
                  </a:cubicBezTo>
                  <a:close/>
                  <a:moveTo>
                    <a:pt x="2692" y="53"/>
                  </a:moveTo>
                  <a:cubicBezTo>
                    <a:pt x="2831" y="53"/>
                    <a:pt x="2969" y="106"/>
                    <a:pt x="3091" y="225"/>
                  </a:cubicBezTo>
                  <a:cubicBezTo>
                    <a:pt x="3183" y="316"/>
                    <a:pt x="3254" y="426"/>
                    <a:pt x="3300" y="547"/>
                  </a:cubicBezTo>
                  <a:cubicBezTo>
                    <a:pt x="3321" y="604"/>
                    <a:pt x="3344" y="658"/>
                    <a:pt x="3363" y="714"/>
                  </a:cubicBezTo>
                  <a:cubicBezTo>
                    <a:pt x="3370" y="732"/>
                    <a:pt x="3377" y="751"/>
                    <a:pt x="3398" y="753"/>
                  </a:cubicBezTo>
                  <a:cubicBezTo>
                    <a:pt x="3400" y="753"/>
                    <a:pt x="3401" y="753"/>
                    <a:pt x="3403" y="753"/>
                  </a:cubicBezTo>
                  <a:cubicBezTo>
                    <a:pt x="3423" y="753"/>
                    <a:pt x="3423" y="730"/>
                    <a:pt x="3430" y="714"/>
                  </a:cubicBezTo>
                  <a:cubicBezTo>
                    <a:pt x="3475" y="590"/>
                    <a:pt x="3517" y="463"/>
                    <a:pt x="3596" y="355"/>
                  </a:cubicBezTo>
                  <a:cubicBezTo>
                    <a:pt x="3694" y="218"/>
                    <a:pt x="3814" y="106"/>
                    <a:pt x="3982" y="69"/>
                  </a:cubicBezTo>
                  <a:cubicBezTo>
                    <a:pt x="4027" y="59"/>
                    <a:pt x="4070" y="54"/>
                    <a:pt x="4112" y="54"/>
                  </a:cubicBezTo>
                  <a:cubicBezTo>
                    <a:pt x="4268" y="54"/>
                    <a:pt x="4407" y="120"/>
                    <a:pt x="4534" y="223"/>
                  </a:cubicBezTo>
                  <a:cubicBezTo>
                    <a:pt x="4681" y="344"/>
                    <a:pt x="4739" y="514"/>
                    <a:pt x="4797" y="686"/>
                  </a:cubicBezTo>
                  <a:cubicBezTo>
                    <a:pt x="4846" y="833"/>
                    <a:pt x="4873" y="987"/>
                    <a:pt x="4878" y="1142"/>
                  </a:cubicBezTo>
                  <a:cubicBezTo>
                    <a:pt x="4885" y="1285"/>
                    <a:pt x="4848" y="1419"/>
                    <a:pt x="4795" y="1548"/>
                  </a:cubicBezTo>
                  <a:cubicBezTo>
                    <a:pt x="4720" y="1733"/>
                    <a:pt x="4722" y="1918"/>
                    <a:pt x="4748" y="2109"/>
                  </a:cubicBezTo>
                  <a:cubicBezTo>
                    <a:pt x="4753" y="2152"/>
                    <a:pt x="4760" y="2194"/>
                    <a:pt x="4767" y="2236"/>
                  </a:cubicBezTo>
                  <a:cubicBezTo>
                    <a:pt x="4764" y="2237"/>
                    <a:pt x="4761" y="2237"/>
                    <a:pt x="4758" y="2237"/>
                  </a:cubicBezTo>
                  <a:cubicBezTo>
                    <a:pt x="4746" y="2237"/>
                    <a:pt x="4744" y="2225"/>
                    <a:pt x="4739" y="2218"/>
                  </a:cubicBezTo>
                  <a:cubicBezTo>
                    <a:pt x="4592" y="1983"/>
                    <a:pt x="4427" y="1759"/>
                    <a:pt x="4250" y="1548"/>
                  </a:cubicBezTo>
                  <a:cubicBezTo>
                    <a:pt x="4159" y="1442"/>
                    <a:pt x="4059" y="1345"/>
                    <a:pt x="3952" y="1259"/>
                  </a:cubicBezTo>
                  <a:cubicBezTo>
                    <a:pt x="3928" y="1240"/>
                    <a:pt x="3907" y="1217"/>
                    <a:pt x="3893" y="1191"/>
                  </a:cubicBezTo>
                  <a:cubicBezTo>
                    <a:pt x="3794" y="1031"/>
                    <a:pt x="3652" y="903"/>
                    <a:pt x="3484" y="821"/>
                  </a:cubicBezTo>
                  <a:cubicBezTo>
                    <a:pt x="3443" y="800"/>
                    <a:pt x="3402" y="791"/>
                    <a:pt x="3363" y="791"/>
                  </a:cubicBezTo>
                  <a:cubicBezTo>
                    <a:pt x="3309" y="791"/>
                    <a:pt x="3255" y="808"/>
                    <a:pt x="3202" y="833"/>
                  </a:cubicBezTo>
                  <a:cubicBezTo>
                    <a:pt x="3084" y="886"/>
                    <a:pt x="2984" y="970"/>
                    <a:pt x="2913" y="1075"/>
                  </a:cubicBezTo>
                  <a:cubicBezTo>
                    <a:pt x="2846" y="1173"/>
                    <a:pt x="2765" y="1259"/>
                    <a:pt x="2672" y="1333"/>
                  </a:cubicBezTo>
                  <a:cubicBezTo>
                    <a:pt x="2560" y="1424"/>
                    <a:pt x="2471" y="1534"/>
                    <a:pt x="2380" y="1645"/>
                  </a:cubicBezTo>
                  <a:cubicBezTo>
                    <a:pt x="2224" y="1831"/>
                    <a:pt x="2096" y="2034"/>
                    <a:pt x="1962" y="2236"/>
                  </a:cubicBezTo>
                  <a:cubicBezTo>
                    <a:pt x="1966" y="2141"/>
                    <a:pt x="1975" y="2046"/>
                    <a:pt x="1989" y="1952"/>
                  </a:cubicBezTo>
                  <a:cubicBezTo>
                    <a:pt x="2003" y="1824"/>
                    <a:pt x="1983" y="1694"/>
                    <a:pt x="1934" y="1575"/>
                  </a:cubicBezTo>
                  <a:cubicBezTo>
                    <a:pt x="1873" y="1413"/>
                    <a:pt x="1833" y="1252"/>
                    <a:pt x="1847" y="1079"/>
                  </a:cubicBezTo>
                  <a:cubicBezTo>
                    <a:pt x="1861" y="888"/>
                    <a:pt x="1906" y="700"/>
                    <a:pt x="1982" y="525"/>
                  </a:cubicBezTo>
                  <a:cubicBezTo>
                    <a:pt x="1999" y="495"/>
                    <a:pt x="2020" y="465"/>
                    <a:pt x="2041" y="437"/>
                  </a:cubicBezTo>
                  <a:cubicBezTo>
                    <a:pt x="2157" y="327"/>
                    <a:pt x="2182" y="277"/>
                    <a:pt x="2287" y="199"/>
                  </a:cubicBezTo>
                  <a:cubicBezTo>
                    <a:pt x="2414" y="105"/>
                    <a:pt x="2554" y="53"/>
                    <a:pt x="2692" y="53"/>
                  </a:cubicBezTo>
                  <a:close/>
                  <a:moveTo>
                    <a:pt x="1438" y="3310"/>
                  </a:moveTo>
                  <a:lnTo>
                    <a:pt x="1438" y="3310"/>
                  </a:lnTo>
                  <a:cubicBezTo>
                    <a:pt x="1445" y="3319"/>
                    <a:pt x="1442" y="3331"/>
                    <a:pt x="1433" y="3335"/>
                  </a:cubicBezTo>
                  <a:cubicBezTo>
                    <a:pt x="1352" y="3579"/>
                    <a:pt x="1268" y="3822"/>
                    <a:pt x="1189" y="4068"/>
                  </a:cubicBezTo>
                  <a:cubicBezTo>
                    <a:pt x="1046" y="4509"/>
                    <a:pt x="1010" y="4978"/>
                    <a:pt x="1044" y="5442"/>
                  </a:cubicBezTo>
                  <a:lnTo>
                    <a:pt x="1044" y="5444"/>
                  </a:lnTo>
                  <a:cubicBezTo>
                    <a:pt x="1051" y="5546"/>
                    <a:pt x="1023" y="5603"/>
                    <a:pt x="937" y="5654"/>
                  </a:cubicBezTo>
                  <a:cubicBezTo>
                    <a:pt x="874" y="5693"/>
                    <a:pt x="816" y="5737"/>
                    <a:pt x="756" y="5779"/>
                  </a:cubicBezTo>
                  <a:cubicBezTo>
                    <a:pt x="570" y="5893"/>
                    <a:pt x="386" y="6010"/>
                    <a:pt x="153" y="6021"/>
                  </a:cubicBezTo>
                  <a:cubicBezTo>
                    <a:pt x="241" y="5835"/>
                    <a:pt x="265" y="5638"/>
                    <a:pt x="309" y="5451"/>
                  </a:cubicBezTo>
                  <a:cubicBezTo>
                    <a:pt x="411" y="4995"/>
                    <a:pt x="555" y="4555"/>
                    <a:pt x="777" y="4145"/>
                  </a:cubicBezTo>
                  <a:cubicBezTo>
                    <a:pt x="788" y="4127"/>
                    <a:pt x="793" y="4106"/>
                    <a:pt x="811" y="4094"/>
                  </a:cubicBezTo>
                  <a:cubicBezTo>
                    <a:pt x="932" y="3866"/>
                    <a:pt x="1089" y="3664"/>
                    <a:pt x="1265" y="3475"/>
                  </a:cubicBezTo>
                  <a:cubicBezTo>
                    <a:pt x="1312" y="3421"/>
                    <a:pt x="1365" y="3370"/>
                    <a:pt x="1422" y="3323"/>
                  </a:cubicBezTo>
                  <a:lnTo>
                    <a:pt x="1438" y="3310"/>
                  </a:lnTo>
                  <a:close/>
                  <a:moveTo>
                    <a:pt x="5288" y="3281"/>
                  </a:moveTo>
                  <a:cubicBezTo>
                    <a:pt x="5346" y="3321"/>
                    <a:pt x="5397" y="3370"/>
                    <a:pt x="5441" y="3424"/>
                  </a:cubicBezTo>
                  <a:cubicBezTo>
                    <a:pt x="5484" y="3479"/>
                    <a:pt x="5539" y="3522"/>
                    <a:pt x="5583" y="3575"/>
                  </a:cubicBezTo>
                  <a:cubicBezTo>
                    <a:pt x="5777" y="3806"/>
                    <a:pt x="5944" y="4061"/>
                    <a:pt x="6075" y="4332"/>
                  </a:cubicBezTo>
                  <a:cubicBezTo>
                    <a:pt x="6084" y="4346"/>
                    <a:pt x="6087" y="4362"/>
                    <a:pt x="6087" y="4378"/>
                  </a:cubicBezTo>
                  <a:cubicBezTo>
                    <a:pt x="6200" y="4611"/>
                    <a:pt x="6291" y="4853"/>
                    <a:pt x="6359" y="5102"/>
                  </a:cubicBezTo>
                  <a:cubicBezTo>
                    <a:pt x="6435" y="5365"/>
                    <a:pt x="6478" y="5637"/>
                    <a:pt x="6554" y="5901"/>
                  </a:cubicBezTo>
                  <a:cubicBezTo>
                    <a:pt x="6566" y="5943"/>
                    <a:pt x="6584" y="5984"/>
                    <a:pt x="6608" y="6021"/>
                  </a:cubicBezTo>
                  <a:cubicBezTo>
                    <a:pt x="6426" y="6015"/>
                    <a:pt x="6279" y="5943"/>
                    <a:pt x="6135" y="5858"/>
                  </a:cubicBezTo>
                  <a:lnTo>
                    <a:pt x="6135" y="5859"/>
                  </a:lnTo>
                  <a:cubicBezTo>
                    <a:pt x="5989" y="5786"/>
                    <a:pt x="5865" y="5684"/>
                    <a:pt x="5735" y="5589"/>
                  </a:cubicBezTo>
                  <a:cubicBezTo>
                    <a:pt x="5682" y="5551"/>
                    <a:pt x="5672" y="5512"/>
                    <a:pt x="5679" y="5451"/>
                  </a:cubicBezTo>
                  <a:cubicBezTo>
                    <a:pt x="5735" y="4972"/>
                    <a:pt x="5674" y="4506"/>
                    <a:pt x="5535" y="4047"/>
                  </a:cubicBezTo>
                  <a:cubicBezTo>
                    <a:pt x="5460" y="3796"/>
                    <a:pt x="5386" y="3545"/>
                    <a:pt x="5288" y="3303"/>
                  </a:cubicBezTo>
                  <a:cubicBezTo>
                    <a:pt x="5286" y="3296"/>
                    <a:pt x="5286" y="3288"/>
                    <a:pt x="5288" y="3281"/>
                  </a:cubicBezTo>
                  <a:close/>
                  <a:moveTo>
                    <a:pt x="2832" y="1249"/>
                  </a:moveTo>
                  <a:cubicBezTo>
                    <a:pt x="2904" y="1501"/>
                    <a:pt x="3090" y="1617"/>
                    <a:pt x="3321" y="1683"/>
                  </a:cubicBezTo>
                  <a:cubicBezTo>
                    <a:pt x="3336" y="1687"/>
                    <a:pt x="3352" y="1689"/>
                    <a:pt x="3367" y="1689"/>
                  </a:cubicBezTo>
                  <a:cubicBezTo>
                    <a:pt x="3396" y="1689"/>
                    <a:pt x="3425" y="1683"/>
                    <a:pt x="3453" y="1671"/>
                  </a:cubicBezTo>
                  <a:cubicBezTo>
                    <a:pt x="3649" y="1598"/>
                    <a:pt x="3807" y="1480"/>
                    <a:pt x="3887" y="1273"/>
                  </a:cubicBezTo>
                  <a:cubicBezTo>
                    <a:pt x="4043" y="1387"/>
                    <a:pt x="4184" y="1522"/>
                    <a:pt x="4303" y="1673"/>
                  </a:cubicBezTo>
                  <a:cubicBezTo>
                    <a:pt x="4918" y="2429"/>
                    <a:pt x="5320" y="3288"/>
                    <a:pt x="5544" y="4232"/>
                  </a:cubicBezTo>
                  <a:cubicBezTo>
                    <a:pt x="5621" y="4566"/>
                    <a:pt x="5667" y="4904"/>
                    <a:pt x="5654" y="5248"/>
                  </a:cubicBezTo>
                  <a:lnTo>
                    <a:pt x="5654" y="5249"/>
                  </a:lnTo>
                  <a:cubicBezTo>
                    <a:pt x="5651" y="5397"/>
                    <a:pt x="5630" y="5542"/>
                    <a:pt x="5591" y="5686"/>
                  </a:cubicBezTo>
                  <a:cubicBezTo>
                    <a:pt x="5593" y="5695"/>
                    <a:pt x="5595" y="5705"/>
                    <a:pt x="5586" y="5712"/>
                  </a:cubicBezTo>
                  <a:cubicBezTo>
                    <a:pt x="5526" y="5968"/>
                    <a:pt x="5425" y="6212"/>
                    <a:pt x="5285" y="6434"/>
                  </a:cubicBezTo>
                  <a:cubicBezTo>
                    <a:pt x="5018" y="6859"/>
                    <a:pt x="4667" y="7186"/>
                    <a:pt x="4198" y="7374"/>
                  </a:cubicBezTo>
                  <a:cubicBezTo>
                    <a:pt x="4060" y="7430"/>
                    <a:pt x="3919" y="7462"/>
                    <a:pt x="3774" y="7462"/>
                  </a:cubicBezTo>
                  <a:cubicBezTo>
                    <a:pt x="3715" y="7462"/>
                    <a:pt x="3656" y="7457"/>
                    <a:pt x="3596" y="7446"/>
                  </a:cubicBezTo>
                  <a:cubicBezTo>
                    <a:pt x="3524" y="7434"/>
                    <a:pt x="3468" y="7402"/>
                    <a:pt x="3435" y="7332"/>
                  </a:cubicBezTo>
                  <a:cubicBezTo>
                    <a:pt x="3414" y="7291"/>
                    <a:pt x="3382" y="7269"/>
                    <a:pt x="3351" y="7269"/>
                  </a:cubicBezTo>
                  <a:cubicBezTo>
                    <a:pt x="3321" y="7269"/>
                    <a:pt x="3292" y="7288"/>
                    <a:pt x="3272" y="7327"/>
                  </a:cubicBezTo>
                  <a:cubicBezTo>
                    <a:pt x="3212" y="7444"/>
                    <a:pt x="3111" y="7465"/>
                    <a:pt x="3000" y="7470"/>
                  </a:cubicBezTo>
                  <a:cubicBezTo>
                    <a:pt x="2985" y="7471"/>
                    <a:pt x="2971" y="7471"/>
                    <a:pt x="2956" y="7471"/>
                  </a:cubicBezTo>
                  <a:cubicBezTo>
                    <a:pt x="2694" y="7471"/>
                    <a:pt x="2436" y="7398"/>
                    <a:pt x="2215" y="7257"/>
                  </a:cubicBezTo>
                  <a:cubicBezTo>
                    <a:pt x="1631" y="6888"/>
                    <a:pt x="1287" y="6350"/>
                    <a:pt x="1128" y="5686"/>
                  </a:cubicBezTo>
                  <a:cubicBezTo>
                    <a:pt x="1056" y="5379"/>
                    <a:pt x="1046" y="5060"/>
                    <a:pt x="1096" y="4748"/>
                  </a:cubicBezTo>
                  <a:cubicBezTo>
                    <a:pt x="1261" y="3636"/>
                    <a:pt x="1694" y="2635"/>
                    <a:pt x="2357" y="1731"/>
                  </a:cubicBezTo>
                  <a:cubicBezTo>
                    <a:pt x="2476" y="1564"/>
                    <a:pt x="2618" y="1415"/>
                    <a:pt x="2779" y="1287"/>
                  </a:cubicBezTo>
                  <a:cubicBezTo>
                    <a:pt x="2797" y="1273"/>
                    <a:pt x="2814" y="1261"/>
                    <a:pt x="2832" y="1249"/>
                  </a:cubicBezTo>
                  <a:close/>
                  <a:moveTo>
                    <a:pt x="2680" y="0"/>
                  </a:moveTo>
                  <a:cubicBezTo>
                    <a:pt x="2677" y="0"/>
                    <a:pt x="2674" y="0"/>
                    <a:pt x="2671" y="0"/>
                  </a:cubicBezTo>
                  <a:cubicBezTo>
                    <a:pt x="2574" y="2"/>
                    <a:pt x="2478" y="27"/>
                    <a:pt x="2394" y="72"/>
                  </a:cubicBezTo>
                  <a:cubicBezTo>
                    <a:pt x="2287" y="128"/>
                    <a:pt x="2190" y="202"/>
                    <a:pt x="2108" y="291"/>
                  </a:cubicBezTo>
                  <a:cubicBezTo>
                    <a:pt x="2062" y="342"/>
                    <a:pt x="2064" y="334"/>
                    <a:pt x="1975" y="439"/>
                  </a:cubicBezTo>
                  <a:cubicBezTo>
                    <a:pt x="1950" y="467"/>
                    <a:pt x="1876" y="646"/>
                    <a:pt x="1855" y="717"/>
                  </a:cubicBezTo>
                  <a:cubicBezTo>
                    <a:pt x="1773" y="1005"/>
                    <a:pt x="1752" y="1293"/>
                    <a:pt x="1876" y="1575"/>
                  </a:cubicBezTo>
                  <a:cubicBezTo>
                    <a:pt x="1929" y="1697"/>
                    <a:pt x="1948" y="1832"/>
                    <a:pt x="1933" y="1966"/>
                  </a:cubicBezTo>
                  <a:cubicBezTo>
                    <a:pt x="1924" y="2067"/>
                    <a:pt x="1905" y="2169"/>
                    <a:pt x="1894" y="2271"/>
                  </a:cubicBezTo>
                  <a:cubicBezTo>
                    <a:pt x="1891" y="2341"/>
                    <a:pt x="1848" y="2402"/>
                    <a:pt x="1784" y="2432"/>
                  </a:cubicBezTo>
                  <a:cubicBezTo>
                    <a:pt x="1747" y="2453"/>
                    <a:pt x="1712" y="2479"/>
                    <a:pt x="1680" y="2509"/>
                  </a:cubicBezTo>
                  <a:cubicBezTo>
                    <a:pt x="1386" y="2749"/>
                    <a:pt x="1145" y="3039"/>
                    <a:pt x="928" y="3347"/>
                  </a:cubicBezTo>
                  <a:cubicBezTo>
                    <a:pt x="485" y="3975"/>
                    <a:pt x="199" y="4667"/>
                    <a:pt x="48" y="5418"/>
                  </a:cubicBezTo>
                  <a:cubicBezTo>
                    <a:pt x="30" y="5502"/>
                    <a:pt x="29" y="5589"/>
                    <a:pt x="1" y="5672"/>
                  </a:cubicBezTo>
                  <a:lnTo>
                    <a:pt x="1" y="5968"/>
                  </a:lnTo>
                  <a:cubicBezTo>
                    <a:pt x="36" y="6026"/>
                    <a:pt x="99" y="6055"/>
                    <a:pt x="179" y="6055"/>
                  </a:cubicBezTo>
                  <a:cubicBezTo>
                    <a:pt x="200" y="6055"/>
                    <a:pt x="224" y="6053"/>
                    <a:pt x="248" y="6049"/>
                  </a:cubicBezTo>
                  <a:cubicBezTo>
                    <a:pt x="416" y="6017"/>
                    <a:pt x="567" y="5938"/>
                    <a:pt x="711" y="5849"/>
                  </a:cubicBezTo>
                  <a:cubicBezTo>
                    <a:pt x="819" y="5784"/>
                    <a:pt x="923" y="5710"/>
                    <a:pt x="1021" y="5630"/>
                  </a:cubicBezTo>
                  <a:cubicBezTo>
                    <a:pt x="1036" y="5617"/>
                    <a:pt x="1046" y="5610"/>
                    <a:pt x="1053" y="5610"/>
                  </a:cubicBezTo>
                  <a:cubicBezTo>
                    <a:pt x="1063" y="5610"/>
                    <a:pt x="1068" y="5622"/>
                    <a:pt x="1075" y="5649"/>
                  </a:cubicBezTo>
                  <a:cubicBezTo>
                    <a:pt x="1221" y="6250"/>
                    <a:pt x="1510" y="6766"/>
                    <a:pt x="2003" y="7153"/>
                  </a:cubicBezTo>
                  <a:cubicBezTo>
                    <a:pt x="2239" y="7341"/>
                    <a:pt x="2504" y="7467"/>
                    <a:pt x="2809" y="7497"/>
                  </a:cubicBezTo>
                  <a:cubicBezTo>
                    <a:pt x="2809" y="7497"/>
                    <a:pt x="2811" y="7497"/>
                    <a:pt x="2813" y="7499"/>
                  </a:cubicBezTo>
                  <a:cubicBezTo>
                    <a:pt x="2821" y="7499"/>
                    <a:pt x="2830" y="7500"/>
                    <a:pt x="2839" y="7502"/>
                  </a:cubicBezTo>
                  <a:cubicBezTo>
                    <a:pt x="2843" y="7503"/>
                    <a:pt x="2848" y="7503"/>
                    <a:pt x="2853" y="7503"/>
                  </a:cubicBezTo>
                  <a:cubicBezTo>
                    <a:pt x="2857" y="7503"/>
                    <a:pt x="2862" y="7503"/>
                    <a:pt x="2865" y="7504"/>
                  </a:cubicBezTo>
                  <a:lnTo>
                    <a:pt x="2878" y="7504"/>
                  </a:lnTo>
                  <a:lnTo>
                    <a:pt x="2888" y="7506"/>
                  </a:lnTo>
                  <a:cubicBezTo>
                    <a:pt x="2897" y="7506"/>
                    <a:pt x="2907" y="7506"/>
                    <a:pt x="2916" y="7507"/>
                  </a:cubicBezTo>
                  <a:lnTo>
                    <a:pt x="2977" y="7507"/>
                  </a:lnTo>
                  <a:lnTo>
                    <a:pt x="3021" y="7504"/>
                  </a:lnTo>
                  <a:cubicBezTo>
                    <a:pt x="3028" y="7502"/>
                    <a:pt x="3037" y="7500"/>
                    <a:pt x="3046" y="7500"/>
                  </a:cubicBezTo>
                  <a:cubicBezTo>
                    <a:pt x="3070" y="7488"/>
                    <a:pt x="3100" y="7491"/>
                    <a:pt x="3126" y="7484"/>
                  </a:cubicBezTo>
                  <a:cubicBezTo>
                    <a:pt x="3195" y="7469"/>
                    <a:pt x="3254" y="7423"/>
                    <a:pt x="3288" y="7362"/>
                  </a:cubicBezTo>
                  <a:cubicBezTo>
                    <a:pt x="3308" y="7323"/>
                    <a:pt x="3329" y="7304"/>
                    <a:pt x="3350" y="7304"/>
                  </a:cubicBezTo>
                  <a:cubicBezTo>
                    <a:pt x="3371" y="7304"/>
                    <a:pt x="3392" y="7323"/>
                    <a:pt x="3412" y="7362"/>
                  </a:cubicBezTo>
                  <a:cubicBezTo>
                    <a:pt x="3475" y="7481"/>
                    <a:pt x="3589" y="7486"/>
                    <a:pt x="3698" y="7491"/>
                  </a:cubicBezTo>
                  <a:cubicBezTo>
                    <a:pt x="3721" y="7493"/>
                    <a:pt x="3743" y="7493"/>
                    <a:pt x="3766" y="7493"/>
                  </a:cubicBezTo>
                  <a:cubicBezTo>
                    <a:pt x="4042" y="7493"/>
                    <a:pt x="4292" y="7395"/>
                    <a:pt x="4524" y="7246"/>
                  </a:cubicBezTo>
                  <a:cubicBezTo>
                    <a:pt x="5121" y="6864"/>
                    <a:pt x="5488" y="6315"/>
                    <a:pt x="5649" y="5630"/>
                  </a:cubicBezTo>
                  <a:cubicBezTo>
                    <a:pt x="5657" y="5598"/>
                    <a:pt x="5664" y="5587"/>
                    <a:pt x="5673" y="5587"/>
                  </a:cubicBezTo>
                  <a:cubicBezTo>
                    <a:pt x="5683" y="5587"/>
                    <a:pt x="5695" y="5600"/>
                    <a:pt x="5711" y="5612"/>
                  </a:cubicBezTo>
                  <a:cubicBezTo>
                    <a:pt x="5903" y="5766"/>
                    <a:pt x="6103" y="5907"/>
                    <a:pt x="6335" y="5998"/>
                  </a:cubicBezTo>
                  <a:cubicBezTo>
                    <a:pt x="6414" y="6028"/>
                    <a:pt x="6493" y="6052"/>
                    <a:pt x="6577" y="6052"/>
                  </a:cubicBezTo>
                  <a:cubicBezTo>
                    <a:pt x="6599" y="6052"/>
                    <a:pt x="6622" y="6051"/>
                    <a:pt x="6645" y="6047"/>
                  </a:cubicBezTo>
                  <a:cubicBezTo>
                    <a:pt x="6713" y="6036"/>
                    <a:pt x="6747" y="6003"/>
                    <a:pt x="6750" y="5936"/>
                  </a:cubicBezTo>
                  <a:cubicBezTo>
                    <a:pt x="6750" y="5928"/>
                    <a:pt x="6752" y="5921"/>
                    <a:pt x="6762" y="5917"/>
                  </a:cubicBezTo>
                  <a:lnTo>
                    <a:pt x="6762" y="5770"/>
                  </a:lnTo>
                  <a:cubicBezTo>
                    <a:pt x="6750" y="5766"/>
                    <a:pt x="6752" y="5756"/>
                    <a:pt x="6752" y="5745"/>
                  </a:cubicBezTo>
                  <a:cubicBezTo>
                    <a:pt x="6745" y="5616"/>
                    <a:pt x="6727" y="5484"/>
                    <a:pt x="6696" y="5358"/>
                  </a:cubicBezTo>
                  <a:cubicBezTo>
                    <a:pt x="6517" y="4523"/>
                    <a:pt x="6175" y="3764"/>
                    <a:pt x="5639" y="3095"/>
                  </a:cubicBezTo>
                  <a:cubicBezTo>
                    <a:pt x="5418" y="2818"/>
                    <a:pt x="5181" y="2553"/>
                    <a:pt x="4873" y="2367"/>
                  </a:cubicBezTo>
                  <a:cubicBezTo>
                    <a:pt x="4857" y="2360"/>
                    <a:pt x="4846" y="2346"/>
                    <a:pt x="4843" y="2330"/>
                  </a:cubicBezTo>
                  <a:cubicBezTo>
                    <a:pt x="4792" y="2062"/>
                    <a:pt x="4743" y="1794"/>
                    <a:pt x="4859" y="1529"/>
                  </a:cubicBezTo>
                  <a:cubicBezTo>
                    <a:pt x="4948" y="1324"/>
                    <a:pt x="4946" y="1112"/>
                    <a:pt x="4908" y="896"/>
                  </a:cubicBezTo>
                  <a:cubicBezTo>
                    <a:pt x="4881" y="754"/>
                    <a:pt x="4841" y="616"/>
                    <a:pt x="4787" y="483"/>
                  </a:cubicBezTo>
                  <a:lnTo>
                    <a:pt x="4787" y="483"/>
                  </a:lnTo>
                  <a:cubicBezTo>
                    <a:pt x="4787" y="483"/>
                    <a:pt x="4787" y="483"/>
                    <a:pt x="4787" y="483"/>
                  </a:cubicBezTo>
                  <a:cubicBezTo>
                    <a:pt x="4791" y="483"/>
                    <a:pt x="4718" y="351"/>
                    <a:pt x="4708" y="334"/>
                  </a:cubicBezTo>
                  <a:cubicBezTo>
                    <a:pt x="4625" y="214"/>
                    <a:pt x="4511" y="121"/>
                    <a:pt x="4380" y="62"/>
                  </a:cubicBezTo>
                  <a:cubicBezTo>
                    <a:pt x="4295" y="23"/>
                    <a:pt x="4203" y="3"/>
                    <a:pt x="4112" y="3"/>
                  </a:cubicBezTo>
                  <a:cubicBezTo>
                    <a:pt x="3948" y="3"/>
                    <a:pt x="3786" y="67"/>
                    <a:pt x="3668" y="190"/>
                  </a:cubicBezTo>
                  <a:cubicBezTo>
                    <a:pt x="3563" y="302"/>
                    <a:pt x="3482" y="432"/>
                    <a:pt x="3426" y="574"/>
                  </a:cubicBezTo>
                  <a:cubicBezTo>
                    <a:pt x="3419" y="591"/>
                    <a:pt x="3414" y="609"/>
                    <a:pt x="3405" y="626"/>
                  </a:cubicBezTo>
                  <a:cubicBezTo>
                    <a:pt x="3405" y="628"/>
                    <a:pt x="3400" y="630"/>
                    <a:pt x="3393" y="635"/>
                  </a:cubicBezTo>
                  <a:cubicBezTo>
                    <a:pt x="3354" y="525"/>
                    <a:pt x="3302" y="421"/>
                    <a:pt x="3239" y="325"/>
                  </a:cubicBezTo>
                  <a:cubicBezTo>
                    <a:pt x="3110" y="141"/>
                    <a:pt x="2945" y="0"/>
                    <a:pt x="2680" y="0"/>
                  </a:cubicBezTo>
                  <a:close/>
                </a:path>
              </a:pathLst>
            </a:custGeom>
            <a:gradFill>
              <a:gsLst>
                <a:gs pos="0">
                  <a:srgbClr val="424242"/>
                </a:gs>
                <a:gs pos="100000">
                  <a:srgbClr val="01010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9"/>
            <p:cNvSpPr/>
            <p:nvPr/>
          </p:nvSpPr>
          <p:spPr>
            <a:xfrm>
              <a:off x="6622075" y="611750"/>
              <a:ext cx="326454" cy="377445"/>
            </a:xfrm>
            <a:custGeom>
              <a:avLst/>
              <a:gdLst/>
              <a:ahLst/>
              <a:cxnLst/>
              <a:rect l="l" t="t" r="r" b="b"/>
              <a:pathLst>
                <a:path w="4624" h="5324" extrusionOk="0">
                  <a:moveTo>
                    <a:pt x="1787" y="0"/>
                  </a:moveTo>
                  <a:cubicBezTo>
                    <a:pt x="1770" y="14"/>
                    <a:pt x="1752" y="26"/>
                    <a:pt x="1735" y="39"/>
                  </a:cubicBezTo>
                  <a:cubicBezTo>
                    <a:pt x="1573" y="167"/>
                    <a:pt x="1431" y="316"/>
                    <a:pt x="1312" y="484"/>
                  </a:cubicBezTo>
                  <a:cubicBezTo>
                    <a:pt x="649" y="1387"/>
                    <a:pt x="216" y="2388"/>
                    <a:pt x="52" y="3499"/>
                  </a:cubicBezTo>
                  <a:cubicBezTo>
                    <a:pt x="1" y="3811"/>
                    <a:pt x="11" y="4130"/>
                    <a:pt x="85" y="4439"/>
                  </a:cubicBezTo>
                  <a:cubicBezTo>
                    <a:pt x="155" y="4476"/>
                    <a:pt x="208" y="4537"/>
                    <a:pt x="271" y="4586"/>
                  </a:cubicBezTo>
                  <a:cubicBezTo>
                    <a:pt x="530" y="4800"/>
                    <a:pt x="821" y="4974"/>
                    <a:pt x="1135" y="5098"/>
                  </a:cubicBezTo>
                  <a:cubicBezTo>
                    <a:pt x="1372" y="5195"/>
                    <a:pt x="1619" y="5261"/>
                    <a:pt x="1873" y="5295"/>
                  </a:cubicBezTo>
                  <a:cubicBezTo>
                    <a:pt x="2019" y="5314"/>
                    <a:pt x="2165" y="5324"/>
                    <a:pt x="2312" y="5324"/>
                  </a:cubicBezTo>
                  <a:cubicBezTo>
                    <a:pt x="2441" y="5324"/>
                    <a:pt x="2570" y="5316"/>
                    <a:pt x="2699" y="5302"/>
                  </a:cubicBezTo>
                  <a:cubicBezTo>
                    <a:pt x="3106" y="5254"/>
                    <a:pt x="3500" y="5130"/>
                    <a:pt x="3859" y="4935"/>
                  </a:cubicBezTo>
                  <a:cubicBezTo>
                    <a:pt x="4063" y="4826"/>
                    <a:pt x="4252" y="4695"/>
                    <a:pt x="4426" y="4546"/>
                  </a:cubicBezTo>
                  <a:cubicBezTo>
                    <a:pt x="4461" y="4514"/>
                    <a:pt x="4487" y="4467"/>
                    <a:pt x="4541" y="4464"/>
                  </a:cubicBezTo>
                  <a:cubicBezTo>
                    <a:pt x="4536" y="4455"/>
                    <a:pt x="4538" y="4443"/>
                    <a:pt x="4548" y="4437"/>
                  </a:cubicBezTo>
                  <a:cubicBezTo>
                    <a:pt x="4587" y="4294"/>
                    <a:pt x="4608" y="4148"/>
                    <a:pt x="4611" y="4001"/>
                  </a:cubicBezTo>
                  <a:cubicBezTo>
                    <a:pt x="4624" y="3657"/>
                    <a:pt x="4578" y="3319"/>
                    <a:pt x="4499" y="2984"/>
                  </a:cubicBezTo>
                  <a:cubicBezTo>
                    <a:pt x="4277" y="2039"/>
                    <a:pt x="3873" y="1180"/>
                    <a:pt x="3260" y="426"/>
                  </a:cubicBezTo>
                  <a:cubicBezTo>
                    <a:pt x="3139" y="274"/>
                    <a:pt x="2999" y="140"/>
                    <a:pt x="2844" y="25"/>
                  </a:cubicBezTo>
                  <a:cubicBezTo>
                    <a:pt x="2764" y="232"/>
                    <a:pt x="2606" y="349"/>
                    <a:pt x="2408" y="423"/>
                  </a:cubicBezTo>
                  <a:cubicBezTo>
                    <a:pt x="2381" y="435"/>
                    <a:pt x="2352" y="441"/>
                    <a:pt x="2322" y="441"/>
                  </a:cubicBezTo>
                  <a:cubicBezTo>
                    <a:pt x="2307" y="441"/>
                    <a:pt x="2291" y="440"/>
                    <a:pt x="2276" y="437"/>
                  </a:cubicBezTo>
                  <a:cubicBezTo>
                    <a:pt x="2045" y="370"/>
                    <a:pt x="1859" y="253"/>
                    <a:pt x="17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9"/>
            <p:cNvSpPr/>
            <p:nvPr/>
          </p:nvSpPr>
          <p:spPr>
            <a:xfrm>
              <a:off x="6626100" y="925550"/>
              <a:ext cx="318403" cy="122027"/>
            </a:xfrm>
            <a:custGeom>
              <a:avLst/>
              <a:gdLst/>
              <a:ahLst/>
              <a:cxnLst/>
              <a:rect l="l" t="t" r="r" b="b"/>
              <a:pathLst>
                <a:path w="4456" h="1785" extrusionOk="0">
                  <a:moveTo>
                    <a:pt x="1" y="0"/>
                  </a:moveTo>
                  <a:lnTo>
                    <a:pt x="1" y="0"/>
                  </a:lnTo>
                  <a:cubicBezTo>
                    <a:pt x="160" y="668"/>
                    <a:pt x="506" y="1206"/>
                    <a:pt x="1093" y="1576"/>
                  </a:cubicBezTo>
                  <a:cubicBezTo>
                    <a:pt x="1308" y="1713"/>
                    <a:pt x="1557" y="1784"/>
                    <a:pt x="1810" y="1784"/>
                  </a:cubicBezTo>
                  <a:cubicBezTo>
                    <a:pt x="1830" y="1784"/>
                    <a:pt x="1850" y="1784"/>
                    <a:pt x="1870" y="1783"/>
                  </a:cubicBezTo>
                  <a:cubicBezTo>
                    <a:pt x="1980" y="1779"/>
                    <a:pt x="2084" y="1757"/>
                    <a:pt x="2141" y="1641"/>
                  </a:cubicBezTo>
                  <a:cubicBezTo>
                    <a:pt x="2161" y="1602"/>
                    <a:pt x="2191" y="1584"/>
                    <a:pt x="2222" y="1584"/>
                  </a:cubicBezTo>
                  <a:cubicBezTo>
                    <a:pt x="2253" y="1584"/>
                    <a:pt x="2285" y="1604"/>
                    <a:pt x="2304" y="1644"/>
                  </a:cubicBezTo>
                  <a:cubicBezTo>
                    <a:pt x="2340" y="1716"/>
                    <a:pt x="2394" y="1746"/>
                    <a:pt x="2466" y="1760"/>
                  </a:cubicBezTo>
                  <a:cubicBezTo>
                    <a:pt x="2524" y="1771"/>
                    <a:pt x="2582" y="1775"/>
                    <a:pt x="2640" y="1775"/>
                  </a:cubicBezTo>
                  <a:cubicBezTo>
                    <a:pt x="2786" y="1775"/>
                    <a:pt x="2929" y="1744"/>
                    <a:pt x="3067" y="1688"/>
                  </a:cubicBezTo>
                  <a:cubicBezTo>
                    <a:pt x="3537" y="1499"/>
                    <a:pt x="3889" y="1173"/>
                    <a:pt x="4154" y="747"/>
                  </a:cubicBezTo>
                  <a:cubicBezTo>
                    <a:pt x="4296" y="526"/>
                    <a:pt x="4398" y="282"/>
                    <a:pt x="4456" y="26"/>
                  </a:cubicBezTo>
                  <a:lnTo>
                    <a:pt x="4456" y="26"/>
                  </a:lnTo>
                  <a:cubicBezTo>
                    <a:pt x="4401" y="30"/>
                    <a:pt x="4375" y="77"/>
                    <a:pt x="4340" y="107"/>
                  </a:cubicBezTo>
                  <a:cubicBezTo>
                    <a:pt x="4166" y="258"/>
                    <a:pt x="3975" y="387"/>
                    <a:pt x="3774" y="496"/>
                  </a:cubicBezTo>
                  <a:cubicBezTo>
                    <a:pt x="3414" y="693"/>
                    <a:pt x="3020" y="817"/>
                    <a:pt x="2613" y="863"/>
                  </a:cubicBezTo>
                  <a:cubicBezTo>
                    <a:pt x="2483" y="878"/>
                    <a:pt x="2352" y="885"/>
                    <a:pt x="2221" y="885"/>
                  </a:cubicBezTo>
                  <a:cubicBezTo>
                    <a:pt x="2076" y="885"/>
                    <a:pt x="1931" y="876"/>
                    <a:pt x="1787" y="857"/>
                  </a:cubicBezTo>
                  <a:cubicBezTo>
                    <a:pt x="1533" y="822"/>
                    <a:pt x="1284" y="756"/>
                    <a:pt x="1048" y="659"/>
                  </a:cubicBezTo>
                  <a:cubicBezTo>
                    <a:pt x="735" y="535"/>
                    <a:pt x="444" y="363"/>
                    <a:pt x="185" y="149"/>
                  </a:cubicBezTo>
                  <a:cubicBezTo>
                    <a:pt x="124" y="98"/>
                    <a:pt x="71" y="3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9"/>
            <p:cNvSpPr/>
            <p:nvPr/>
          </p:nvSpPr>
          <p:spPr>
            <a:xfrm>
              <a:off x="6628209" y="480687"/>
              <a:ext cx="320323" cy="98025"/>
            </a:xfrm>
            <a:custGeom>
              <a:avLst/>
              <a:gdLst/>
              <a:ahLst/>
              <a:cxnLst/>
              <a:rect l="l" t="t" r="r" b="b"/>
              <a:pathLst>
                <a:path w="4686" h="1434" extrusionOk="0">
                  <a:moveTo>
                    <a:pt x="3162" y="0"/>
                  </a:moveTo>
                  <a:cubicBezTo>
                    <a:pt x="3025" y="0"/>
                    <a:pt x="2920" y="80"/>
                    <a:pt x="2871" y="222"/>
                  </a:cubicBezTo>
                  <a:cubicBezTo>
                    <a:pt x="2851" y="287"/>
                    <a:pt x="2841" y="354"/>
                    <a:pt x="2839" y="422"/>
                  </a:cubicBezTo>
                  <a:cubicBezTo>
                    <a:pt x="2839" y="438"/>
                    <a:pt x="2841" y="457"/>
                    <a:pt x="2820" y="462"/>
                  </a:cubicBezTo>
                  <a:cubicBezTo>
                    <a:pt x="2817" y="463"/>
                    <a:pt x="2814" y="463"/>
                    <a:pt x="2812" y="463"/>
                  </a:cubicBezTo>
                  <a:cubicBezTo>
                    <a:pt x="2796" y="463"/>
                    <a:pt x="2785" y="449"/>
                    <a:pt x="2778" y="434"/>
                  </a:cubicBezTo>
                  <a:cubicBezTo>
                    <a:pt x="2755" y="380"/>
                    <a:pt x="2751" y="318"/>
                    <a:pt x="2769" y="261"/>
                  </a:cubicBezTo>
                  <a:cubicBezTo>
                    <a:pt x="2781" y="217"/>
                    <a:pt x="2797" y="173"/>
                    <a:pt x="2813" y="129"/>
                  </a:cubicBezTo>
                  <a:cubicBezTo>
                    <a:pt x="2808" y="129"/>
                    <a:pt x="2802" y="129"/>
                    <a:pt x="2795" y="131"/>
                  </a:cubicBezTo>
                  <a:cubicBezTo>
                    <a:pt x="2788" y="134"/>
                    <a:pt x="2783" y="140"/>
                    <a:pt x="2776" y="143"/>
                  </a:cubicBezTo>
                  <a:cubicBezTo>
                    <a:pt x="2643" y="238"/>
                    <a:pt x="2592" y="373"/>
                    <a:pt x="2578" y="529"/>
                  </a:cubicBezTo>
                  <a:cubicBezTo>
                    <a:pt x="2573" y="601"/>
                    <a:pt x="2571" y="673"/>
                    <a:pt x="2543" y="739"/>
                  </a:cubicBezTo>
                  <a:cubicBezTo>
                    <a:pt x="2534" y="764"/>
                    <a:pt x="2527" y="792"/>
                    <a:pt x="2497" y="792"/>
                  </a:cubicBezTo>
                  <a:cubicBezTo>
                    <a:pt x="2469" y="790"/>
                    <a:pt x="2469" y="760"/>
                    <a:pt x="2460" y="739"/>
                  </a:cubicBezTo>
                  <a:cubicBezTo>
                    <a:pt x="2459" y="732"/>
                    <a:pt x="2457" y="723"/>
                    <a:pt x="2455" y="716"/>
                  </a:cubicBezTo>
                  <a:cubicBezTo>
                    <a:pt x="2425" y="595"/>
                    <a:pt x="2452" y="480"/>
                    <a:pt x="2483" y="366"/>
                  </a:cubicBezTo>
                  <a:lnTo>
                    <a:pt x="2473" y="352"/>
                  </a:lnTo>
                  <a:lnTo>
                    <a:pt x="2438" y="387"/>
                  </a:lnTo>
                  <a:cubicBezTo>
                    <a:pt x="2425" y="400"/>
                    <a:pt x="2415" y="421"/>
                    <a:pt x="2396" y="421"/>
                  </a:cubicBezTo>
                  <a:cubicBezTo>
                    <a:pt x="2394" y="421"/>
                    <a:pt x="2392" y="421"/>
                    <a:pt x="2390" y="420"/>
                  </a:cubicBezTo>
                  <a:cubicBezTo>
                    <a:pt x="2362" y="411"/>
                    <a:pt x="2371" y="383"/>
                    <a:pt x="2369" y="362"/>
                  </a:cubicBezTo>
                  <a:cubicBezTo>
                    <a:pt x="2364" y="294"/>
                    <a:pt x="2353" y="226"/>
                    <a:pt x="2336" y="159"/>
                  </a:cubicBezTo>
                  <a:cubicBezTo>
                    <a:pt x="2306" y="227"/>
                    <a:pt x="2311" y="292"/>
                    <a:pt x="2301" y="354"/>
                  </a:cubicBezTo>
                  <a:cubicBezTo>
                    <a:pt x="2297" y="371"/>
                    <a:pt x="2303" y="394"/>
                    <a:pt x="2282" y="401"/>
                  </a:cubicBezTo>
                  <a:cubicBezTo>
                    <a:pt x="2278" y="402"/>
                    <a:pt x="2275" y="402"/>
                    <a:pt x="2272" y="402"/>
                  </a:cubicBezTo>
                  <a:cubicBezTo>
                    <a:pt x="2256" y="402"/>
                    <a:pt x="2248" y="387"/>
                    <a:pt x="2236" y="376"/>
                  </a:cubicBezTo>
                  <a:cubicBezTo>
                    <a:pt x="2225" y="365"/>
                    <a:pt x="2220" y="349"/>
                    <a:pt x="2204" y="349"/>
                  </a:cubicBezTo>
                  <a:cubicBezTo>
                    <a:pt x="2202" y="349"/>
                    <a:pt x="2200" y="349"/>
                    <a:pt x="2197" y="350"/>
                  </a:cubicBezTo>
                  <a:cubicBezTo>
                    <a:pt x="2203" y="373"/>
                    <a:pt x="2208" y="394"/>
                    <a:pt x="2213" y="415"/>
                  </a:cubicBezTo>
                  <a:cubicBezTo>
                    <a:pt x="2243" y="518"/>
                    <a:pt x="2255" y="624"/>
                    <a:pt x="2225" y="729"/>
                  </a:cubicBezTo>
                  <a:cubicBezTo>
                    <a:pt x="2218" y="753"/>
                    <a:pt x="2217" y="788"/>
                    <a:pt x="2185" y="790"/>
                  </a:cubicBezTo>
                  <a:cubicBezTo>
                    <a:pt x="2184" y="790"/>
                    <a:pt x="2184" y="790"/>
                    <a:pt x="2183" y="790"/>
                  </a:cubicBezTo>
                  <a:cubicBezTo>
                    <a:pt x="2152" y="790"/>
                    <a:pt x="2146" y="756"/>
                    <a:pt x="2138" y="732"/>
                  </a:cubicBezTo>
                  <a:cubicBezTo>
                    <a:pt x="2129" y="713"/>
                    <a:pt x="2126" y="694"/>
                    <a:pt x="2122" y="674"/>
                  </a:cubicBezTo>
                  <a:cubicBezTo>
                    <a:pt x="2113" y="606"/>
                    <a:pt x="2106" y="539"/>
                    <a:pt x="2097" y="473"/>
                  </a:cubicBezTo>
                  <a:cubicBezTo>
                    <a:pt x="2080" y="317"/>
                    <a:pt x="1984" y="173"/>
                    <a:pt x="1864" y="126"/>
                  </a:cubicBezTo>
                  <a:lnTo>
                    <a:pt x="1864" y="126"/>
                  </a:lnTo>
                  <a:cubicBezTo>
                    <a:pt x="1880" y="164"/>
                    <a:pt x="1896" y="201"/>
                    <a:pt x="1908" y="240"/>
                  </a:cubicBezTo>
                  <a:cubicBezTo>
                    <a:pt x="1927" y="306"/>
                    <a:pt x="1938" y="371"/>
                    <a:pt x="1903" y="438"/>
                  </a:cubicBezTo>
                  <a:cubicBezTo>
                    <a:pt x="1896" y="451"/>
                    <a:pt x="1887" y="464"/>
                    <a:pt x="1869" y="464"/>
                  </a:cubicBezTo>
                  <a:cubicBezTo>
                    <a:pt x="1868" y="464"/>
                    <a:pt x="1867" y="464"/>
                    <a:pt x="1866" y="464"/>
                  </a:cubicBezTo>
                  <a:cubicBezTo>
                    <a:pt x="1847" y="460"/>
                    <a:pt x="1843" y="443"/>
                    <a:pt x="1842" y="425"/>
                  </a:cubicBezTo>
                  <a:cubicBezTo>
                    <a:pt x="1842" y="404"/>
                    <a:pt x="1842" y="382"/>
                    <a:pt x="1840" y="359"/>
                  </a:cubicBezTo>
                  <a:cubicBezTo>
                    <a:pt x="1828" y="138"/>
                    <a:pt x="1703" y="6"/>
                    <a:pt x="1518" y="6"/>
                  </a:cubicBezTo>
                  <a:cubicBezTo>
                    <a:pt x="1475" y="6"/>
                    <a:pt x="1429" y="13"/>
                    <a:pt x="1380" y="27"/>
                  </a:cubicBezTo>
                  <a:cubicBezTo>
                    <a:pt x="1556" y="48"/>
                    <a:pt x="1622" y="162"/>
                    <a:pt x="1649" y="310"/>
                  </a:cubicBezTo>
                  <a:cubicBezTo>
                    <a:pt x="1654" y="334"/>
                    <a:pt x="1666" y="362"/>
                    <a:pt x="1640" y="376"/>
                  </a:cubicBezTo>
                  <a:cubicBezTo>
                    <a:pt x="1634" y="379"/>
                    <a:pt x="1629" y="380"/>
                    <a:pt x="1624" y="380"/>
                  </a:cubicBezTo>
                  <a:cubicBezTo>
                    <a:pt x="1605" y="380"/>
                    <a:pt x="1591" y="361"/>
                    <a:pt x="1577" y="348"/>
                  </a:cubicBezTo>
                  <a:cubicBezTo>
                    <a:pt x="1526" y="301"/>
                    <a:pt x="1480" y="248"/>
                    <a:pt x="1428" y="203"/>
                  </a:cubicBezTo>
                  <a:cubicBezTo>
                    <a:pt x="1365" y="145"/>
                    <a:pt x="1285" y="115"/>
                    <a:pt x="1203" y="115"/>
                  </a:cubicBezTo>
                  <a:cubicBezTo>
                    <a:pt x="1165" y="115"/>
                    <a:pt x="1126" y="121"/>
                    <a:pt x="1089" y="134"/>
                  </a:cubicBezTo>
                  <a:cubicBezTo>
                    <a:pt x="974" y="173"/>
                    <a:pt x="867" y="236"/>
                    <a:pt x="774" y="317"/>
                  </a:cubicBezTo>
                  <a:lnTo>
                    <a:pt x="784" y="329"/>
                  </a:lnTo>
                  <a:cubicBezTo>
                    <a:pt x="881" y="299"/>
                    <a:pt x="977" y="273"/>
                    <a:pt x="1079" y="273"/>
                  </a:cubicBezTo>
                  <a:cubicBezTo>
                    <a:pt x="1167" y="273"/>
                    <a:pt x="1251" y="275"/>
                    <a:pt x="1326" y="329"/>
                  </a:cubicBezTo>
                  <a:cubicBezTo>
                    <a:pt x="1347" y="345"/>
                    <a:pt x="1366" y="368"/>
                    <a:pt x="1354" y="397"/>
                  </a:cubicBezTo>
                  <a:cubicBezTo>
                    <a:pt x="1349" y="410"/>
                    <a:pt x="1339" y="414"/>
                    <a:pt x="1329" y="414"/>
                  </a:cubicBezTo>
                  <a:cubicBezTo>
                    <a:pt x="1319" y="414"/>
                    <a:pt x="1308" y="410"/>
                    <a:pt x="1300" y="408"/>
                  </a:cubicBezTo>
                  <a:cubicBezTo>
                    <a:pt x="1246" y="395"/>
                    <a:pt x="1194" y="389"/>
                    <a:pt x="1142" y="389"/>
                  </a:cubicBezTo>
                  <a:cubicBezTo>
                    <a:pt x="1015" y="389"/>
                    <a:pt x="894" y="424"/>
                    <a:pt x="774" y="478"/>
                  </a:cubicBezTo>
                  <a:cubicBezTo>
                    <a:pt x="523" y="590"/>
                    <a:pt x="287" y="736"/>
                    <a:pt x="1" y="748"/>
                  </a:cubicBezTo>
                  <a:cubicBezTo>
                    <a:pt x="131" y="810"/>
                    <a:pt x="262" y="836"/>
                    <a:pt x="394" y="836"/>
                  </a:cubicBezTo>
                  <a:cubicBezTo>
                    <a:pt x="502" y="836"/>
                    <a:pt x="611" y="818"/>
                    <a:pt x="721" y="787"/>
                  </a:cubicBezTo>
                  <a:cubicBezTo>
                    <a:pt x="837" y="751"/>
                    <a:pt x="947" y="702"/>
                    <a:pt x="1051" y="639"/>
                  </a:cubicBezTo>
                  <a:cubicBezTo>
                    <a:pt x="1060" y="633"/>
                    <a:pt x="1071" y="624"/>
                    <a:pt x="1081" y="624"/>
                  </a:cubicBezTo>
                  <a:cubicBezTo>
                    <a:pt x="1087" y="624"/>
                    <a:pt x="1092" y="626"/>
                    <a:pt x="1098" y="632"/>
                  </a:cubicBezTo>
                  <a:cubicBezTo>
                    <a:pt x="1121" y="657"/>
                    <a:pt x="1093" y="667"/>
                    <a:pt x="1081" y="681"/>
                  </a:cubicBezTo>
                  <a:cubicBezTo>
                    <a:pt x="1058" y="708"/>
                    <a:pt x="1030" y="729"/>
                    <a:pt x="1009" y="757"/>
                  </a:cubicBezTo>
                  <a:cubicBezTo>
                    <a:pt x="823" y="988"/>
                    <a:pt x="586" y="1127"/>
                    <a:pt x="290" y="1162"/>
                  </a:cubicBezTo>
                  <a:cubicBezTo>
                    <a:pt x="295" y="1181"/>
                    <a:pt x="309" y="1183"/>
                    <a:pt x="320" y="1188"/>
                  </a:cubicBezTo>
                  <a:cubicBezTo>
                    <a:pt x="430" y="1239"/>
                    <a:pt x="550" y="1265"/>
                    <a:pt x="671" y="1265"/>
                  </a:cubicBezTo>
                  <a:cubicBezTo>
                    <a:pt x="707" y="1265"/>
                    <a:pt x="744" y="1263"/>
                    <a:pt x="781" y="1258"/>
                  </a:cubicBezTo>
                  <a:cubicBezTo>
                    <a:pt x="890" y="1244"/>
                    <a:pt x="984" y="1206"/>
                    <a:pt x="1053" y="1109"/>
                  </a:cubicBezTo>
                  <a:cubicBezTo>
                    <a:pt x="1119" y="1016"/>
                    <a:pt x="1209" y="939"/>
                    <a:pt x="1310" y="886"/>
                  </a:cubicBezTo>
                  <a:cubicBezTo>
                    <a:pt x="1407" y="829"/>
                    <a:pt x="1518" y="799"/>
                    <a:pt x="1629" y="799"/>
                  </a:cubicBezTo>
                  <a:cubicBezTo>
                    <a:pt x="1683" y="799"/>
                    <a:pt x="1738" y="806"/>
                    <a:pt x="1791" y="820"/>
                  </a:cubicBezTo>
                  <a:cubicBezTo>
                    <a:pt x="1961" y="865"/>
                    <a:pt x="2082" y="981"/>
                    <a:pt x="2180" y="1123"/>
                  </a:cubicBezTo>
                  <a:cubicBezTo>
                    <a:pt x="2245" y="1220"/>
                    <a:pt x="2297" y="1323"/>
                    <a:pt x="2336" y="1433"/>
                  </a:cubicBezTo>
                  <a:cubicBezTo>
                    <a:pt x="2343" y="1428"/>
                    <a:pt x="2346" y="1426"/>
                    <a:pt x="2348" y="1425"/>
                  </a:cubicBezTo>
                  <a:cubicBezTo>
                    <a:pt x="2355" y="1407"/>
                    <a:pt x="2362" y="1390"/>
                    <a:pt x="2369" y="1374"/>
                  </a:cubicBezTo>
                  <a:cubicBezTo>
                    <a:pt x="2420" y="1241"/>
                    <a:pt x="2495" y="1120"/>
                    <a:pt x="2588" y="1013"/>
                  </a:cubicBezTo>
                  <a:cubicBezTo>
                    <a:pt x="2708" y="873"/>
                    <a:pt x="2879" y="799"/>
                    <a:pt x="3054" y="799"/>
                  </a:cubicBezTo>
                  <a:cubicBezTo>
                    <a:pt x="3141" y="799"/>
                    <a:pt x="3228" y="817"/>
                    <a:pt x="3311" y="855"/>
                  </a:cubicBezTo>
                  <a:cubicBezTo>
                    <a:pt x="3447" y="915"/>
                    <a:pt x="3565" y="1009"/>
                    <a:pt x="3651" y="1132"/>
                  </a:cubicBezTo>
                  <a:cubicBezTo>
                    <a:pt x="3738" y="1257"/>
                    <a:pt x="3879" y="1310"/>
                    <a:pt x="4024" y="1310"/>
                  </a:cubicBezTo>
                  <a:cubicBezTo>
                    <a:pt x="4147" y="1310"/>
                    <a:pt x="4273" y="1272"/>
                    <a:pt x="4373" y="1209"/>
                  </a:cubicBezTo>
                  <a:cubicBezTo>
                    <a:pt x="4368" y="1197"/>
                    <a:pt x="4357" y="1200"/>
                    <a:pt x="4347" y="1199"/>
                  </a:cubicBezTo>
                  <a:cubicBezTo>
                    <a:pt x="4136" y="1162"/>
                    <a:pt x="3947" y="1083"/>
                    <a:pt x="3798" y="923"/>
                  </a:cubicBezTo>
                  <a:cubicBezTo>
                    <a:pt x="3723" y="841"/>
                    <a:pt x="3670" y="741"/>
                    <a:pt x="3586" y="667"/>
                  </a:cubicBezTo>
                  <a:cubicBezTo>
                    <a:pt x="3575" y="660"/>
                    <a:pt x="3572" y="645"/>
                    <a:pt x="3582" y="634"/>
                  </a:cubicBezTo>
                  <a:cubicBezTo>
                    <a:pt x="3586" y="627"/>
                    <a:pt x="3593" y="623"/>
                    <a:pt x="3600" y="623"/>
                  </a:cubicBezTo>
                  <a:cubicBezTo>
                    <a:pt x="3604" y="623"/>
                    <a:pt x="3608" y="625"/>
                    <a:pt x="3612" y="627"/>
                  </a:cubicBezTo>
                  <a:cubicBezTo>
                    <a:pt x="3623" y="634"/>
                    <a:pt x="3635" y="641"/>
                    <a:pt x="3644" y="646"/>
                  </a:cubicBezTo>
                  <a:cubicBezTo>
                    <a:pt x="3846" y="763"/>
                    <a:pt x="4058" y="835"/>
                    <a:pt x="4287" y="835"/>
                  </a:cubicBezTo>
                  <a:cubicBezTo>
                    <a:pt x="4326" y="835"/>
                    <a:pt x="4366" y="833"/>
                    <a:pt x="4406" y="829"/>
                  </a:cubicBezTo>
                  <a:cubicBezTo>
                    <a:pt x="4505" y="820"/>
                    <a:pt x="4599" y="792"/>
                    <a:pt x="4685" y="746"/>
                  </a:cubicBezTo>
                  <a:cubicBezTo>
                    <a:pt x="4624" y="737"/>
                    <a:pt x="4571" y="732"/>
                    <a:pt x="4520" y="722"/>
                  </a:cubicBezTo>
                  <a:cubicBezTo>
                    <a:pt x="4348" y="690"/>
                    <a:pt x="4194" y="615"/>
                    <a:pt x="4040" y="538"/>
                  </a:cubicBezTo>
                  <a:cubicBezTo>
                    <a:pt x="3880" y="458"/>
                    <a:pt x="3716" y="389"/>
                    <a:pt x="3540" y="389"/>
                  </a:cubicBezTo>
                  <a:cubicBezTo>
                    <a:pt x="3486" y="389"/>
                    <a:pt x="3432" y="395"/>
                    <a:pt x="3376" y="410"/>
                  </a:cubicBezTo>
                  <a:cubicBezTo>
                    <a:pt x="3369" y="411"/>
                    <a:pt x="3361" y="413"/>
                    <a:pt x="3354" y="413"/>
                  </a:cubicBezTo>
                  <a:cubicBezTo>
                    <a:pt x="3345" y="413"/>
                    <a:pt x="3337" y="410"/>
                    <a:pt x="3332" y="399"/>
                  </a:cubicBezTo>
                  <a:cubicBezTo>
                    <a:pt x="3323" y="382"/>
                    <a:pt x="3326" y="362"/>
                    <a:pt x="3339" y="347"/>
                  </a:cubicBezTo>
                  <a:cubicBezTo>
                    <a:pt x="3365" y="315"/>
                    <a:pt x="3402" y="294"/>
                    <a:pt x="3444" y="289"/>
                  </a:cubicBezTo>
                  <a:cubicBezTo>
                    <a:pt x="3494" y="277"/>
                    <a:pt x="3543" y="272"/>
                    <a:pt x="3593" y="272"/>
                  </a:cubicBezTo>
                  <a:cubicBezTo>
                    <a:pt x="3697" y="272"/>
                    <a:pt x="3800" y="296"/>
                    <a:pt x="3901" y="333"/>
                  </a:cubicBezTo>
                  <a:lnTo>
                    <a:pt x="3910" y="320"/>
                  </a:lnTo>
                  <a:cubicBezTo>
                    <a:pt x="3828" y="247"/>
                    <a:pt x="3733" y="187"/>
                    <a:pt x="3631" y="147"/>
                  </a:cubicBezTo>
                  <a:cubicBezTo>
                    <a:pt x="3579" y="126"/>
                    <a:pt x="3528" y="115"/>
                    <a:pt x="3480" y="115"/>
                  </a:cubicBezTo>
                  <a:cubicBezTo>
                    <a:pt x="3385" y="115"/>
                    <a:pt x="3299" y="156"/>
                    <a:pt x="3219" y="233"/>
                  </a:cubicBezTo>
                  <a:cubicBezTo>
                    <a:pt x="3179" y="273"/>
                    <a:pt x="3139" y="315"/>
                    <a:pt x="3097" y="354"/>
                  </a:cubicBezTo>
                  <a:cubicBezTo>
                    <a:pt x="3085" y="365"/>
                    <a:pt x="3074" y="381"/>
                    <a:pt x="3058" y="381"/>
                  </a:cubicBezTo>
                  <a:cubicBezTo>
                    <a:pt x="3054" y="381"/>
                    <a:pt x="3050" y="380"/>
                    <a:pt x="3046" y="378"/>
                  </a:cubicBezTo>
                  <a:cubicBezTo>
                    <a:pt x="3021" y="368"/>
                    <a:pt x="3030" y="343"/>
                    <a:pt x="3032" y="324"/>
                  </a:cubicBezTo>
                  <a:cubicBezTo>
                    <a:pt x="3055" y="164"/>
                    <a:pt x="3123" y="47"/>
                    <a:pt x="3312" y="24"/>
                  </a:cubicBezTo>
                  <a:cubicBezTo>
                    <a:pt x="3277" y="17"/>
                    <a:pt x="3260" y="12"/>
                    <a:pt x="3241" y="8"/>
                  </a:cubicBezTo>
                  <a:cubicBezTo>
                    <a:pt x="3213" y="3"/>
                    <a:pt x="3187" y="0"/>
                    <a:pt x="3162" y="0"/>
                  </a:cubicBezTo>
                  <a:close/>
                </a:path>
              </a:pathLst>
            </a:custGeom>
            <a:gradFill>
              <a:gsLst>
                <a:gs pos="0">
                  <a:schemeClr val="accent6"/>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9"/>
            <p:cNvSpPr/>
            <p:nvPr/>
          </p:nvSpPr>
          <p:spPr>
            <a:xfrm>
              <a:off x="6676450" y="529150"/>
              <a:ext cx="218122" cy="161125"/>
            </a:xfrm>
            <a:custGeom>
              <a:avLst/>
              <a:gdLst/>
              <a:ahLst/>
              <a:cxnLst/>
              <a:rect l="l" t="t" r="r" b="b"/>
              <a:pathLst>
                <a:path w="3053" h="2186" extrusionOk="0">
                  <a:moveTo>
                    <a:pt x="715" y="250"/>
                  </a:moveTo>
                  <a:cubicBezTo>
                    <a:pt x="716" y="250"/>
                    <a:pt x="717" y="250"/>
                    <a:pt x="718" y="251"/>
                  </a:cubicBezTo>
                  <a:cubicBezTo>
                    <a:pt x="933" y="252"/>
                    <a:pt x="1112" y="428"/>
                    <a:pt x="1112" y="640"/>
                  </a:cubicBezTo>
                  <a:cubicBezTo>
                    <a:pt x="1112" y="855"/>
                    <a:pt x="939" y="1027"/>
                    <a:pt x="724" y="1027"/>
                  </a:cubicBezTo>
                  <a:cubicBezTo>
                    <a:pt x="722" y="1027"/>
                    <a:pt x="720" y="1027"/>
                    <a:pt x="718" y="1027"/>
                  </a:cubicBezTo>
                  <a:cubicBezTo>
                    <a:pt x="499" y="1027"/>
                    <a:pt x="335" y="862"/>
                    <a:pt x="335" y="641"/>
                  </a:cubicBezTo>
                  <a:cubicBezTo>
                    <a:pt x="315" y="430"/>
                    <a:pt x="525" y="250"/>
                    <a:pt x="715" y="250"/>
                  </a:cubicBezTo>
                  <a:close/>
                  <a:moveTo>
                    <a:pt x="2353" y="250"/>
                  </a:moveTo>
                  <a:cubicBezTo>
                    <a:pt x="2355" y="250"/>
                    <a:pt x="2357" y="250"/>
                    <a:pt x="2359" y="251"/>
                  </a:cubicBezTo>
                  <a:cubicBezTo>
                    <a:pt x="2572" y="252"/>
                    <a:pt x="2748" y="426"/>
                    <a:pt x="2750" y="641"/>
                  </a:cubicBezTo>
                  <a:cubicBezTo>
                    <a:pt x="2750" y="855"/>
                    <a:pt x="2576" y="1027"/>
                    <a:pt x="2363" y="1027"/>
                  </a:cubicBezTo>
                  <a:cubicBezTo>
                    <a:pt x="2361" y="1027"/>
                    <a:pt x="2359" y="1027"/>
                    <a:pt x="2357" y="1027"/>
                  </a:cubicBezTo>
                  <a:cubicBezTo>
                    <a:pt x="2141" y="1027"/>
                    <a:pt x="1980" y="857"/>
                    <a:pt x="1971" y="641"/>
                  </a:cubicBezTo>
                  <a:cubicBezTo>
                    <a:pt x="1962" y="404"/>
                    <a:pt x="2187" y="250"/>
                    <a:pt x="2353" y="250"/>
                  </a:cubicBezTo>
                  <a:close/>
                  <a:moveTo>
                    <a:pt x="859" y="0"/>
                  </a:moveTo>
                  <a:cubicBezTo>
                    <a:pt x="721" y="0"/>
                    <a:pt x="582" y="53"/>
                    <a:pt x="455" y="147"/>
                  </a:cubicBezTo>
                  <a:cubicBezTo>
                    <a:pt x="350" y="224"/>
                    <a:pt x="288" y="312"/>
                    <a:pt x="178" y="415"/>
                  </a:cubicBezTo>
                  <a:cubicBezTo>
                    <a:pt x="171" y="422"/>
                    <a:pt x="165" y="431"/>
                    <a:pt x="162" y="440"/>
                  </a:cubicBezTo>
                  <a:cubicBezTo>
                    <a:pt x="81" y="626"/>
                    <a:pt x="32" y="824"/>
                    <a:pt x="15" y="1025"/>
                  </a:cubicBezTo>
                  <a:cubicBezTo>
                    <a:pt x="1" y="1201"/>
                    <a:pt x="41" y="1362"/>
                    <a:pt x="102" y="1523"/>
                  </a:cubicBezTo>
                  <a:cubicBezTo>
                    <a:pt x="151" y="1642"/>
                    <a:pt x="171" y="1772"/>
                    <a:pt x="155" y="1900"/>
                  </a:cubicBezTo>
                  <a:cubicBezTo>
                    <a:pt x="143" y="1995"/>
                    <a:pt x="134" y="2090"/>
                    <a:pt x="130" y="2186"/>
                  </a:cubicBezTo>
                  <a:cubicBezTo>
                    <a:pt x="264" y="1983"/>
                    <a:pt x="392" y="1779"/>
                    <a:pt x="546" y="1592"/>
                  </a:cubicBezTo>
                  <a:cubicBezTo>
                    <a:pt x="637" y="1483"/>
                    <a:pt x="726" y="1371"/>
                    <a:pt x="839" y="1280"/>
                  </a:cubicBezTo>
                  <a:cubicBezTo>
                    <a:pt x="932" y="1206"/>
                    <a:pt x="1012" y="1120"/>
                    <a:pt x="1081" y="1022"/>
                  </a:cubicBezTo>
                  <a:cubicBezTo>
                    <a:pt x="1152" y="917"/>
                    <a:pt x="1252" y="833"/>
                    <a:pt x="1368" y="780"/>
                  </a:cubicBezTo>
                  <a:cubicBezTo>
                    <a:pt x="1422" y="755"/>
                    <a:pt x="1475" y="738"/>
                    <a:pt x="1530" y="738"/>
                  </a:cubicBezTo>
                  <a:cubicBezTo>
                    <a:pt x="1569" y="738"/>
                    <a:pt x="1610" y="747"/>
                    <a:pt x="1650" y="768"/>
                  </a:cubicBezTo>
                  <a:cubicBezTo>
                    <a:pt x="1819" y="850"/>
                    <a:pt x="1961" y="978"/>
                    <a:pt x="2059" y="1138"/>
                  </a:cubicBezTo>
                  <a:cubicBezTo>
                    <a:pt x="2073" y="1162"/>
                    <a:pt x="2090" y="1185"/>
                    <a:pt x="2113" y="1202"/>
                  </a:cubicBezTo>
                  <a:cubicBezTo>
                    <a:pt x="2211" y="1280"/>
                    <a:pt x="2302" y="1365"/>
                    <a:pt x="2385" y="1460"/>
                  </a:cubicBezTo>
                  <a:cubicBezTo>
                    <a:pt x="2576" y="1681"/>
                    <a:pt x="2751" y="1918"/>
                    <a:pt x="2907" y="2165"/>
                  </a:cubicBezTo>
                  <a:cubicBezTo>
                    <a:pt x="2912" y="2172"/>
                    <a:pt x="2912" y="2186"/>
                    <a:pt x="2925" y="2186"/>
                  </a:cubicBezTo>
                  <a:cubicBezTo>
                    <a:pt x="2927" y="2186"/>
                    <a:pt x="2930" y="2185"/>
                    <a:pt x="2934" y="2184"/>
                  </a:cubicBezTo>
                  <a:cubicBezTo>
                    <a:pt x="2928" y="2142"/>
                    <a:pt x="2921" y="2100"/>
                    <a:pt x="2914" y="2058"/>
                  </a:cubicBezTo>
                  <a:cubicBezTo>
                    <a:pt x="2888" y="1867"/>
                    <a:pt x="2886" y="1679"/>
                    <a:pt x="2962" y="1497"/>
                  </a:cubicBezTo>
                  <a:cubicBezTo>
                    <a:pt x="3014" y="1367"/>
                    <a:pt x="3053" y="1234"/>
                    <a:pt x="3046" y="1090"/>
                  </a:cubicBezTo>
                  <a:cubicBezTo>
                    <a:pt x="3041" y="934"/>
                    <a:pt x="3012" y="782"/>
                    <a:pt x="2965" y="633"/>
                  </a:cubicBezTo>
                  <a:cubicBezTo>
                    <a:pt x="2907" y="463"/>
                    <a:pt x="2849" y="291"/>
                    <a:pt x="2702" y="170"/>
                  </a:cubicBezTo>
                  <a:cubicBezTo>
                    <a:pt x="2574" y="67"/>
                    <a:pt x="2435" y="2"/>
                    <a:pt x="2280" y="2"/>
                  </a:cubicBezTo>
                  <a:cubicBezTo>
                    <a:pt x="2237" y="2"/>
                    <a:pt x="2193" y="7"/>
                    <a:pt x="2148" y="17"/>
                  </a:cubicBezTo>
                  <a:cubicBezTo>
                    <a:pt x="1980" y="54"/>
                    <a:pt x="1861" y="165"/>
                    <a:pt x="1763" y="301"/>
                  </a:cubicBezTo>
                  <a:cubicBezTo>
                    <a:pt x="1684" y="412"/>
                    <a:pt x="1642" y="538"/>
                    <a:pt x="1596" y="662"/>
                  </a:cubicBezTo>
                  <a:cubicBezTo>
                    <a:pt x="1589" y="679"/>
                    <a:pt x="1589" y="701"/>
                    <a:pt x="1567" y="701"/>
                  </a:cubicBezTo>
                  <a:cubicBezTo>
                    <a:pt x="1566" y="701"/>
                    <a:pt x="1565" y="701"/>
                    <a:pt x="1564" y="701"/>
                  </a:cubicBezTo>
                  <a:cubicBezTo>
                    <a:pt x="1545" y="699"/>
                    <a:pt x="1536" y="680"/>
                    <a:pt x="1529" y="662"/>
                  </a:cubicBezTo>
                  <a:cubicBezTo>
                    <a:pt x="1510" y="606"/>
                    <a:pt x="1489" y="550"/>
                    <a:pt x="1466" y="496"/>
                  </a:cubicBezTo>
                  <a:cubicBezTo>
                    <a:pt x="1421" y="375"/>
                    <a:pt x="1349" y="265"/>
                    <a:pt x="1258" y="173"/>
                  </a:cubicBezTo>
                  <a:cubicBezTo>
                    <a:pt x="1136" y="54"/>
                    <a:pt x="998" y="0"/>
                    <a:pt x="859" y="0"/>
                  </a:cubicBezTo>
                  <a:close/>
                </a:path>
              </a:pathLst>
            </a:custGeom>
            <a:gradFill>
              <a:gsLst>
                <a:gs pos="0">
                  <a:srgbClr val="424242"/>
                </a:gs>
                <a:gs pos="100000">
                  <a:srgbClr val="01010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9"/>
            <p:cNvSpPr/>
            <p:nvPr/>
          </p:nvSpPr>
          <p:spPr>
            <a:xfrm>
              <a:off x="6919550" y="756700"/>
              <a:ext cx="60699" cy="180175"/>
            </a:xfrm>
            <a:custGeom>
              <a:avLst/>
              <a:gdLst/>
              <a:ahLst/>
              <a:cxnLst/>
              <a:rect l="l" t="t" r="r" b="b"/>
              <a:pathLst>
                <a:path w="879" h="2579" extrusionOk="0">
                  <a:moveTo>
                    <a:pt x="2" y="0"/>
                  </a:moveTo>
                  <a:cubicBezTo>
                    <a:pt x="1" y="7"/>
                    <a:pt x="1" y="16"/>
                    <a:pt x="2" y="23"/>
                  </a:cubicBezTo>
                  <a:cubicBezTo>
                    <a:pt x="102" y="265"/>
                    <a:pt x="174" y="515"/>
                    <a:pt x="251" y="766"/>
                  </a:cubicBezTo>
                  <a:cubicBezTo>
                    <a:pt x="390" y="1225"/>
                    <a:pt x="449" y="1692"/>
                    <a:pt x="393" y="2172"/>
                  </a:cubicBezTo>
                  <a:cubicBezTo>
                    <a:pt x="386" y="2232"/>
                    <a:pt x="397" y="2270"/>
                    <a:pt x="449" y="2309"/>
                  </a:cubicBezTo>
                  <a:cubicBezTo>
                    <a:pt x="581" y="2404"/>
                    <a:pt x="704" y="2507"/>
                    <a:pt x="849" y="2579"/>
                  </a:cubicBezTo>
                  <a:cubicBezTo>
                    <a:pt x="879" y="2540"/>
                    <a:pt x="847" y="2503"/>
                    <a:pt x="849" y="2463"/>
                  </a:cubicBezTo>
                  <a:cubicBezTo>
                    <a:pt x="854" y="2361"/>
                    <a:pt x="854" y="2260"/>
                    <a:pt x="847" y="2156"/>
                  </a:cubicBezTo>
                  <a:cubicBezTo>
                    <a:pt x="835" y="2025"/>
                    <a:pt x="858" y="1893"/>
                    <a:pt x="835" y="1762"/>
                  </a:cubicBezTo>
                  <a:cubicBezTo>
                    <a:pt x="803" y="1564"/>
                    <a:pt x="788" y="1362"/>
                    <a:pt x="788" y="1161"/>
                  </a:cubicBezTo>
                  <a:cubicBezTo>
                    <a:pt x="788" y="1140"/>
                    <a:pt x="781" y="1115"/>
                    <a:pt x="803" y="1097"/>
                  </a:cubicBezTo>
                  <a:cubicBezTo>
                    <a:pt x="803" y="1082"/>
                    <a:pt x="798" y="1066"/>
                    <a:pt x="791" y="1052"/>
                  </a:cubicBezTo>
                  <a:cubicBezTo>
                    <a:pt x="658" y="780"/>
                    <a:pt x="493" y="526"/>
                    <a:pt x="299" y="295"/>
                  </a:cubicBezTo>
                  <a:cubicBezTo>
                    <a:pt x="253" y="242"/>
                    <a:pt x="200" y="198"/>
                    <a:pt x="157" y="144"/>
                  </a:cubicBezTo>
                  <a:cubicBezTo>
                    <a:pt x="111" y="89"/>
                    <a:pt x="60" y="40"/>
                    <a:pt x="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9"/>
            <p:cNvSpPr/>
            <p:nvPr/>
          </p:nvSpPr>
          <p:spPr>
            <a:xfrm>
              <a:off x="6602980" y="761075"/>
              <a:ext cx="48544" cy="170006"/>
            </a:xfrm>
            <a:custGeom>
              <a:avLst/>
              <a:gdLst/>
              <a:ahLst/>
              <a:cxnLst/>
              <a:rect l="l" t="t" r="r" b="b"/>
              <a:pathLst>
                <a:path w="710" h="2457" extrusionOk="0">
                  <a:moveTo>
                    <a:pt x="699" y="0"/>
                  </a:moveTo>
                  <a:cubicBezTo>
                    <a:pt x="643" y="46"/>
                    <a:pt x="588" y="98"/>
                    <a:pt x="541" y="153"/>
                  </a:cubicBezTo>
                  <a:cubicBezTo>
                    <a:pt x="367" y="342"/>
                    <a:pt x="208" y="544"/>
                    <a:pt x="89" y="771"/>
                  </a:cubicBezTo>
                  <a:cubicBezTo>
                    <a:pt x="111" y="789"/>
                    <a:pt x="103" y="814"/>
                    <a:pt x="103" y="835"/>
                  </a:cubicBezTo>
                  <a:cubicBezTo>
                    <a:pt x="111" y="1017"/>
                    <a:pt x="101" y="1203"/>
                    <a:pt x="73" y="1383"/>
                  </a:cubicBezTo>
                  <a:cubicBezTo>
                    <a:pt x="24" y="1681"/>
                    <a:pt x="32" y="1978"/>
                    <a:pt x="29" y="2276"/>
                  </a:cubicBezTo>
                  <a:cubicBezTo>
                    <a:pt x="29" y="2335"/>
                    <a:pt x="1" y="2397"/>
                    <a:pt x="32" y="2456"/>
                  </a:cubicBezTo>
                  <a:cubicBezTo>
                    <a:pt x="94" y="2414"/>
                    <a:pt x="150" y="2370"/>
                    <a:pt x="213" y="2332"/>
                  </a:cubicBezTo>
                  <a:cubicBezTo>
                    <a:pt x="304" y="2277"/>
                    <a:pt x="332" y="2216"/>
                    <a:pt x="318" y="2100"/>
                  </a:cubicBezTo>
                  <a:cubicBezTo>
                    <a:pt x="266" y="1636"/>
                    <a:pt x="325" y="1182"/>
                    <a:pt x="469" y="738"/>
                  </a:cubicBezTo>
                  <a:cubicBezTo>
                    <a:pt x="548" y="496"/>
                    <a:pt x="629" y="253"/>
                    <a:pt x="709" y="12"/>
                  </a:cubicBezTo>
                  <a:lnTo>
                    <a:pt x="6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9"/>
            <p:cNvSpPr/>
            <p:nvPr/>
          </p:nvSpPr>
          <p:spPr>
            <a:xfrm>
              <a:off x="6564075" y="814423"/>
              <a:ext cx="46562" cy="133403"/>
            </a:xfrm>
            <a:custGeom>
              <a:avLst/>
              <a:gdLst/>
              <a:ahLst/>
              <a:cxnLst/>
              <a:rect l="l" t="t" r="r" b="b"/>
              <a:pathLst>
                <a:path w="681" h="1928" extrusionOk="0">
                  <a:moveTo>
                    <a:pt x="658" y="0"/>
                  </a:moveTo>
                  <a:cubicBezTo>
                    <a:pt x="638" y="13"/>
                    <a:pt x="633" y="34"/>
                    <a:pt x="624" y="50"/>
                  </a:cubicBezTo>
                  <a:cubicBezTo>
                    <a:pt x="400" y="462"/>
                    <a:pt x="258" y="902"/>
                    <a:pt x="154" y="1356"/>
                  </a:cubicBezTo>
                  <a:cubicBezTo>
                    <a:pt x="112" y="1547"/>
                    <a:pt x="88" y="1741"/>
                    <a:pt x="0" y="1927"/>
                  </a:cubicBezTo>
                  <a:cubicBezTo>
                    <a:pt x="232" y="1918"/>
                    <a:pt x="417" y="1799"/>
                    <a:pt x="603" y="1685"/>
                  </a:cubicBezTo>
                  <a:cubicBezTo>
                    <a:pt x="570" y="1626"/>
                    <a:pt x="600" y="1564"/>
                    <a:pt x="600" y="1505"/>
                  </a:cubicBezTo>
                  <a:cubicBezTo>
                    <a:pt x="601" y="1207"/>
                    <a:pt x="593" y="910"/>
                    <a:pt x="644" y="614"/>
                  </a:cubicBezTo>
                  <a:cubicBezTo>
                    <a:pt x="672" y="432"/>
                    <a:pt x="680" y="248"/>
                    <a:pt x="672" y="64"/>
                  </a:cubicBezTo>
                  <a:cubicBezTo>
                    <a:pt x="672" y="43"/>
                    <a:pt x="680" y="18"/>
                    <a:pt x="6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9"/>
            <p:cNvSpPr/>
            <p:nvPr/>
          </p:nvSpPr>
          <p:spPr>
            <a:xfrm>
              <a:off x="6972875" y="834375"/>
              <a:ext cx="35700" cy="113548"/>
            </a:xfrm>
            <a:custGeom>
              <a:avLst/>
              <a:gdLst/>
              <a:ahLst/>
              <a:cxnLst/>
              <a:rect l="l" t="t" r="r" b="b"/>
              <a:pathLst>
                <a:path w="545" h="1642" extrusionOk="0">
                  <a:moveTo>
                    <a:pt x="23" y="0"/>
                  </a:moveTo>
                  <a:cubicBezTo>
                    <a:pt x="1" y="18"/>
                    <a:pt x="9" y="41"/>
                    <a:pt x="9" y="63"/>
                  </a:cubicBezTo>
                  <a:cubicBezTo>
                    <a:pt x="8" y="265"/>
                    <a:pt x="23" y="467"/>
                    <a:pt x="57" y="665"/>
                  </a:cubicBezTo>
                  <a:cubicBezTo>
                    <a:pt x="80" y="794"/>
                    <a:pt x="55" y="928"/>
                    <a:pt x="69" y="1059"/>
                  </a:cubicBezTo>
                  <a:cubicBezTo>
                    <a:pt x="74" y="1163"/>
                    <a:pt x="76" y="1264"/>
                    <a:pt x="69" y="1366"/>
                  </a:cubicBezTo>
                  <a:cubicBezTo>
                    <a:pt x="67" y="1404"/>
                    <a:pt x="99" y="1441"/>
                    <a:pt x="69" y="1480"/>
                  </a:cubicBezTo>
                  <a:cubicBezTo>
                    <a:pt x="213" y="1566"/>
                    <a:pt x="362" y="1636"/>
                    <a:pt x="544" y="1641"/>
                  </a:cubicBezTo>
                  <a:cubicBezTo>
                    <a:pt x="520" y="1606"/>
                    <a:pt x="502" y="1566"/>
                    <a:pt x="490" y="1524"/>
                  </a:cubicBezTo>
                  <a:cubicBezTo>
                    <a:pt x="414" y="1259"/>
                    <a:pt x="371" y="987"/>
                    <a:pt x="295" y="724"/>
                  </a:cubicBezTo>
                  <a:cubicBezTo>
                    <a:pt x="227" y="475"/>
                    <a:pt x="136" y="232"/>
                    <a:pt x="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9"/>
            <p:cNvSpPr/>
            <p:nvPr/>
          </p:nvSpPr>
          <p:spPr>
            <a:xfrm>
              <a:off x="6747225" y="582168"/>
              <a:ext cx="77919" cy="48216"/>
            </a:xfrm>
            <a:custGeom>
              <a:avLst/>
              <a:gdLst/>
              <a:ahLst/>
              <a:cxnLst/>
              <a:rect l="l" t="t" r="r" b="b"/>
              <a:pathLst>
                <a:path w="963" h="596" extrusionOk="0">
                  <a:moveTo>
                    <a:pt x="473" y="0"/>
                  </a:moveTo>
                  <a:cubicBezTo>
                    <a:pt x="449" y="0"/>
                    <a:pt x="426" y="4"/>
                    <a:pt x="403" y="12"/>
                  </a:cubicBezTo>
                  <a:cubicBezTo>
                    <a:pt x="237" y="72"/>
                    <a:pt x="112" y="182"/>
                    <a:pt x="18" y="329"/>
                  </a:cubicBezTo>
                  <a:cubicBezTo>
                    <a:pt x="0" y="357"/>
                    <a:pt x="4" y="371"/>
                    <a:pt x="30" y="389"/>
                  </a:cubicBezTo>
                  <a:cubicBezTo>
                    <a:pt x="126" y="459"/>
                    <a:pt x="232" y="517"/>
                    <a:pt x="340" y="564"/>
                  </a:cubicBezTo>
                  <a:cubicBezTo>
                    <a:pt x="382" y="585"/>
                    <a:pt x="430" y="596"/>
                    <a:pt x="477" y="596"/>
                  </a:cubicBezTo>
                  <a:cubicBezTo>
                    <a:pt x="493" y="594"/>
                    <a:pt x="509" y="591"/>
                    <a:pt x="524" y="585"/>
                  </a:cubicBezTo>
                  <a:cubicBezTo>
                    <a:pt x="673" y="541"/>
                    <a:pt x="803" y="459"/>
                    <a:pt x="935" y="382"/>
                  </a:cubicBezTo>
                  <a:cubicBezTo>
                    <a:pt x="963" y="364"/>
                    <a:pt x="950" y="350"/>
                    <a:pt x="938" y="333"/>
                  </a:cubicBezTo>
                  <a:cubicBezTo>
                    <a:pt x="842" y="194"/>
                    <a:pt x="709" y="86"/>
                    <a:pt x="554" y="17"/>
                  </a:cubicBezTo>
                  <a:cubicBezTo>
                    <a:pt x="528" y="6"/>
                    <a:pt x="501" y="0"/>
                    <a:pt x="4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9"/>
            <p:cNvSpPr/>
            <p:nvPr/>
          </p:nvSpPr>
          <p:spPr>
            <a:xfrm>
              <a:off x="6746700" y="609275"/>
              <a:ext cx="77925" cy="36850"/>
            </a:xfrm>
            <a:custGeom>
              <a:avLst/>
              <a:gdLst/>
              <a:ahLst/>
              <a:cxnLst/>
              <a:rect l="l" t="t" r="r" b="b"/>
              <a:pathLst>
                <a:path w="929" h="363" extrusionOk="0">
                  <a:moveTo>
                    <a:pt x="1" y="1"/>
                  </a:moveTo>
                  <a:lnTo>
                    <a:pt x="1" y="1"/>
                  </a:lnTo>
                  <a:cubicBezTo>
                    <a:pt x="4" y="33"/>
                    <a:pt x="15" y="62"/>
                    <a:pt x="36" y="89"/>
                  </a:cubicBezTo>
                  <a:cubicBezTo>
                    <a:pt x="129" y="222"/>
                    <a:pt x="267" y="318"/>
                    <a:pt x="425" y="357"/>
                  </a:cubicBezTo>
                  <a:cubicBezTo>
                    <a:pt x="438" y="360"/>
                    <a:pt x="451" y="362"/>
                    <a:pt x="464" y="362"/>
                  </a:cubicBezTo>
                  <a:cubicBezTo>
                    <a:pt x="478" y="362"/>
                    <a:pt x="491" y="360"/>
                    <a:pt x="504" y="357"/>
                  </a:cubicBezTo>
                  <a:cubicBezTo>
                    <a:pt x="670" y="315"/>
                    <a:pt x="814" y="210"/>
                    <a:pt x="905" y="64"/>
                  </a:cubicBezTo>
                  <a:cubicBezTo>
                    <a:pt x="914" y="50"/>
                    <a:pt x="928" y="36"/>
                    <a:pt x="921" y="13"/>
                  </a:cubicBezTo>
                  <a:cubicBezTo>
                    <a:pt x="919" y="13"/>
                    <a:pt x="917" y="13"/>
                    <a:pt x="915" y="13"/>
                  </a:cubicBezTo>
                  <a:cubicBezTo>
                    <a:pt x="900" y="13"/>
                    <a:pt x="890" y="25"/>
                    <a:pt x="877" y="31"/>
                  </a:cubicBezTo>
                  <a:cubicBezTo>
                    <a:pt x="786" y="85"/>
                    <a:pt x="690" y="134"/>
                    <a:pt x="593" y="176"/>
                  </a:cubicBezTo>
                  <a:cubicBezTo>
                    <a:pt x="549" y="196"/>
                    <a:pt x="502" y="205"/>
                    <a:pt x="454" y="205"/>
                  </a:cubicBezTo>
                  <a:cubicBezTo>
                    <a:pt x="404" y="205"/>
                    <a:pt x="354" y="194"/>
                    <a:pt x="308" y="173"/>
                  </a:cubicBezTo>
                  <a:cubicBezTo>
                    <a:pt x="201" y="124"/>
                    <a:pt x="99" y="66"/>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9"/>
            <p:cNvSpPr/>
            <p:nvPr/>
          </p:nvSpPr>
          <p:spPr>
            <a:xfrm>
              <a:off x="6653023" y="760188"/>
              <a:ext cx="1641" cy="1777"/>
            </a:xfrm>
            <a:custGeom>
              <a:avLst/>
              <a:gdLst/>
              <a:ahLst/>
              <a:cxnLst/>
              <a:rect l="l" t="t" r="r" b="b"/>
              <a:pathLst>
                <a:path w="24" h="26" extrusionOk="0">
                  <a:moveTo>
                    <a:pt x="18" y="1"/>
                  </a:moveTo>
                  <a:lnTo>
                    <a:pt x="1" y="13"/>
                  </a:lnTo>
                  <a:lnTo>
                    <a:pt x="11" y="25"/>
                  </a:lnTo>
                  <a:cubicBezTo>
                    <a:pt x="20" y="22"/>
                    <a:pt x="23" y="10"/>
                    <a:pt x="18" y="1"/>
                  </a:cubicBezTo>
                  <a:close/>
                </a:path>
              </a:pathLst>
            </a:custGeom>
            <a:solidFill>
              <a:srgbClr val="AF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9"/>
            <p:cNvSpPr/>
            <p:nvPr/>
          </p:nvSpPr>
          <p:spPr>
            <a:xfrm>
              <a:off x="6937190" y="922608"/>
              <a:ext cx="1230" cy="1846"/>
            </a:xfrm>
            <a:custGeom>
              <a:avLst/>
              <a:gdLst/>
              <a:ahLst/>
              <a:cxnLst/>
              <a:rect l="l" t="t" r="r" b="b"/>
              <a:pathLst>
                <a:path w="18" h="27" extrusionOk="0">
                  <a:moveTo>
                    <a:pt x="14" y="0"/>
                  </a:moveTo>
                  <a:cubicBezTo>
                    <a:pt x="4" y="6"/>
                    <a:pt x="0" y="18"/>
                    <a:pt x="7" y="27"/>
                  </a:cubicBezTo>
                  <a:cubicBezTo>
                    <a:pt x="18" y="20"/>
                    <a:pt x="16" y="9"/>
                    <a:pt x="14" y="0"/>
                  </a:cubicBezTo>
                  <a:close/>
                </a:path>
              </a:pathLst>
            </a:custGeom>
            <a:solidFill>
              <a:srgbClr val="AF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9"/>
            <p:cNvSpPr/>
            <p:nvPr/>
          </p:nvSpPr>
          <p:spPr>
            <a:xfrm>
              <a:off x="6681324" y="702425"/>
              <a:ext cx="273" cy="479"/>
            </a:xfrm>
            <a:custGeom>
              <a:avLst/>
              <a:gdLst/>
              <a:ahLst/>
              <a:cxnLst/>
              <a:rect l="l" t="t" r="r" b="b"/>
              <a:pathLst>
                <a:path w="4" h="7" extrusionOk="0">
                  <a:moveTo>
                    <a:pt x="4" y="1"/>
                  </a:moveTo>
                  <a:lnTo>
                    <a:pt x="0" y="6"/>
                  </a:lnTo>
                  <a:lnTo>
                    <a:pt x="2" y="6"/>
                  </a:lnTo>
                  <a:lnTo>
                    <a:pt x="4" y="1"/>
                  </a:lnTo>
                  <a:close/>
                </a:path>
              </a:pathLst>
            </a:custGeom>
            <a:solidFill>
              <a:srgbClr val="495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3" name="Google Shape;1213;p29"/>
            <p:cNvGrpSpPr/>
            <p:nvPr/>
          </p:nvGrpSpPr>
          <p:grpSpPr>
            <a:xfrm flipH="1">
              <a:off x="6689845" y="547342"/>
              <a:ext cx="67201" cy="57591"/>
              <a:chOff x="6688530" y="2567647"/>
              <a:chExt cx="64529" cy="55301"/>
            </a:xfrm>
          </p:grpSpPr>
          <p:sp>
            <p:nvSpPr>
              <p:cNvPr id="1214" name="Google Shape;1214;p29"/>
              <p:cNvSpPr/>
              <p:nvPr/>
            </p:nvSpPr>
            <p:spPr>
              <a:xfrm>
                <a:off x="6688530" y="2567647"/>
                <a:ext cx="64529" cy="55301"/>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gradFill>
                <a:gsLst>
                  <a:gs pos="0">
                    <a:srgbClr val="FEFEFF"/>
                  </a:gs>
                  <a:gs pos="99000">
                    <a:srgbClr val="98BED7"/>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9"/>
              <p:cNvSpPr/>
              <p:nvPr/>
            </p:nvSpPr>
            <p:spPr>
              <a:xfrm>
                <a:off x="6697553" y="2579063"/>
                <a:ext cx="34179"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9"/>
              <p:cNvSpPr/>
              <p:nvPr/>
            </p:nvSpPr>
            <p:spPr>
              <a:xfrm>
                <a:off x="6711567" y="2577833"/>
                <a:ext cx="16953"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9"/>
              <p:cNvSpPr/>
              <p:nvPr/>
            </p:nvSpPr>
            <p:spPr>
              <a:xfrm>
                <a:off x="6699672" y="2598135"/>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8" name="Google Shape;1218;p29"/>
            <p:cNvGrpSpPr/>
            <p:nvPr/>
          </p:nvGrpSpPr>
          <p:grpSpPr>
            <a:xfrm flipH="1">
              <a:off x="6805946" y="547342"/>
              <a:ext cx="67201" cy="57591"/>
              <a:chOff x="6688530" y="2567647"/>
              <a:chExt cx="64529" cy="55301"/>
            </a:xfrm>
          </p:grpSpPr>
          <p:sp>
            <p:nvSpPr>
              <p:cNvPr id="1219" name="Google Shape;1219;p29"/>
              <p:cNvSpPr/>
              <p:nvPr/>
            </p:nvSpPr>
            <p:spPr>
              <a:xfrm>
                <a:off x="6688530" y="2567647"/>
                <a:ext cx="64529" cy="55301"/>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gradFill>
                <a:gsLst>
                  <a:gs pos="0">
                    <a:srgbClr val="FEFEFF"/>
                  </a:gs>
                  <a:gs pos="99000">
                    <a:srgbClr val="98BED7"/>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9"/>
              <p:cNvSpPr/>
              <p:nvPr/>
            </p:nvSpPr>
            <p:spPr>
              <a:xfrm>
                <a:off x="6697553" y="2579063"/>
                <a:ext cx="34179"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9"/>
              <p:cNvSpPr/>
              <p:nvPr/>
            </p:nvSpPr>
            <p:spPr>
              <a:xfrm>
                <a:off x="6711567" y="2577833"/>
                <a:ext cx="16953"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9"/>
              <p:cNvSpPr/>
              <p:nvPr/>
            </p:nvSpPr>
            <p:spPr>
              <a:xfrm>
                <a:off x="6699672" y="2598135"/>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23" name="Google Shape;1223;p29"/>
          <p:cNvGrpSpPr/>
          <p:nvPr/>
        </p:nvGrpSpPr>
        <p:grpSpPr>
          <a:xfrm flipH="1">
            <a:off x="1204445" y="3085443"/>
            <a:ext cx="858344" cy="1251738"/>
            <a:chOff x="7678743" y="3613336"/>
            <a:chExt cx="775659" cy="1131157"/>
          </a:xfrm>
        </p:grpSpPr>
        <p:sp>
          <p:nvSpPr>
            <p:cNvPr id="1224" name="Google Shape;1224;p29"/>
            <p:cNvSpPr/>
            <p:nvPr/>
          </p:nvSpPr>
          <p:spPr>
            <a:xfrm>
              <a:off x="7692141" y="4543041"/>
              <a:ext cx="123043" cy="42245"/>
            </a:xfrm>
            <a:custGeom>
              <a:avLst/>
              <a:gdLst/>
              <a:ahLst/>
              <a:cxnLst/>
              <a:rect l="l" t="t" r="r" b="b"/>
              <a:pathLst>
                <a:path w="1800" h="618" extrusionOk="0">
                  <a:moveTo>
                    <a:pt x="234" y="1"/>
                  </a:moveTo>
                  <a:cubicBezTo>
                    <a:pt x="155" y="1"/>
                    <a:pt x="77" y="13"/>
                    <a:pt x="1" y="39"/>
                  </a:cubicBezTo>
                  <a:cubicBezTo>
                    <a:pt x="34" y="37"/>
                    <a:pt x="66" y="34"/>
                    <a:pt x="98" y="34"/>
                  </a:cubicBezTo>
                  <a:cubicBezTo>
                    <a:pt x="105" y="34"/>
                    <a:pt x="113" y="34"/>
                    <a:pt x="120" y="34"/>
                  </a:cubicBezTo>
                  <a:cubicBezTo>
                    <a:pt x="280" y="34"/>
                    <a:pt x="444" y="66"/>
                    <a:pt x="532" y="111"/>
                  </a:cubicBezTo>
                  <a:cubicBezTo>
                    <a:pt x="720" y="215"/>
                    <a:pt x="1274" y="499"/>
                    <a:pt x="1800" y="618"/>
                  </a:cubicBezTo>
                  <a:cubicBezTo>
                    <a:pt x="1361" y="500"/>
                    <a:pt x="907" y="243"/>
                    <a:pt x="683" y="113"/>
                  </a:cubicBezTo>
                  <a:cubicBezTo>
                    <a:pt x="646" y="94"/>
                    <a:pt x="616" y="76"/>
                    <a:pt x="593" y="64"/>
                  </a:cubicBezTo>
                  <a:cubicBezTo>
                    <a:pt x="522" y="25"/>
                    <a:pt x="387" y="1"/>
                    <a:pt x="250" y="1"/>
                  </a:cubicBezTo>
                  <a:cubicBezTo>
                    <a:pt x="245" y="1"/>
                    <a:pt x="239" y="1"/>
                    <a:pt x="2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9"/>
            <p:cNvSpPr/>
            <p:nvPr/>
          </p:nvSpPr>
          <p:spPr>
            <a:xfrm>
              <a:off x="7679221" y="4548237"/>
              <a:ext cx="123112" cy="36845"/>
            </a:xfrm>
            <a:custGeom>
              <a:avLst/>
              <a:gdLst/>
              <a:ahLst/>
              <a:cxnLst/>
              <a:rect l="l" t="t" r="r" b="b"/>
              <a:pathLst>
                <a:path w="1801" h="539" extrusionOk="0">
                  <a:moveTo>
                    <a:pt x="309" y="0"/>
                  </a:moveTo>
                  <a:cubicBezTo>
                    <a:pt x="137" y="0"/>
                    <a:pt x="16" y="39"/>
                    <a:pt x="2" y="97"/>
                  </a:cubicBezTo>
                  <a:cubicBezTo>
                    <a:pt x="1" y="105"/>
                    <a:pt x="1" y="114"/>
                    <a:pt x="2" y="123"/>
                  </a:cubicBezTo>
                  <a:cubicBezTo>
                    <a:pt x="46" y="98"/>
                    <a:pt x="118" y="84"/>
                    <a:pt x="220" y="84"/>
                  </a:cubicBezTo>
                  <a:cubicBezTo>
                    <a:pt x="434" y="84"/>
                    <a:pt x="739" y="144"/>
                    <a:pt x="858" y="209"/>
                  </a:cubicBezTo>
                  <a:cubicBezTo>
                    <a:pt x="1156" y="363"/>
                    <a:pt x="1473" y="474"/>
                    <a:pt x="1801" y="538"/>
                  </a:cubicBezTo>
                  <a:cubicBezTo>
                    <a:pt x="1328" y="402"/>
                    <a:pt x="868" y="165"/>
                    <a:pt x="700" y="74"/>
                  </a:cubicBezTo>
                  <a:cubicBezTo>
                    <a:pt x="619" y="30"/>
                    <a:pt x="462" y="0"/>
                    <a:pt x="3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9"/>
            <p:cNvSpPr/>
            <p:nvPr/>
          </p:nvSpPr>
          <p:spPr>
            <a:xfrm>
              <a:off x="7678743" y="4556987"/>
              <a:ext cx="241780" cy="100212"/>
            </a:xfrm>
            <a:custGeom>
              <a:avLst/>
              <a:gdLst/>
              <a:ahLst/>
              <a:cxnLst/>
              <a:rect l="l" t="t" r="r" b="b"/>
              <a:pathLst>
                <a:path w="3537" h="1466" extrusionOk="0">
                  <a:moveTo>
                    <a:pt x="227" y="0"/>
                  </a:moveTo>
                  <a:cubicBezTo>
                    <a:pt x="99" y="0"/>
                    <a:pt x="18" y="21"/>
                    <a:pt x="9" y="58"/>
                  </a:cubicBezTo>
                  <a:cubicBezTo>
                    <a:pt x="1" y="95"/>
                    <a:pt x="53" y="225"/>
                    <a:pt x="730" y="554"/>
                  </a:cubicBezTo>
                  <a:cubicBezTo>
                    <a:pt x="882" y="628"/>
                    <a:pt x="1033" y="703"/>
                    <a:pt x="1182" y="777"/>
                  </a:cubicBezTo>
                  <a:cubicBezTo>
                    <a:pt x="1741" y="1057"/>
                    <a:pt x="2271" y="1320"/>
                    <a:pt x="2627" y="1387"/>
                  </a:cubicBezTo>
                  <a:cubicBezTo>
                    <a:pt x="2674" y="1396"/>
                    <a:pt x="2720" y="1406"/>
                    <a:pt x="2765" y="1413"/>
                  </a:cubicBezTo>
                  <a:cubicBezTo>
                    <a:pt x="2904" y="1441"/>
                    <a:pt x="3025" y="1466"/>
                    <a:pt x="3128" y="1466"/>
                  </a:cubicBezTo>
                  <a:cubicBezTo>
                    <a:pt x="3317" y="1466"/>
                    <a:pt x="3461" y="1385"/>
                    <a:pt x="3537" y="991"/>
                  </a:cubicBezTo>
                  <a:cubicBezTo>
                    <a:pt x="3530" y="931"/>
                    <a:pt x="3417" y="102"/>
                    <a:pt x="3105" y="102"/>
                  </a:cubicBezTo>
                  <a:cubicBezTo>
                    <a:pt x="3035" y="102"/>
                    <a:pt x="2956" y="146"/>
                    <a:pt x="2872" y="232"/>
                  </a:cubicBezTo>
                  <a:cubicBezTo>
                    <a:pt x="2706" y="402"/>
                    <a:pt x="2465" y="488"/>
                    <a:pt x="2160" y="488"/>
                  </a:cubicBezTo>
                  <a:cubicBezTo>
                    <a:pt x="1655" y="488"/>
                    <a:pt x="1079" y="247"/>
                    <a:pt x="846" y="119"/>
                  </a:cubicBezTo>
                  <a:cubicBezTo>
                    <a:pt x="732" y="58"/>
                    <a:pt x="432"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9"/>
            <p:cNvSpPr/>
            <p:nvPr/>
          </p:nvSpPr>
          <p:spPr>
            <a:xfrm>
              <a:off x="7869873" y="4694661"/>
              <a:ext cx="124821" cy="23583"/>
            </a:xfrm>
            <a:custGeom>
              <a:avLst/>
              <a:gdLst/>
              <a:ahLst/>
              <a:cxnLst/>
              <a:rect l="l" t="t" r="r" b="b"/>
              <a:pathLst>
                <a:path w="1826" h="345" extrusionOk="0">
                  <a:moveTo>
                    <a:pt x="1826" y="1"/>
                  </a:moveTo>
                  <a:lnTo>
                    <a:pt x="1826" y="1"/>
                  </a:lnTo>
                  <a:cubicBezTo>
                    <a:pt x="1572" y="57"/>
                    <a:pt x="1254" y="86"/>
                    <a:pt x="877" y="86"/>
                  </a:cubicBezTo>
                  <a:cubicBezTo>
                    <a:pt x="784" y="86"/>
                    <a:pt x="702" y="85"/>
                    <a:pt x="639" y="83"/>
                  </a:cubicBezTo>
                  <a:cubicBezTo>
                    <a:pt x="597" y="83"/>
                    <a:pt x="562" y="81"/>
                    <a:pt x="537" y="81"/>
                  </a:cubicBezTo>
                  <a:cubicBezTo>
                    <a:pt x="393" y="81"/>
                    <a:pt x="101" y="218"/>
                    <a:pt x="1" y="344"/>
                  </a:cubicBezTo>
                  <a:cubicBezTo>
                    <a:pt x="148" y="241"/>
                    <a:pt x="372" y="153"/>
                    <a:pt x="506" y="153"/>
                  </a:cubicBezTo>
                  <a:cubicBezTo>
                    <a:pt x="690" y="153"/>
                    <a:pt x="1303" y="143"/>
                    <a:pt x="18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9"/>
            <p:cNvSpPr/>
            <p:nvPr/>
          </p:nvSpPr>
          <p:spPr>
            <a:xfrm>
              <a:off x="7863174" y="4700539"/>
              <a:ext cx="120993" cy="33358"/>
            </a:xfrm>
            <a:custGeom>
              <a:avLst/>
              <a:gdLst/>
              <a:ahLst/>
              <a:cxnLst/>
              <a:rect l="l" t="t" r="r" b="b"/>
              <a:pathLst>
                <a:path w="1770" h="488" extrusionOk="0">
                  <a:moveTo>
                    <a:pt x="1769" y="0"/>
                  </a:moveTo>
                  <a:lnTo>
                    <a:pt x="1769" y="0"/>
                  </a:lnTo>
                  <a:cubicBezTo>
                    <a:pt x="1314" y="99"/>
                    <a:pt x="830" y="111"/>
                    <a:pt x="604" y="111"/>
                  </a:cubicBezTo>
                  <a:cubicBezTo>
                    <a:pt x="406" y="111"/>
                    <a:pt x="1" y="319"/>
                    <a:pt x="1" y="449"/>
                  </a:cubicBezTo>
                  <a:cubicBezTo>
                    <a:pt x="1" y="463"/>
                    <a:pt x="6" y="477"/>
                    <a:pt x="15" y="488"/>
                  </a:cubicBezTo>
                  <a:cubicBezTo>
                    <a:pt x="111" y="328"/>
                    <a:pt x="637" y="153"/>
                    <a:pt x="807" y="153"/>
                  </a:cubicBezTo>
                  <a:cubicBezTo>
                    <a:pt x="1133" y="149"/>
                    <a:pt x="1457" y="97"/>
                    <a:pt x="1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9"/>
            <p:cNvSpPr/>
            <p:nvPr/>
          </p:nvSpPr>
          <p:spPr>
            <a:xfrm>
              <a:off x="7866045" y="4637718"/>
              <a:ext cx="247659" cy="106774"/>
            </a:xfrm>
            <a:custGeom>
              <a:avLst/>
              <a:gdLst/>
              <a:ahLst/>
              <a:cxnLst/>
              <a:rect l="l" t="t" r="r" b="b"/>
              <a:pathLst>
                <a:path w="3623" h="1562" extrusionOk="0">
                  <a:moveTo>
                    <a:pt x="2830" y="1"/>
                  </a:moveTo>
                  <a:cubicBezTo>
                    <a:pt x="2723" y="1"/>
                    <a:pt x="2646" y="83"/>
                    <a:pt x="2601" y="246"/>
                  </a:cubicBezTo>
                  <a:cubicBezTo>
                    <a:pt x="2355" y="1107"/>
                    <a:pt x="783" y="1116"/>
                    <a:pt x="765" y="1116"/>
                  </a:cubicBezTo>
                  <a:cubicBezTo>
                    <a:pt x="563" y="1116"/>
                    <a:pt x="1" y="1330"/>
                    <a:pt x="1" y="1454"/>
                  </a:cubicBezTo>
                  <a:cubicBezTo>
                    <a:pt x="1" y="1482"/>
                    <a:pt x="41" y="1507"/>
                    <a:pt x="113" y="1526"/>
                  </a:cubicBezTo>
                  <a:cubicBezTo>
                    <a:pt x="209" y="1550"/>
                    <a:pt x="358" y="1562"/>
                    <a:pt x="558" y="1562"/>
                  </a:cubicBezTo>
                  <a:cubicBezTo>
                    <a:pt x="651" y="1562"/>
                    <a:pt x="755" y="1559"/>
                    <a:pt x="870" y="1554"/>
                  </a:cubicBezTo>
                  <a:cubicBezTo>
                    <a:pt x="1040" y="1545"/>
                    <a:pt x="1209" y="1540"/>
                    <a:pt x="1375" y="1535"/>
                  </a:cubicBezTo>
                  <a:cubicBezTo>
                    <a:pt x="1999" y="1512"/>
                    <a:pt x="2592" y="1491"/>
                    <a:pt x="2935" y="1381"/>
                  </a:cubicBezTo>
                  <a:cubicBezTo>
                    <a:pt x="2981" y="1365"/>
                    <a:pt x="3027" y="1352"/>
                    <a:pt x="3070" y="1338"/>
                  </a:cubicBezTo>
                  <a:cubicBezTo>
                    <a:pt x="3316" y="1261"/>
                    <a:pt x="3495" y="1207"/>
                    <a:pt x="3568" y="1067"/>
                  </a:cubicBezTo>
                  <a:cubicBezTo>
                    <a:pt x="3623" y="962"/>
                    <a:pt x="3616" y="812"/>
                    <a:pt x="3547" y="597"/>
                  </a:cubicBezTo>
                  <a:cubicBezTo>
                    <a:pt x="3516" y="553"/>
                    <a:pt x="3112" y="1"/>
                    <a:pt x="28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9"/>
            <p:cNvSpPr/>
            <p:nvPr/>
          </p:nvSpPr>
          <p:spPr>
            <a:xfrm>
              <a:off x="7768361" y="3613336"/>
              <a:ext cx="665460" cy="1072666"/>
            </a:xfrm>
            <a:custGeom>
              <a:avLst/>
              <a:gdLst/>
              <a:ahLst/>
              <a:cxnLst/>
              <a:rect l="l" t="t" r="r" b="b"/>
              <a:pathLst>
                <a:path w="9735" h="15692" extrusionOk="0">
                  <a:moveTo>
                    <a:pt x="1915" y="1"/>
                  </a:moveTo>
                  <a:cubicBezTo>
                    <a:pt x="1400" y="1"/>
                    <a:pt x="911" y="234"/>
                    <a:pt x="455" y="695"/>
                  </a:cubicBezTo>
                  <a:lnTo>
                    <a:pt x="423" y="741"/>
                  </a:lnTo>
                  <a:cubicBezTo>
                    <a:pt x="266" y="968"/>
                    <a:pt x="1" y="1351"/>
                    <a:pt x="80" y="1696"/>
                  </a:cubicBezTo>
                  <a:cubicBezTo>
                    <a:pt x="164" y="1917"/>
                    <a:pt x="337" y="2111"/>
                    <a:pt x="348" y="2122"/>
                  </a:cubicBezTo>
                  <a:cubicBezTo>
                    <a:pt x="488" y="2222"/>
                    <a:pt x="485" y="2432"/>
                    <a:pt x="450" y="2541"/>
                  </a:cubicBezTo>
                  <a:cubicBezTo>
                    <a:pt x="433" y="2596"/>
                    <a:pt x="407" y="2632"/>
                    <a:pt x="383" y="2632"/>
                  </a:cubicBezTo>
                  <a:cubicBezTo>
                    <a:pt x="380" y="2632"/>
                    <a:pt x="377" y="2632"/>
                    <a:pt x="374" y="2630"/>
                  </a:cubicBezTo>
                  <a:lnTo>
                    <a:pt x="334" y="2615"/>
                  </a:lnTo>
                  <a:lnTo>
                    <a:pt x="334" y="2615"/>
                  </a:lnTo>
                  <a:lnTo>
                    <a:pt x="346" y="2657"/>
                  </a:lnTo>
                  <a:cubicBezTo>
                    <a:pt x="572" y="3491"/>
                    <a:pt x="718" y="5295"/>
                    <a:pt x="562" y="6549"/>
                  </a:cubicBezTo>
                  <a:lnTo>
                    <a:pt x="543" y="6705"/>
                  </a:lnTo>
                  <a:cubicBezTo>
                    <a:pt x="439" y="7513"/>
                    <a:pt x="323" y="8430"/>
                    <a:pt x="727" y="9566"/>
                  </a:cubicBezTo>
                  <a:cubicBezTo>
                    <a:pt x="1188" y="10863"/>
                    <a:pt x="2261" y="12264"/>
                    <a:pt x="4007" y="13843"/>
                  </a:cubicBezTo>
                  <a:cubicBezTo>
                    <a:pt x="5272" y="14990"/>
                    <a:pt x="8095" y="15691"/>
                    <a:pt x="9208" y="15691"/>
                  </a:cubicBezTo>
                  <a:cubicBezTo>
                    <a:pt x="9487" y="15691"/>
                    <a:pt x="9655" y="15649"/>
                    <a:pt x="9710" y="15567"/>
                  </a:cubicBezTo>
                  <a:cubicBezTo>
                    <a:pt x="9732" y="15531"/>
                    <a:pt x="9734" y="15488"/>
                    <a:pt x="9711" y="15439"/>
                  </a:cubicBezTo>
                  <a:cubicBezTo>
                    <a:pt x="9533" y="15120"/>
                    <a:pt x="9308" y="14820"/>
                    <a:pt x="9071" y="14502"/>
                  </a:cubicBezTo>
                  <a:cubicBezTo>
                    <a:pt x="8368" y="13563"/>
                    <a:pt x="7571" y="12497"/>
                    <a:pt x="7313" y="10235"/>
                  </a:cubicBezTo>
                  <a:cubicBezTo>
                    <a:pt x="7250" y="9681"/>
                    <a:pt x="7157" y="9129"/>
                    <a:pt x="7038" y="8584"/>
                  </a:cubicBezTo>
                  <a:lnTo>
                    <a:pt x="7038" y="8584"/>
                  </a:lnTo>
                  <a:cubicBezTo>
                    <a:pt x="7327" y="8663"/>
                    <a:pt x="7594" y="8743"/>
                    <a:pt x="7839" y="8817"/>
                  </a:cubicBezTo>
                  <a:cubicBezTo>
                    <a:pt x="8246" y="8940"/>
                    <a:pt x="8577" y="9038"/>
                    <a:pt x="8826" y="9077"/>
                  </a:cubicBezTo>
                  <a:cubicBezTo>
                    <a:pt x="8952" y="9120"/>
                    <a:pt x="9056" y="9148"/>
                    <a:pt x="9135" y="9148"/>
                  </a:cubicBezTo>
                  <a:cubicBezTo>
                    <a:pt x="9137" y="9149"/>
                    <a:pt x="9140" y="9149"/>
                    <a:pt x="9143" y="9149"/>
                  </a:cubicBezTo>
                  <a:cubicBezTo>
                    <a:pt x="9189" y="9149"/>
                    <a:pt x="9233" y="9135"/>
                    <a:pt x="9271" y="9108"/>
                  </a:cubicBezTo>
                  <a:cubicBezTo>
                    <a:pt x="9340" y="9056"/>
                    <a:pt x="9368" y="8952"/>
                    <a:pt x="9359" y="8773"/>
                  </a:cubicBezTo>
                  <a:cubicBezTo>
                    <a:pt x="9357" y="8743"/>
                    <a:pt x="9355" y="8714"/>
                    <a:pt x="9350" y="8684"/>
                  </a:cubicBezTo>
                  <a:cubicBezTo>
                    <a:pt x="9347" y="8651"/>
                    <a:pt x="9343" y="8614"/>
                    <a:pt x="9336" y="8575"/>
                  </a:cubicBezTo>
                  <a:cubicBezTo>
                    <a:pt x="8993" y="6936"/>
                    <a:pt x="7285" y="6051"/>
                    <a:pt x="6154" y="5465"/>
                  </a:cubicBezTo>
                  <a:lnTo>
                    <a:pt x="6002" y="5386"/>
                  </a:lnTo>
                  <a:cubicBezTo>
                    <a:pt x="5954" y="5271"/>
                    <a:pt x="5907" y="5158"/>
                    <a:pt x="5863" y="5051"/>
                  </a:cubicBezTo>
                  <a:cubicBezTo>
                    <a:pt x="5728" y="4727"/>
                    <a:pt x="5611" y="4445"/>
                    <a:pt x="5539" y="4227"/>
                  </a:cubicBezTo>
                  <a:cubicBezTo>
                    <a:pt x="4694" y="1661"/>
                    <a:pt x="3272" y="1"/>
                    <a:pt x="1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9"/>
            <p:cNvSpPr/>
            <p:nvPr/>
          </p:nvSpPr>
          <p:spPr>
            <a:xfrm>
              <a:off x="7765627" y="3750121"/>
              <a:ext cx="585209" cy="930482"/>
            </a:xfrm>
            <a:custGeom>
              <a:avLst/>
              <a:gdLst/>
              <a:ahLst/>
              <a:cxnLst/>
              <a:rect l="l" t="t" r="r" b="b"/>
              <a:pathLst>
                <a:path w="8561" h="13612" extrusionOk="0">
                  <a:moveTo>
                    <a:pt x="4168" y="0"/>
                  </a:moveTo>
                  <a:cubicBezTo>
                    <a:pt x="3978" y="0"/>
                    <a:pt x="3675" y="165"/>
                    <a:pt x="3216" y="416"/>
                  </a:cubicBezTo>
                  <a:cubicBezTo>
                    <a:pt x="2867" y="605"/>
                    <a:pt x="2432" y="842"/>
                    <a:pt x="1890" y="1092"/>
                  </a:cubicBezTo>
                  <a:cubicBezTo>
                    <a:pt x="1643" y="1206"/>
                    <a:pt x="1412" y="1264"/>
                    <a:pt x="1198" y="1264"/>
                  </a:cubicBezTo>
                  <a:cubicBezTo>
                    <a:pt x="1195" y="1264"/>
                    <a:pt x="1193" y="1264"/>
                    <a:pt x="1190" y="1264"/>
                  </a:cubicBezTo>
                  <a:cubicBezTo>
                    <a:pt x="965" y="1264"/>
                    <a:pt x="745" y="1191"/>
                    <a:pt x="565" y="1054"/>
                  </a:cubicBezTo>
                  <a:cubicBezTo>
                    <a:pt x="549" y="1041"/>
                    <a:pt x="535" y="1031"/>
                    <a:pt x="526" y="1027"/>
                  </a:cubicBezTo>
                  <a:lnTo>
                    <a:pt x="490" y="1005"/>
                  </a:lnTo>
                  <a:lnTo>
                    <a:pt x="490" y="1005"/>
                  </a:lnTo>
                  <a:lnTo>
                    <a:pt x="493" y="1047"/>
                  </a:lnTo>
                  <a:cubicBezTo>
                    <a:pt x="644" y="2076"/>
                    <a:pt x="737" y="3050"/>
                    <a:pt x="704" y="3703"/>
                  </a:cubicBezTo>
                  <a:cubicBezTo>
                    <a:pt x="698" y="3801"/>
                    <a:pt x="591" y="4735"/>
                    <a:pt x="574" y="4854"/>
                  </a:cubicBezTo>
                  <a:cubicBezTo>
                    <a:pt x="418" y="6018"/>
                    <a:pt x="1" y="8220"/>
                    <a:pt x="1082" y="9812"/>
                  </a:cubicBezTo>
                  <a:cubicBezTo>
                    <a:pt x="1200" y="9984"/>
                    <a:pt x="1151" y="10273"/>
                    <a:pt x="1189" y="10619"/>
                  </a:cubicBezTo>
                  <a:cubicBezTo>
                    <a:pt x="1242" y="11087"/>
                    <a:pt x="1296" y="11571"/>
                    <a:pt x="1552" y="11790"/>
                  </a:cubicBezTo>
                  <a:cubicBezTo>
                    <a:pt x="1845" y="12005"/>
                    <a:pt x="2171" y="12305"/>
                    <a:pt x="2299" y="12426"/>
                  </a:cubicBezTo>
                  <a:cubicBezTo>
                    <a:pt x="2551" y="12622"/>
                    <a:pt x="3130" y="12728"/>
                    <a:pt x="3451" y="12728"/>
                  </a:cubicBezTo>
                  <a:cubicBezTo>
                    <a:pt x="3459" y="12728"/>
                    <a:pt x="3468" y="12728"/>
                    <a:pt x="3476" y="12728"/>
                  </a:cubicBezTo>
                  <a:cubicBezTo>
                    <a:pt x="3518" y="12728"/>
                    <a:pt x="3561" y="12724"/>
                    <a:pt x="3603" y="12717"/>
                  </a:cubicBezTo>
                  <a:cubicBezTo>
                    <a:pt x="4296" y="13415"/>
                    <a:pt x="5828" y="13471"/>
                    <a:pt x="7180" y="13522"/>
                  </a:cubicBezTo>
                  <a:cubicBezTo>
                    <a:pt x="7691" y="13539"/>
                    <a:pt x="8175" y="13559"/>
                    <a:pt x="8550" y="13611"/>
                  </a:cubicBezTo>
                  <a:lnTo>
                    <a:pt x="8561" y="13569"/>
                  </a:lnTo>
                  <a:cubicBezTo>
                    <a:pt x="7492" y="13238"/>
                    <a:pt x="6343" y="11968"/>
                    <a:pt x="5891" y="10985"/>
                  </a:cubicBezTo>
                  <a:cubicBezTo>
                    <a:pt x="5374" y="9856"/>
                    <a:pt x="4320" y="7251"/>
                    <a:pt x="4117" y="6052"/>
                  </a:cubicBezTo>
                  <a:cubicBezTo>
                    <a:pt x="3926" y="4940"/>
                    <a:pt x="4729" y="4563"/>
                    <a:pt x="5207" y="4339"/>
                  </a:cubicBezTo>
                  <a:cubicBezTo>
                    <a:pt x="5418" y="4239"/>
                    <a:pt x="5558" y="4174"/>
                    <a:pt x="5554" y="4080"/>
                  </a:cubicBezTo>
                  <a:cubicBezTo>
                    <a:pt x="5549" y="3981"/>
                    <a:pt x="5379" y="3880"/>
                    <a:pt x="4944" y="3717"/>
                  </a:cubicBezTo>
                  <a:cubicBezTo>
                    <a:pt x="4900" y="3699"/>
                    <a:pt x="4843" y="3678"/>
                    <a:pt x="4776" y="3652"/>
                  </a:cubicBezTo>
                  <a:cubicBezTo>
                    <a:pt x="4469" y="3534"/>
                    <a:pt x="3957" y="3336"/>
                    <a:pt x="3649" y="3270"/>
                  </a:cubicBezTo>
                  <a:cubicBezTo>
                    <a:pt x="3347" y="2872"/>
                    <a:pt x="3582" y="2507"/>
                    <a:pt x="3880" y="2046"/>
                  </a:cubicBezTo>
                  <a:cubicBezTo>
                    <a:pt x="4194" y="1560"/>
                    <a:pt x="4548" y="1010"/>
                    <a:pt x="4406" y="244"/>
                  </a:cubicBezTo>
                  <a:cubicBezTo>
                    <a:pt x="4375" y="77"/>
                    <a:pt x="4299" y="0"/>
                    <a:pt x="4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9"/>
            <p:cNvSpPr/>
            <p:nvPr/>
          </p:nvSpPr>
          <p:spPr>
            <a:xfrm>
              <a:off x="7765900" y="3634048"/>
              <a:ext cx="222572" cy="147926"/>
            </a:xfrm>
            <a:custGeom>
              <a:avLst/>
              <a:gdLst/>
              <a:ahLst/>
              <a:cxnLst/>
              <a:rect l="l" t="t" r="r" b="b"/>
              <a:pathLst>
                <a:path w="3256" h="2164" extrusionOk="0">
                  <a:moveTo>
                    <a:pt x="1631" y="0"/>
                  </a:moveTo>
                  <a:cubicBezTo>
                    <a:pt x="1351" y="0"/>
                    <a:pt x="1043" y="69"/>
                    <a:pt x="719" y="241"/>
                  </a:cubicBezTo>
                  <a:cubicBezTo>
                    <a:pt x="310" y="459"/>
                    <a:pt x="0" y="1079"/>
                    <a:pt x="158" y="1514"/>
                  </a:cubicBezTo>
                  <a:lnTo>
                    <a:pt x="156" y="1514"/>
                  </a:lnTo>
                  <a:cubicBezTo>
                    <a:pt x="297" y="1903"/>
                    <a:pt x="815" y="2163"/>
                    <a:pt x="1475" y="2163"/>
                  </a:cubicBezTo>
                  <a:cubicBezTo>
                    <a:pt x="1552" y="2163"/>
                    <a:pt x="1632" y="2159"/>
                    <a:pt x="1713" y="2152"/>
                  </a:cubicBezTo>
                  <a:cubicBezTo>
                    <a:pt x="2712" y="2063"/>
                    <a:pt x="3256" y="1293"/>
                    <a:pt x="3100" y="860"/>
                  </a:cubicBezTo>
                  <a:cubicBezTo>
                    <a:pt x="2983" y="540"/>
                    <a:pt x="2415" y="0"/>
                    <a:pt x="16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9"/>
            <p:cNvSpPr/>
            <p:nvPr/>
          </p:nvSpPr>
          <p:spPr>
            <a:xfrm>
              <a:off x="7807257" y="3691128"/>
              <a:ext cx="64529" cy="55165"/>
            </a:xfrm>
            <a:custGeom>
              <a:avLst/>
              <a:gdLst/>
              <a:ahLst/>
              <a:cxnLst/>
              <a:rect l="l" t="t" r="r" b="b"/>
              <a:pathLst>
                <a:path w="944" h="807" extrusionOk="0">
                  <a:moveTo>
                    <a:pt x="400" y="0"/>
                  </a:moveTo>
                  <a:cubicBezTo>
                    <a:pt x="179" y="0"/>
                    <a:pt x="2" y="180"/>
                    <a:pt x="2" y="402"/>
                  </a:cubicBezTo>
                  <a:cubicBezTo>
                    <a:pt x="0" y="645"/>
                    <a:pt x="199" y="807"/>
                    <a:pt x="407" y="807"/>
                  </a:cubicBezTo>
                  <a:cubicBezTo>
                    <a:pt x="506" y="807"/>
                    <a:pt x="607" y="770"/>
                    <a:pt x="689" y="688"/>
                  </a:cubicBezTo>
                  <a:cubicBezTo>
                    <a:pt x="943" y="434"/>
                    <a:pt x="762" y="1"/>
                    <a:pt x="403" y="1"/>
                  </a:cubicBezTo>
                  <a:cubicBezTo>
                    <a:pt x="402" y="0"/>
                    <a:pt x="401" y="0"/>
                    <a:pt x="400" y="0"/>
                  </a:cubicBezTo>
                  <a:close/>
                </a:path>
              </a:pathLst>
            </a:custGeom>
            <a:gradFill>
              <a:gsLst>
                <a:gs pos="0">
                  <a:schemeClr val="accent1"/>
                </a:gs>
                <a:gs pos="100000">
                  <a:schemeClr val="accen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9"/>
            <p:cNvSpPr/>
            <p:nvPr/>
          </p:nvSpPr>
          <p:spPr>
            <a:xfrm>
              <a:off x="7816212" y="3702407"/>
              <a:ext cx="34179" cy="29325"/>
            </a:xfrm>
            <a:custGeom>
              <a:avLst/>
              <a:gdLst/>
              <a:ahLst/>
              <a:cxnLst/>
              <a:rect l="l" t="t" r="r" b="b"/>
              <a:pathLst>
                <a:path w="500" h="429" extrusionOk="0">
                  <a:moveTo>
                    <a:pt x="214" y="0"/>
                  </a:moveTo>
                  <a:cubicBezTo>
                    <a:pt x="97" y="0"/>
                    <a:pt x="0" y="97"/>
                    <a:pt x="0" y="214"/>
                  </a:cubicBezTo>
                  <a:cubicBezTo>
                    <a:pt x="0" y="343"/>
                    <a:pt x="105" y="428"/>
                    <a:pt x="215" y="428"/>
                  </a:cubicBezTo>
                  <a:cubicBezTo>
                    <a:pt x="267" y="428"/>
                    <a:pt x="321" y="409"/>
                    <a:pt x="365" y="365"/>
                  </a:cubicBezTo>
                  <a:cubicBezTo>
                    <a:pt x="500" y="230"/>
                    <a:pt x="405"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9"/>
            <p:cNvSpPr/>
            <p:nvPr/>
          </p:nvSpPr>
          <p:spPr>
            <a:xfrm>
              <a:off x="7830294" y="3701177"/>
              <a:ext cx="16884" cy="14423"/>
            </a:xfrm>
            <a:custGeom>
              <a:avLst/>
              <a:gdLst/>
              <a:ahLst/>
              <a:cxnLst/>
              <a:rect l="l" t="t" r="r" b="b"/>
              <a:pathLst>
                <a:path w="247" h="211" extrusionOk="0">
                  <a:moveTo>
                    <a:pt x="106" y="1"/>
                  </a:moveTo>
                  <a:cubicBezTo>
                    <a:pt x="47" y="1"/>
                    <a:pt x="1" y="48"/>
                    <a:pt x="1" y="106"/>
                  </a:cubicBezTo>
                  <a:cubicBezTo>
                    <a:pt x="0" y="169"/>
                    <a:pt x="52" y="211"/>
                    <a:pt x="106" y="211"/>
                  </a:cubicBezTo>
                  <a:cubicBezTo>
                    <a:pt x="132" y="211"/>
                    <a:pt x="158" y="201"/>
                    <a:pt x="180" y="180"/>
                  </a:cubicBezTo>
                  <a:cubicBezTo>
                    <a:pt x="247" y="115"/>
                    <a:pt x="199" y="1"/>
                    <a:pt x="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9"/>
            <p:cNvSpPr/>
            <p:nvPr/>
          </p:nvSpPr>
          <p:spPr>
            <a:xfrm>
              <a:off x="7818331" y="3721479"/>
              <a:ext cx="7041" cy="6084"/>
            </a:xfrm>
            <a:custGeom>
              <a:avLst/>
              <a:gdLst/>
              <a:ahLst/>
              <a:cxnLst/>
              <a:rect l="l" t="t" r="r" b="b"/>
              <a:pathLst>
                <a:path w="103" h="89" extrusionOk="0">
                  <a:moveTo>
                    <a:pt x="45" y="0"/>
                  </a:moveTo>
                  <a:cubicBezTo>
                    <a:pt x="20" y="0"/>
                    <a:pt x="1" y="19"/>
                    <a:pt x="1" y="44"/>
                  </a:cubicBezTo>
                  <a:cubicBezTo>
                    <a:pt x="1" y="71"/>
                    <a:pt x="22" y="89"/>
                    <a:pt x="45" y="89"/>
                  </a:cubicBezTo>
                  <a:cubicBezTo>
                    <a:pt x="56" y="89"/>
                    <a:pt x="67" y="85"/>
                    <a:pt x="76" y="75"/>
                  </a:cubicBezTo>
                  <a:cubicBezTo>
                    <a:pt x="103" y="47"/>
                    <a:pt x="83" y="0"/>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9"/>
            <p:cNvSpPr/>
            <p:nvPr/>
          </p:nvSpPr>
          <p:spPr>
            <a:xfrm>
              <a:off x="7950195" y="3631451"/>
              <a:ext cx="467155" cy="1040880"/>
            </a:xfrm>
            <a:custGeom>
              <a:avLst/>
              <a:gdLst/>
              <a:ahLst/>
              <a:cxnLst/>
              <a:rect l="l" t="t" r="r" b="b"/>
              <a:pathLst>
                <a:path w="6834" h="15227" extrusionOk="0">
                  <a:moveTo>
                    <a:pt x="0" y="0"/>
                  </a:moveTo>
                  <a:lnTo>
                    <a:pt x="0" y="0"/>
                  </a:lnTo>
                  <a:cubicBezTo>
                    <a:pt x="570" y="483"/>
                    <a:pt x="1087" y="993"/>
                    <a:pt x="1524" y="1764"/>
                  </a:cubicBezTo>
                  <a:cubicBezTo>
                    <a:pt x="1617" y="1787"/>
                    <a:pt x="1671" y="1864"/>
                    <a:pt x="1697" y="2001"/>
                  </a:cubicBezTo>
                  <a:cubicBezTo>
                    <a:pt x="1706" y="2048"/>
                    <a:pt x="1713" y="2094"/>
                    <a:pt x="1720" y="2139"/>
                  </a:cubicBezTo>
                  <a:cubicBezTo>
                    <a:pt x="1862" y="2441"/>
                    <a:pt x="1983" y="2749"/>
                    <a:pt x="2085" y="3067"/>
                  </a:cubicBezTo>
                  <a:cubicBezTo>
                    <a:pt x="2392" y="4006"/>
                    <a:pt x="3457" y="6164"/>
                    <a:pt x="3819" y="9192"/>
                  </a:cubicBezTo>
                  <a:cubicBezTo>
                    <a:pt x="4159" y="12036"/>
                    <a:pt x="5549" y="14264"/>
                    <a:pt x="6820" y="15226"/>
                  </a:cubicBezTo>
                  <a:cubicBezTo>
                    <a:pt x="6834" y="15195"/>
                    <a:pt x="6832" y="15158"/>
                    <a:pt x="6816" y="15126"/>
                  </a:cubicBezTo>
                  <a:cubicBezTo>
                    <a:pt x="6140" y="13897"/>
                    <a:pt x="4835" y="12982"/>
                    <a:pt x="4474" y="9956"/>
                  </a:cubicBezTo>
                  <a:cubicBezTo>
                    <a:pt x="4113" y="6929"/>
                    <a:pt x="3031" y="4937"/>
                    <a:pt x="2725" y="3998"/>
                  </a:cubicBezTo>
                  <a:cubicBezTo>
                    <a:pt x="2085" y="2038"/>
                    <a:pt x="1077" y="50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9"/>
            <p:cNvSpPr/>
            <p:nvPr/>
          </p:nvSpPr>
          <p:spPr>
            <a:xfrm>
              <a:off x="7798180" y="3749780"/>
              <a:ext cx="278283" cy="321690"/>
            </a:xfrm>
            <a:custGeom>
              <a:avLst/>
              <a:gdLst/>
              <a:ahLst/>
              <a:cxnLst/>
              <a:rect l="l" t="t" r="r" b="b"/>
              <a:pathLst>
                <a:path w="4071" h="4706" extrusionOk="0">
                  <a:moveTo>
                    <a:pt x="3687" y="0"/>
                  </a:moveTo>
                  <a:cubicBezTo>
                    <a:pt x="3498" y="0"/>
                    <a:pt x="3193" y="165"/>
                    <a:pt x="2733" y="416"/>
                  </a:cubicBezTo>
                  <a:cubicBezTo>
                    <a:pt x="2383" y="607"/>
                    <a:pt x="1948" y="843"/>
                    <a:pt x="1404" y="1094"/>
                  </a:cubicBezTo>
                  <a:cubicBezTo>
                    <a:pt x="1157" y="1208"/>
                    <a:pt x="924" y="1266"/>
                    <a:pt x="710" y="1266"/>
                  </a:cubicBezTo>
                  <a:cubicBezTo>
                    <a:pt x="708" y="1266"/>
                    <a:pt x="705" y="1266"/>
                    <a:pt x="702" y="1266"/>
                  </a:cubicBezTo>
                  <a:cubicBezTo>
                    <a:pt x="475" y="1266"/>
                    <a:pt x="256" y="1191"/>
                    <a:pt x="75" y="1054"/>
                  </a:cubicBezTo>
                  <a:cubicBezTo>
                    <a:pt x="60" y="1041"/>
                    <a:pt x="46" y="1031"/>
                    <a:pt x="37" y="1026"/>
                  </a:cubicBezTo>
                  <a:lnTo>
                    <a:pt x="0" y="1005"/>
                  </a:lnTo>
                  <a:lnTo>
                    <a:pt x="0" y="1005"/>
                  </a:lnTo>
                  <a:lnTo>
                    <a:pt x="4" y="1045"/>
                  </a:lnTo>
                  <a:cubicBezTo>
                    <a:pt x="84" y="2063"/>
                    <a:pt x="210" y="3871"/>
                    <a:pt x="128" y="4528"/>
                  </a:cubicBezTo>
                  <a:cubicBezTo>
                    <a:pt x="121" y="4583"/>
                    <a:pt x="114" y="4642"/>
                    <a:pt x="105" y="4705"/>
                  </a:cubicBezTo>
                  <a:cubicBezTo>
                    <a:pt x="780" y="4644"/>
                    <a:pt x="2283" y="4393"/>
                    <a:pt x="3031" y="2952"/>
                  </a:cubicBezTo>
                  <a:cubicBezTo>
                    <a:pt x="2998" y="2668"/>
                    <a:pt x="3182" y="2383"/>
                    <a:pt x="3401" y="2046"/>
                  </a:cubicBezTo>
                  <a:cubicBezTo>
                    <a:pt x="3715" y="1560"/>
                    <a:pt x="4071" y="1010"/>
                    <a:pt x="3927" y="244"/>
                  </a:cubicBezTo>
                  <a:cubicBezTo>
                    <a:pt x="3922" y="224"/>
                    <a:pt x="3918" y="207"/>
                    <a:pt x="3913" y="189"/>
                  </a:cubicBezTo>
                  <a:cubicBezTo>
                    <a:pt x="3911" y="184"/>
                    <a:pt x="3910" y="179"/>
                    <a:pt x="3908" y="174"/>
                  </a:cubicBezTo>
                  <a:cubicBezTo>
                    <a:pt x="3904" y="163"/>
                    <a:pt x="3901" y="153"/>
                    <a:pt x="3897" y="142"/>
                  </a:cubicBezTo>
                  <a:cubicBezTo>
                    <a:pt x="3896" y="137"/>
                    <a:pt x="3892" y="132"/>
                    <a:pt x="3890" y="126"/>
                  </a:cubicBezTo>
                  <a:cubicBezTo>
                    <a:pt x="3885" y="118"/>
                    <a:pt x="3881" y="111"/>
                    <a:pt x="3876" y="102"/>
                  </a:cubicBezTo>
                  <a:cubicBezTo>
                    <a:pt x="3874" y="98"/>
                    <a:pt x="3871" y="93"/>
                    <a:pt x="3867" y="89"/>
                  </a:cubicBezTo>
                  <a:cubicBezTo>
                    <a:pt x="3862" y="81"/>
                    <a:pt x="3857" y="74"/>
                    <a:pt x="3850" y="67"/>
                  </a:cubicBezTo>
                  <a:cubicBezTo>
                    <a:pt x="3848" y="65"/>
                    <a:pt x="3845" y="61"/>
                    <a:pt x="3843" y="58"/>
                  </a:cubicBezTo>
                  <a:cubicBezTo>
                    <a:pt x="3834" y="49"/>
                    <a:pt x="3824" y="42"/>
                    <a:pt x="3813" y="35"/>
                  </a:cubicBezTo>
                  <a:lnTo>
                    <a:pt x="3806" y="30"/>
                  </a:lnTo>
                  <a:cubicBezTo>
                    <a:pt x="3797" y="25"/>
                    <a:pt x="3789" y="21"/>
                    <a:pt x="3780" y="18"/>
                  </a:cubicBezTo>
                  <a:cubicBezTo>
                    <a:pt x="3776" y="16"/>
                    <a:pt x="3771" y="14"/>
                    <a:pt x="3766" y="12"/>
                  </a:cubicBezTo>
                  <a:cubicBezTo>
                    <a:pt x="3762" y="11"/>
                    <a:pt x="3757" y="9"/>
                    <a:pt x="3752" y="9"/>
                  </a:cubicBezTo>
                  <a:cubicBezTo>
                    <a:pt x="3731" y="4"/>
                    <a:pt x="3710" y="0"/>
                    <a:pt x="36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9"/>
            <p:cNvSpPr/>
            <p:nvPr/>
          </p:nvSpPr>
          <p:spPr>
            <a:xfrm>
              <a:off x="8093406" y="3893264"/>
              <a:ext cx="360996" cy="193725"/>
            </a:xfrm>
            <a:custGeom>
              <a:avLst/>
              <a:gdLst/>
              <a:ahLst/>
              <a:cxnLst/>
              <a:rect l="l" t="t" r="r" b="b"/>
              <a:pathLst>
                <a:path w="5281" h="2834" extrusionOk="0">
                  <a:moveTo>
                    <a:pt x="0" y="1"/>
                  </a:moveTo>
                  <a:lnTo>
                    <a:pt x="1184" y="2818"/>
                  </a:lnTo>
                  <a:lnTo>
                    <a:pt x="1189" y="2834"/>
                  </a:lnTo>
                  <a:lnTo>
                    <a:pt x="1206" y="2832"/>
                  </a:lnTo>
                  <a:cubicBezTo>
                    <a:pt x="1887" y="2728"/>
                    <a:pt x="2488" y="2695"/>
                    <a:pt x="3004" y="2695"/>
                  </a:cubicBezTo>
                  <a:cubicBezTo>
                    <a:pt x="3499" y="2695"/>
                    <a:pt x="3915" y="2725"/>
                    <a:pt x="4248" y="2748"/>
                  </a:cubicBezTo>
                  <a:cubicBezTo>
                    <a:pt x="4471" y="2764"/>
                    <a:pt x="4657" y="2777"/>
                    <a:pt x="4807" y="2777"/>
                  </a:cubicBezTo>
                  <a:cubicBezTo>
                    <a:pt x="5022" y="2777"/>
                    <a:pt x="5160" y="2749"/>
                    <a:pt x="5218" y="2660"/>
                  </a:cubicBezTo>
                  <a:cubicBezTo>
                    <a:pt x="5281" y="2564"/>
                    <a:pt x="5247" y="2408"/>
                    <a:pt x="5105" y="2136"/>
                  </a:cubicBezTo>
                  <a:cubicBezTo>
                    <a:pt x="4409" y="979"/>
                    <a:pt x="3030" y="594"/>
                    <a:pt x="2053" y="402"/>
                  </a:cubicBezTo>
                  <a:cubicBezTo>
                    <a:pt x="1706" y="336"/>
                    <a:pt x="1373" y="288"/>
                    <a:pt x="1078" y="245"/>
                  </a:cubicBezTo>
                  <a:cubicBezTo>
                    <a:pt x="838" y="211"/>
                    <a:pt x="631" y="182"/>
                    <a:pt x="456" y="146"/>
                  </a:cubicBezTo>
                  <a:cubicBezTo>
                    <a:pt x="265" y="110"/>
                    <a:pt x="137" y="71"/>
                    <a:pt x="53" y="27"/>
                  </a:cubicBez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9"/>
            <p:cNvSpPr/>
            <p:nvPr/>
          </p:nvSpPr>
          <p:spPr>
            <a:xfrm>
              <a:off x="7861260" y="4539369"/>
              <a:ext cx="150933" cy="80115"/>
            </a:xfrm>
            <a:custGeom>
              <a:avLst/>
              <a:gdLst/>
              <a:ahLst/>
              <a:cxnLst/>
              <a:rect l="l" t="t" r="r" b="b"/>
              <a:pathLst>
                <a:path w="2208" h="1172" extrusionOk="0">
                  <a:moveTo>
                    <a:pt x="1" y="0"/>
                  </a:moveTo>
                  <a:cubicBezTo>
                    <a:pt x="44" y="93"/>
                    <a:pt x="88" y="172"/>
                    <a:pt x="158" y="232"/>
                  </a:cubicBezTo>
                  <a:cubicBezTo>
                    <a:pt x="451" y="449"/>
                    <a:pt x="779" y="747"/>
                    <a:pt x="907" y="868"/>
                  </a:cubicBezTo>
                  <a:cubicBezTo>
                    <a:pt x="1161" y="1064"/>
                    <a:pt x="1740" y="1171"/>
                    <a:pt x="2062" y="1171"/>
                  </a:cubicBezTo>
                  <a:cubicBezTo>
                    <a:pt x="2110" y="1171"/>
                    <a:pt x="2159" y="1168"/>
                    <a:pt x="2208" y="1161"/>
                  </a:cubicBezTo>
                  <a:lnTo>
                    <a:pt x="2192" y="1147"/>
                  </a:lnTo>
                  <a:cubicBezTo>
                    <a:pt x="2032" y="989"/>
                    <a:pt x="1880" y="833"/>
                    <a:pt x="1722" y="675"/>
                  </a:cubicBezTo>
                  <a:cubicBezTo>
                    <a:pt x="1114" y="580"/>
                    <a:pt x="533" y="379"/>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9"/>
            <p:cNvSpPr/>
            <p:nvPr/>
          </p:nvSpPr>
          <p:spPr>
            <a:xfrm>
              <a:off x="7813456" y="4368626"/>
              <a:ext cx="500370" cy="307050"/>
            </a:xfrm>
            <a:custGeom>
              <a:avLst/>
              <a:gdLst/>
              <a:ahLst/>
              <a:cxnLst/>
              <a:rect l="l" t="t" r="r" b="b"/>
              <a:pathLst>
                <a:path w="7252" h="4450" extrusionOk="0">
                  <a:moveTo>
                    <a:pt x="1" y="0"/>
                  </a:moveTo>
                  <a:cubicBezTo>
                    <a:pt x="309" y="878"/>
                    <a:pt x="1692" y="2470"/>
                    <a:pt x="2904" y="3633"/>
                  </a:cubicBezTo>
                  <a:cubicBezTo>
                    <a:pt x="3172" y="3892"/>
                    <a:pt x="3728" y="4209"/>
                    <a:pt x="4908" y="4325"/>
                  </a:cubicBezTo>
                  <a:cubicBezTo>
                    <a:pt x="6088" y="4440"/>
                    <a:pt x="6927" y="4450"/>
                    <a:pt x="7175" y="4450"/>
                  </a:cubicBezTo>
                  <a:cubicBezTo>
                    <a:pt x="7226" y="4450"/>
                    <a:pt x="7252" y="4449"/>
                    <a:pt x="7251" y="4449"/>
                  </a:cubicBezTo>
                  <a:cubicBezTo>
                    <a:pt x="6051" y="4188"/>
                    <a:pt x="4443" y="3694"/>
                    <a:pt x="3323" y="2761"/>
                  </a:cubicBezTo>
                  <a:cubicBezTo>
                    <a:pt x="3195" y="2654"/>
                    <a:pt x="3076" y="2542"/>
                    <a:pt x="2958" y="2432"/>
                  </a:cubicBezTo>
                  <a:cubicBezTo>
                    <a:pt x="1934" y="2057"/>
                    <a:pt x="900" y="134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9"/>
            <p:cNvSpPr/>
            <p:nvPr/>
          </p:nvSpPr>
          <p:spPr>
            <a:xfrm>
              <a:off x="7684257" y="3676239"/>
              <a:ext cx="131934" cy="125306"/>
            </a:xfrm>
            <a:custGeom>
              <a:avLst/>
              <a:gdLst/>
              <a:ahLst/>
              <a:cxnLst/>
              <a:rect l="l" t="t" r="r" b="b"/>
              <a:pathLst>
                <a:path w="2075" h="1971" extrusionOk="0">
                  <a:moveTo>
                    <a:pt x="1624" y="0"/>
                  </a:moveTo>
                  <a:cubicBezTo>
                    <a:pt x="1276" y="247"/>
                    <a:pt x="445" y="556"/>
                    <a:pt x="197" y="947"/>
                  </a:cubicBezTo>
                  <a:cubicBezTo>
                    <a:pt x="0" y="1255"/>
                    <a:pt x="335" y="1284"/>
                    <a:pt x="528" y="1322"/>
                  </a:cubicBezTo>
                  <a:cubicBezTo>
                    <a:pt x="961" y="1408"/>
                    <a:pt x="1385" y="1859"/>
                    <a:pt x="1550" y="1943"/>
                  </a:cubicBezTo>
                  <a:cubicBezTo>
                    <a:pt x="1587" y="1962"/>
                    <a:pt x="1620" y="1971"/>
                    <a:pt x="1649" y="1971"/>
                  </a:cubicBezTo>
                  <a:cubicBezTo>
                    <a:pt x="2074" y="1971"/>
                    <a:pt x="1624" y="0"/>
                    <a:pt x="16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9"/>
            <p:cNvSpPr/>
            <p:nvPr/>
          </p:nvSpPr>
          <p:spPr>
            <a:xfrm>
              <a:off x="7696502" y="3682730"/>
              <a:ext cx="80371" cy="56834"/>
            </a:xfrm>
            <a:custGeom>
              <a:avLst/>
              <a:gdLst/>
              <a:ahLst/>
              <a:cxnLst/>
              <a:rect l="l" t="t" r="r" b="b"/>
              <a:pathLst>
                <a:path w="1277" h="894" extrusionOk="0">
                  <a:moveTo>
                    <a:pt x="1277" y="1"/>
                  </a:moveTo>
                  <a:lnTo>
                    <a:pt x="1277" y="1"/>
                  </a:lnTo>
                  <a:cubicBezTo>
                    <a:pt x="928" y="231"/>
                    <a:pt x="228" y="516"/>
                    <a:pt x="16" y="864"/>
                  </a:cubicBezTo>
                  <a:cubicBezTo>
                    <a:pt x="2" y="885"/>
                    <a:pt x="0" y="893"/>
                    <a:pt x="7" y="893"/>
                  </a:cubicBezTo>
                  <a:cubicBezTo>
                    <a:pt x="25" y="893"/>
                    <a:pt x="105" y="834"/>
                    <a:pt x="219" y="774"/>
                  </a:cubicBezTo>
                  <a:cubicBezTo>
                    <a:pt x="335" y="714"/>
                    <a:pt x="482" y="655"/>
                    <a:pt x="640" y="653"/>
                  </a:cubicBezTo>
                  <a:cubicBezTo>
                    <a:pt x="646" y="653"/>
                    <a:pt x="652" y="653"/>
                    <a:pt x="659" y="653"/>
                  </a:cubicBezTo>
                  <a:cubicBezTo>
                    <a:pt x="751" y="653"/>
                    <a:pt x="844" y="677"/>
                    <a:pt x="924" y="723"/>
                  </a:cubicBezTo>
                  <a:cubicBezTo>
                    <a:pt x="943" y="736"/>
                    <a:pt x="966" y="741"/>
                    <a:pt x="991" y="741"/>
                  </a:cubicBezTo>
                  <a:lnTo>
                    <a:pt x="1007" y="741"/>
                  </a:lnTo>
                  <a:lnTo>
                    <a:pt x="1007" y="729"/>
                  </a:lnTo>
                  <a:cubicBezTo>
                    <a:pt x="1000" y="469"/>
                    <a:pt x="1147" y="203"/>
                    <a:pt x="1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9"/>
            <p:cNvSpPr/>
            <p:nvPr/>
          </p:nvSpPr>
          <p:spPr>
            <a:xfrm>
              <a:off x="7692496" y="3681841"/>
              <a:ext cx="86345" cy="80804"/>
            </a:xfrm>
            <a:custGeom>
              <a:avLst/>
              <a:gdLst/>
              <a:ahLst/>
              <a:cxnLst/>
              <a:rect l="l" t="t" r="r" b="b"/>
              <a:pathLst>
                <a:path w="1358" h="1271" extrusionOk="0">
                  <a:moveTo>
                    <a:pt x="1357" y="1"/>
                  </a:moveTo>
                  <a:lnTo>
                    <a:pt x="1357" y="1"/>
                  </a:lnTo>
                  <a:cubicBezTo>
                    <a:pt x="1257" y="61"/>
                    <a:pt x="1138" y="122"/>
                    <a:pt x="1017" y="187"/>
                  </a:cubicBezTo>
                  <a:cubicBezTo>
                    <a:pt x="647" y="381"/>
                    <a:pt x="228" y="601"/>
                    <a:pt x="67" y="856"/>
                  </a:cubicBezTo>
                  <a:cubicBezTo>
                    <a:pt x="18" y="932"/>
                    <a:pt x="0" y="995"/>
                    <a:pt x="14" y="1041"/>
                  </a:cubicBezTo>
                  <a:cubicBezTo>
                    <a:pt x="25" y="1079"/>
                    <a:pt x="58" y="1109"/>
                    <a:pt x="112" y="1132"/>
                  </a:cubicBezTo>
                  <a:cubicBezTo>
                    <a:pt x="123" y="1133"/>
                    <a:pt x="133" y="1135"/>
                    <a:pt x="146" y="1135"/>
                  </a:cubicBezTo>
                  <a:cubicBezTo>
                    <a:pt x="214" y="1135"/>
                    <a:pt x="310" y="1112"/>
                    <a:pt x="412" y="1091"/>
                  </a:cubicBezTo>
                  <a:cubicBezTo>
                    <a:pt x="535" y="1065"/>
                    <a:pt x="673" y="1034"/>
                    <a:pt x="793" y="1034"/>
                  </a:cubicBezTo>
                  <a:cubicBezTo>
                    <a:pt x="891" y="1034"/>
                    <a:pt x="964" y="1055"/>
                    <a:pt x="1015" y="1098"/>
                  </a:cubicBezTo>
                  <a:cubicBezTo>
                    <a:pt x="1106" y="1170"/>
                    <a:pt x="1210" y="1227"/>
                    <a:pt x="1320" y="1268"/>
                  </a:cubicBezTo>
                  <a:lnTo>
                    <a:pt x="1320" y="1268"/>
                  </a:lnTo>
                  <a:cubicBezTo>
                    <a:pt x="1268" y="1206"/>
                    <a:pt x="1142" y="1045"/>
                    <a:pt x="1073" y="867"/>
                  </a:cubicBezTo>
                  <a:cubicBezTo>
                    <a:pt x="1064" y="828"/>
                    <a:pt x="1061" y="788"/>
                    <a:pt x="1059" y="748"/>
                  </a:cubicBezTo>
                  <a:cubicBezTo>
                    <a:pt x="1054" y="748"/>
                    <a:pt x="1049" y="749"/>
                    <a:pt x="1043" y="749"/>
                  </a:cubicBezTo>
                  <a:cubicBezTo>
                    <a:pt x="1022" y="749"/>
                    <a:pt x="1000" y="743"/>
                    <a:pt x="982" y="730"/>
                  </a:cubicBezTo>
                  <a:cubicBezTo>
                    <a:pt x="901" y="683"/>
                    <a:pt x="809" y="658"/>
                    <a:pt x="716" y="658"/>
                  </a:cubicBezTo>
                  <a:cubicBezTo>
                    <a:pt x="713" y="658"/>
                    <a:pt x="710" y="658"/>
                    <a:pt x="707" y="658"/>
                  </a:cubicBezTo>
                  <a:cubicBezTo>
                    <a:pt x="554" y="658"/>
                    <a:pt x="409" y="714"/>
                    <a:pt x="298" y="771"/>
                  </a:cubicBezTo>
                  <a:cubicBezTo>
                    <a:pt x="186" y="827"/>
                    <a:pt x="107" y="883"/>
                    <a:pt x="88" y="883"/>
                  </a:cubicBezTo>
                  <a:cubicBezTo>
                    <a:pt x="81" y="883"/>
                    <a:pt x="84" y="874"/>
                    <a:pt x="97" y="853"/>
                  </a:cubicBezTo>
                  <a:cubicBezTo>
                    <a:pt x="309" y="520"/>
                    <a:pt x="992" y="252"/>
                    <a:pt x="1334" y="34"/>
                  </a:cubicBezTo>
                  <a:cubicBezTo>
                    <a:pt x="1341" y="24"/>
                    <a:pt x="1350" y="11"/>
                    <a:pt x="1357" y="1"/>
                  </a:cubicBezTo>
                  <a:close/>
                  <a:moveTo>
                    <a:pt x="1320" y="1268"/>
                  </a:moveTo>
                  <a:cubicBezTo>
                    <a:pt x="1321" y="1269"/>
                    <a:pt x="1321" y="1269"/>
                    <a:pt x="1322" y="1270"/>
                  </a:cubicBezTo>
                  <a:lnTo>
                    <a:pt x="1322" y="1268"/>
                  </a:lnTo>
                  <a:cubicBezTo>
                    <a:pt x="1321" y="1268"/>
                    <a:pt x="1321" y="1268"/>
                    <a:pt x="1320" y="12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9"/>
            <p:cNvSpPr/>
            <p:nvPr/>
          </p:nvSpPr>
          <p:spPr>
            <a:xfrm>
              <a:off x="7799200" y="4045750"/>
              <a:ext cx="9525" cy="86900"/>
            </a:xfrm>
            <a:custGeom>
              <a:avLst/>
              <a:gdLst/>
              <a:ahLst/>
              <a:cxnLst/>
              <a:rect l="l" t="t" r="r" b="b"/>
              <a:pathLst>
                <a:path w="381" h="3476" extrusionOk="0">
                  <a:moveTo>
                    <a:pt x="381" y="0"/>
                  </a:moveTo>
                  <a:lnTo>
                    <a:pt x="0" y="2786"/>
                  </a:lnTo>
                  <a:lnTo>
                    <a:pt x="95" y="3476"/>
                  </a:lnTo>
                  <a:close/>
                </a:path>
              </a:pathLst>
            </a:custGeom>
            <a:solidFill>
              <a:schemeClr val="lt1"/>
            </a:solidFill>
            <a:ln>
              <a:noFill/>
            </a:ln>
          </p:spPr>
          <p:txBody>
            <a:bodyPr/>
            <a:lstStyle/>
            <a:p>
              <a:endParaRPr lang="en-US"/>
            </a:p>
          </p:txBody>
        </p:sp>
      </p:grpSp>
      <p:pic>
        <p:nvPicPr>
          <p:cNvPr id="6" name="Picture 5" descr="A picture containing diagram">
            <a:extLst>
              <a:ext uri="{FF2B5EF4-FFF2-40B4-BE49-F238E27FC236}">
                <a16:creationId xmlns:a16="http://schemas.microsoft.com/office/drawing/2014/main" id="{C05C9046-A5DA-2449-4850-C032D76DA293}"/>
              </a:ext>
            </a:extLst>
          </p:cNvPr>
          <p:cNvPicPr>
            <a:picLocks noChangeAspect="1"/>
          </p:cNvPicPr>
          <p:nvPr/>
        </p:nvPicPr>
        <p:blipFill rotWithShape="1">
          <a:blip r:embed="rId3">
            <a:extLst>
              <a:ext uri="{28A0092B-C50C-407E-A947-70E740481C1C}">
                <a14:useLocalDpi xmlns:a14="http://schemas.microsoft.com/office/drawing/2010/main" val="0"/>
              </a:ext>
            </a:extLst>
          </a:blip>
          <a:srcRect l="21284" r="10492"/>
          <a:stretch/>
        </p:blipFill>
        <p:spPr>
          <a:xfrm rot="5400000">
            <a:off x="4397383" y="-34216"/>
            <a:ext cx="2770144" cy="5256171"/>
          </a:xfrm>
          <a:prstGeom prst="ellipse">
            <a:avLst/>
          </a:prstGeom>
          <a:ln>
            <a:noFill/>
          </a:ln>
          <a:effectLst>
            <a:softEdge rad="112500"/>
          </a:effectLst>
        </p:spPr>
      </p:pic>
      <p:sp>
        <p:nvSpPr>
          <p:cNvPr id="8" name="TextBox 7">
            <a:extLst>
              <a:ext uri="{FF2B5EF4-FFF2-40B4-BE49-F238E27FC236}">
                <a16:creationId xmlns:a16="http://schemas.microsoft.com/office/drawing/2014/main" id="{23B94839-A7CF-74D5-79B9-C42928C01B41}"/>
              </a:ext>
            </a:extLst>
          </p:cNvPr>
          <p:cNvSpPr txBox="1"/>
          <p:nvPr/>
        </p:nvSpPr>
        <p:spPr>
          <a:xfrm rot="19852518">
            <a:off x="1143020" y="90790"/>
            <a:ext cx="2886167" cy="2123658"/>
          </a:xfrm>
          <a:prstGeom prst="rect">
            <a:avLst/>
          </a:prstGeom>
          <a:noFill/>
        </p:spPr>
        <p:txBody>
          <a:bodyPr wrap="square">
            <a:spAutoFit/>
          </a:bodyPr>
          <a:lstStyle/>
          <a:p>
            <a:r>
              <a:rPr lang="en" sz="4400" dirty="0"/>
              <a:t>2024 Petition </a:t>
            </a:r>
            <a:r>
              <a:rPr lang="en" sz="4400" dirty="0">
                <a:solidFill>
                  <a:schemeClr val="accent5"/>
                </a:solidFill>
              </a:rPr>
              <a:t>Tsunami!!!</a:t>
            </a:r>
            <a:endParaRPr lang="en-US" sz="44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4"/>
        <p:cNvGrpSpPr/>
        <p:nvPr/>
      </p:nvGrpSpPr>
      <p:grpSpPr>
        <a:xfrm>
          <a:off x="0" y="0"/>
          <a:ext cx="0" cy="0"/>
          <a:chOff x="0" y="0"/>
          <a:chExt cx="0" cy="0"/>
        </a:xfrm>
      </p:grpSpPr>
      <p:sp>
        <p:nvSpPr>
          <p:cNvPr id="2157" name="Google Shape;2157;p36"/>
          <p:cNvSpPr txBox="1">
            <a:spLocks noGrp="1"/>
          </p:cNvSpPr>
          <p:nvPr>
            <p:ph type="title"/>
          </p:nvPr>
        </p:nvSpPr>
        <p:spPr>
          <a:xfrm>
            <a:off x="122058" y="304862"/>
            <a:ext cx="77040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Finalizing </a:t>
            </a:r>
            <a:r>
              <a:rPr lang="en" dirty="0">
                <a:solidFill>
                  <a:schemeClr val="accent5"/>
                </a:solidFill>
              </a:rPr>
              <a:t>Review</a:t>
            </a:r>
            <a:endParaRPr dirty="0">
              <a:solidFill>
                <a:schemeClr val="accent5"/>
              </a:solidFill>
            </a:endParaRPr>
          </a:p>
        </p:txBody>
      </p:sp>
      <p:sp>
        <p:nvSpPr>
          <p:cNvPr id="2158" name="Google Shape;2158;p36"/>
          <p:cNvSpPr txBox="1">
            <a:spLocks noGrp="1"/>
          </p:cNvSpPr>
          <p:nvPr>
            <p:ph type="subTitle" idx="1"/>
          </p:nvPr>
        </p:nvSpPr>
        <p:spPr>
          <a:xfrm>
            <a:off x="1298873" y="251051"/>
            <a:ext cx="6782130" cy="3067134"/>
          </a:xfrm>
          <a:prstGeom prst="rect">
            <a:avLst/>
          </a:prstGeom>
        </p:spPr>
        <p:txBody>
          <a:bodyPr spcFirstLastPara="1" wrap="square" lIns="91425" tIns="91425" rIns="91425" bIns="91425" anchor="b" anchorCtr="0">
            <a:noAutofit/>
          </a:bodyPr>
          <a:lstStyle/>
          <a:p>
            <a:pPr eaLnBrk="1" hangingPunct="1">
              <a:buFont typeface="Arial" charset="0"/>
              <a:buChar char="•"/>
              <a:defRPr/>
            </a:pPr>
            <a:r>
              <a:rPr lang="en-US" dirty="0"/>
              <a:t>Once petition is reviewed, VR official will:</a:t>
            </a:r>
          </a:p>
          <a:p>
            <a:pPr lvl="1" algn="l">
              <a:buFont typeface="Arial" charset="0"/>
              <a:buChar char="–"/>
              <a:defRPr/>
            </a:pPr>
            <a:r>
              <a:rPr lang="en-US" dirty="0"/>
              <a:t>Complete back of petition form</a:t>
            </a:r>
          </a:p>
          <a:p>
            <a:pPr lvl="1" algn="l" eaLnBrk="1" hangingPunct="1">
              <a:buFont typeface="Arial" charset="0"/>
              <a:buChar char="–"/>
              <a:defRPr/>
            </a:pPr>
            <a:r>
              <a:rPr lang="en-US" dirty="0"/>
              <a:t>Note number of certified signatures</a:t>
            </a:r>
          </a:p>
          <a:p>
            <a:pPr lvl="2" algn="l">
              <a:buFont typeface="Arial" charset="0"/>
              <a:buChar char="–"/>
              <a:defRPr/>
            </a:pPr>
            <a:r>
              <a:rPr lang="en-US" dirty="0"/>
              <a:t>If Pres/Senate/Gov include how many signatures came from which CD</a:t>
            </a:r>
          </a:p>
          <a:p>
            <a:pPr lvl="1" algn="l" eaLnBrk="1" hangingPunct="1">
              <a:buFont typeface="Arial" charset="0"/>
              <a:buChar char="–"/>
              <a:defRPr/>
            </a:pPr>
            <a:r>
              <a:rPr lang="en-US" dirty="0"/>
              <a:t>Sign document (seal is not required)</a:t>
            </a:r>
          </a:p>
          <a:p>
            <a:pPr eaLnBrk="1" hangingPunct="1">
              <a:buFont typeface="Arial" charset="0"/>
              <a:buChar char="•"/>
              <a:defRPr/>
            </a:pPr>
            <a:r>
              <a:rPr lang="en-US" dirty="0"/>
              <a:t>Certified forms</a:t>
            </a:r>
          </a:p>
          <a:p>
            <a:pPr lvl="1" algn="l" eaLnBrk="1" hangingPunct="1">
              <a:buFont typeface="Arial" charset="0"/>
              <a:buChar char="–"/>
              <a:defRPr/>
            </a:pPr>
            <a:r>
              <a:rPr lang="en-US" dirty="0"/>
              <a:t>Candidate can collect them from VR office </a:t>
            </a:r>
          </a:p>
          <a:p>
            <a:pPr>
              <a:defRPr/>
            </a:pPr>
            <a:r>
              <a:rPr lang="en-US" dirty="0"/>
              <a:t>				OR</a:t>
            </a:r>
          </a:p>
          <a:p>
            <a:pPr lvl="1" algn="l" eaLnBrk="1" hangingPunct="1">
              <a:buFont typeface="Arial" charset="0"/>
              <a:buChar char="–"/>
              <a:defRPr/>
            </a:pPr>
            <a:r>
              <a:rPr lang="en-US" dirty="0"/>
              <a:t>VR can send to the Indiana Election Division, if candidate is running for statewide, state legislative, or federal office</a:t>
            </a:r>
          </a:p>
          <a:p>
            <a:pPr marL="0" lvl="0" indent="0" algn="l" rtl="0">
              <a:spcBef>
                <a:spcPts val="0"/>
              </a:spcBef>
              <a:spcAft>
                <a:spcPts val="0"/>
              </a:spcAft>
              <a:buNone/>
            </a:pPr>
            <a:endParaRPr dirty="0"/>
          </a:p>
        </p:txBody>
      </p:sp>
      <p:sp>
        <p:nvSpPr>
          <p:cNvPr id="2163" name="Google Shape;2163;p36"/>
          <p:cNvSpPr txBox="1">
            <a:spLocks noGrp="1"/>
          </p:cNvSpPr>
          <p:nvPr>
            <p:ph type="subTitle" idx="7"/>
          </p:nvPr>
        </p:nvSpPr>
        <p:spPr>
          <a:xfrm>
            <a:off x="1618649" y="3236779"/>
            <a:ext cx="7326437" cy="70910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No statutory deadline to finish verification process; however, any cricial delay could lead to court action by candidate or party</a:t>
            </a:r>
            <a:endParaRPr b="1" dirty="0"/>
          </a:p>
        </p:txBody>
      </p:sp>
      <p:grpSp>
        <p:nvGrpSpPr>
          <p:cNvPr id="2168" name="Google Shape;2168;p36"/>
          <p:cNvGrpSpPr/>
          <p:nvPr/>
        </p:nvGrpSpPr>
        <p:grpSpPr>
          <a:xfrm>
            <a:off x="156795" y="1194307"/>
            <a:ext cx="991106" cy="219730"/>
            <a:chOff x="51655" y="3808136"/>
            <a:chExt cx="699736" cy="263687"/>
          </a:xfrm>
        </p:grpSpPr>
        <p:sp>
          <p:nvSpPr>
            <p:cNvPr id="2169" name="Google Shape;2169;p36"/>
            <p:cNvSpPr/>
            <p:nvPr/>
          </p:nvSpPr>
          <p:spPr>
            <a:xfrm>
              <a:off x="397608" y="3973518"/>
              <a:ext cx="133090" cy="91624"/>
            </a:xfrm>
            <a:custGeom>
              <a:avLst/>
              <a:gdLst/>
              <a:ahLst/>
              <a:cxnLst/>
              <a:rect l="l" t="t" r="r" b="b"/>
              <a:pathLst>
                <a:path w="986" h="672" extrusionOk="0">
                  <a:moveTo>
                    <a:pt x="968" y="0"/>
                  </a:moveTo>
                  <a:lnTo>
                    <a:pt x="0" y="81"/>
                  </a:lnTo>
                  <a:lnTo>
                    <a:pt x="18" y="672"/>
                  </a:lnTo>
                  <a:lnTo>
                    <a:pt x="985" y="589"/>
                  </a:lnTo>
                  <a:lnTo>
                    <a:pt x="968"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6"/>
            <p:cNvSpPr/>
            <p:nvPr/>
          </p:nvSpPr>
          <p:spPr>
            <a:xfrm>
              <a:off x="51655" y="3808136"/>
              <a:ext cx="697442" cy="183384"/>
            </a:xfrm>
            <a:custGeom>
              <a:avLst/>
              <a:gdLst/>
              <a:ahLst/>
              <a:cxnLst/>
              <a:rect l="l" t="t" r="r" b="b"/>
              <a:pathLst>
                <a:path w="5167" h="1345" extrusionOk="0">
                  <a:moveTo>
                    <a:pt x="3254" y="0"/>
                  </a:moveTo>
                  <a:lnTo>
                    <a:pt x="1218" y="63"/>
                  </a:lnTo>
                  <a:lnTo>
                    <a:pt x="0" y="545"/>
                  </a:lnTo>
                  <a:lnTo>
                    <a:pt x="826" y="1122"/>
                  </a:lnTo>
                  <a:lnTo>
                    <a:pt x="1813" y="1220"/>
                  </a:lnTo>
                  <a:lnTo>
                    <a:pt x="2230" y="926"/>
                  </a:lnTo>
                  <a:lnTo>
                    <a:pt x="1983" y="1236"/>
                  </a:lnTo>
                  <a:lnTo>
                    <a:pt x="2563" y="1294"/>
                  </a:lnTo>
                  <a:lnTo>
                    <a:pt x="3531" y="1213"/>
                  </a:lnTo>
                  <a:lnTo>
                    <a:pt x="3923" y="1345"/>
                  </a:lnTo>
                  <a:lnTo>
                    <a:pt x="4553" y="1182"/>
                  </a:lnTo>
                  <a:lnTo>
                    <a:pt x="5166" y="496"/>
                  </a:lnTo>
                  <a:lnTo>
                    <a:pt x="32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6"/>
            <p:cNvSpPr/>
            <p:nvPr/>
          </p:nvSpPr>
          <p:spPr>
            <a:xfrm>
              <a:off x="296239" y="3934252"/>
              <a:ext cx="56422" cy="42540"/>
            </a:xfrm>
            <a:custGeom>
              <a:avLst/>
              <a:gdLst/>
              <a:ahLst/>
              <a:cxnLst/>
              <a:rect l="l" t="t" r="r" b="b"/>
              <a:pathLst>
                <a:path w="418" h="312" extrusionOk="0">
                  <a:moveTo>
                    <a:pt x="418" y="1"/>
                  </a:moveTo>
                  <a:lnTo>
                    <a:pt x="1" y="295"/>
                  </a:lnTo>
                  <a:lnTo>
                    <a:pt x="171" y="311"/>
                  </a:lnTo>
                  <a:lnTo>
                    <a:pt x="418" y="1"/>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6"/>
            <p:cNvSpPr/>
            <p:nvPr/>
          </p:nvSpPr>
          <p:spPr>
            <a:xfrm>
              <a:off x="666083" y="3875761"/>
              <a:ext cx="85307" cy="173840"/>
            </a:xfrm>
            <a:custGeom>
              <a:avLst/>
              <a:gdLst/>
              <a:ahLst/>
              <a:cxnLst/>
              <a:rect l="l" t="t" r="r" b="b"/>
              <a:pathLst>
                <a:path w="632" h="1275" extrusionOk="0">
                  <a:moveTo>
                    <a:pt x="614" y="0"/>
                  </a:moveTo>
                  <a:lnTo>
                    <a:pt x="1" y="686"/>
                  </a:lnTo>
                  <a:lnTo>
                    <a:pt x="20" y="1275"/>
                  </a:lnTo>
                  <a:lnTo>
                    <a:pt x="632" y="589"/>
                  </a:lnTo>
                  <a:lnTo>
                    <a:pt x="614"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6"/>
            <p:cNvSpPr/>
            <p:nvPr/>
          </p:nvSpPr>
          <p:spPr>
            <a:xfrm>
              <a:off x="581181" y="3969155"/>
              <a:ext cx="87737" cy="102668"/>
            </a:xfrm>
            <a:custGeom>
              <a:avLst/>
              <a:gdLst/>
              <a:ahLst/>
              <a:cxnLst/>
              <a:rect l="l" t="t" r="r" b="b"/>
              <a:pathLst>
                <a:path w="650" h="753" extrusionOk="0">
                  <a:moveTo>
                    <a:pt x="630" y="1"/>
                  </a:moveTo>
                  <a:lnTo>
                    <a:pt x="0" y="164"/>
                  </a:lnTo>
                  <a:lnTo>
                    <a:pt x="20" y="753"/>
                  </a:lnTo>
                  <a:lnTo>
                    <a:pt x="649" y="590"/>
                  </a:lnTo>
                  <a:lnTo>
                    <a:pt x="630" y="1"/>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6"/>
            <p:cNvSpPr/>
            <p:nvPr/>
          </p:nvSpPr>
          <p:spPr>
            <a:xfrm>
              <a:off x="528134" y="3973518"/>
              <a:ext cx="55747" cy="98305"/>
            </a:xfrm>
            <a:custGeom>
              <a:avLst/>
              <a:gdLst/>
              <a:ahLst/>
              <a:cxnLst/>
              <a:rect l="l" t="t" r="r" b="b"/>
              <a:pathLst>
                <a:path w="413" h="721" extrusionOk="0">
                  <a:moveTo>
                    <a:pt x="1" y="0"/>
                  </a:moveTo>
                  <a:lnTo>
                    <a:pt x="18" y="589"/>
                  </a:lnTo>
                  <a:lnTo>
                    <a:pt x="413" y="721"/>
                  </a:lnTo>
                  <a:lnTo>
                    <a:pt x="393" y="132"/>
                  </a:lnTo>
                  <a:lnTo>
                    <a:pt x="1"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6"/>
            <p:cNvSpPr/>
            <p:nvPr/>
          </p:nvSpPr>
          <p:spPr>
            <a:xfrm>
              <a:off x="163013" y="3961111"/>
              <a:ext cx="237025" cy="104031"/>
            </a:xfrm>
            <a:custGeom>
              <a:avLst/>
              <a:gdLst/>
              <a:ahLst/>
              <a:cxnLst/>
              <a:rect l="l" t="t" r="r" b="b"/>
              <a:pathLst>
                <a:path w="1756" h="763" extrusionOk="0">
                  <a:moveTo>
                    <a:pt x="1" y="0"/>
                  </a:moveTo>
                  <a:lnTo>
                    <a:pt x="20" y="591"/>
                  </a:lnTo>
                  <a:lnTo>
                    <a:pt x="1756" y="763"/>
                  </a:lnTo>
                  <a:lnTo>
                    <a:pt x="1738" y="172"/>
                  </a:lnTo>
                  <a:lnTo>
                    <a:pt x="1158" y="114"/>
                  </a:lnTo>
                  <a:lnTo>
                    <a:pt x="984" y="559"/>
                  </a:lnTo>
                  <a:lnTo>
                    <a:pt x="968" y="112"/>
                  </a:lnTo>
                  <a:lnTo>
                    <a:pt x="1158" y="114"/>
                  </a:lnTo>
                  <a:lnTo>
                    <a:pt x="988" y="98"/>
                  </a:lnTo>
                  <a:lnTo>
                    <a:pt x="1"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6"/>
            <p:cNvSpPr/>
            <p:nvPr/>
          </p:nvSpPr>
          <p:spPr>
            <a:xfrm>
              <a:off x="293674" y="3976381"/>
              <a:ext cx="25646" cy="61083"/>
            </a:xfrm>
            <a:custGeom>
              <a:avLst/>
              <a:gdLst/>
              <a:ahLst/>
              <a:cxnLst/>
              <a:rect l="l" t="t" r="r" b="b"/>
              <a:pathLst>
                <a:path w="190" h="448" extrusionOk="0">
                  <a:moveTo>
                    <a:pt x="0" y="0"/>
                  </a:moveTo>
                  <a:lnTo>
                    <a:pt x="16" y="447"/>
                  </a:lnTo>
                  <a:lnTo>
                    <a:pt x="190" y="2"/>
                  </a:lnTo>
                  <a:lnTo>
                    <a:pt x="0"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6"/>
            <p:cNvSpPr/>
            <p:nvPr/>
          </p:nvSpPr>
          <p:spPr>
            <a:xfrm>
              <a:off x="51655" y="3882442"/>
              <a:ext cx="114193" cy="159251"/>
            </a:xfrm>
            <a:custGeom>
              <a:avLst/>
              <a:gdLst/>
              <a:ahLst/>
              <a:cxnLst/>
              <a:rect l="l" t="t" r="r" b="b"/>
              <a:pathLst>
                <a:path w="846" h="1168" extrusionOk="0">
                  <a:moveTo>
                    <a:pt x="0" y="0"/>
                  </a:moveTo>
                  <a:lnTo>
                    <a:pt x="18" y="589"/>
                  </a:lnTo>
                  <a:lnTo>
                    <a:pt x="845" y="1168"/>
                  </a:lnTo>
                  <a:lnTo>
                    <a:pt x="826" y="577"/>
                  </a:lnTo>
                  <a:lnTo>
                    <a:pt x="0"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8" name="Google Shape;2178;p36"/>
          <p:cNvGrpSpPr/>
          <p:nvPr/>
        </p:nvGrpSpPr>
        <p:grpSpPr>
          <a:xfrm>
            <a:off x="602062" y="1756114"/>
            <a:ext cx="991106" cy="219730"/>
            <a:chOff x="51655" y="3808136"/>
            <a:chExt cx="699736" cy="263687"/>
          </a:xfrm>
        </p:grpSpPr>
        <p:sp>
          <p:nvSpPr>
            <p:cNvPr id="2179" name="Google Shape;2179;p36"/>
            <p:cNvSpPr/>
            <p:nvPr/>
          </p:nvSpPr>
          <p:spPr>
            <a:xfrm>
              <a:off x="397608" y="3973518"/>
              <a:ext cx="133090" cy="91624"/>
            </a:xfrm>
            <a:custGeom>
              <a:avLst/>
              <a:gdLst/>
              <a:ahLst/>
              <a:cxnLst/>
              <a:rect l="l" t="t" r="r" b="b"/>
              <a:pathLst>
                <a:path w="986" h="672" extrusionOk="0">
                  <a:moveTo>
                    <a:pt x="968" y="0"/>
                  </a:moveTo>
                  <a:lnTo>
                    <a:pt x="0" y="81"/>
                  </a:lnTo>
                  <a:lnTo>
                    <a:pt x="18" y="672"/>
                  </a:lnTo>
                  <a:lnTo>
                    <a:pt x="985" y="589"/>
                  </a:lnTo>
                  <a:lnTo>
                    <a:pt x="968"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6"/>
            <p:cNvSpPr/>
            <p:nvPr/>
          </p:nvSpPr>
          <p:spPr>
            <a:xfrm>
              <a:off x="51655" y="3808136"/>
              <a:ext cx="697442" cy="183384"/>
            </a:xfrm>
            <a:custGeom>
              <a:avLst/>
              <a:gdLst/>
              <a:ahLst/>
              <a:cxnLst/>
              <a:rect l="l" t="t" r="r" b="b"/>
              <a:pathLst>
                <a:path w="5167" h="1345" extrusionOk="0">
                  <a:moveTo>
                    <a:pt x="3254" y="0"/>
                  </a:moveTo>
                  <a:lnTo>
                    <a:pt x="1218" y="63"/>
                  </a:lnTo>
                  <a:lnTo>
                    <a:pt x="0" y="545"/>
                  </a:lnTo>
                  <a:lnTo>
                    <a:pt x="826" y="1122"/>
                  </a:lnTo>
                  <a:lnTo>
                    <a:pt x="1813" y="1220"/>
                  </a:lnTo>
                  <a:lnTo>
                    <a:pt x="2230" y="926"/>
                  </a:lnTo>
                  <a:lnTo>
                    <a:pt x="1983" y="1236"/>
                  </a:lnTo>
                  <a:lnTo>
                    <a:pt x="2563" y="1294"/>
                  </a:lnTo>
                  <a:lnTo>
                    <a:pt x="3531" y="1213"/>
                  </a:lnTo>
                  <a:lnTo>
                    <a:pt x="3923" y="1345"/>
                  </a:lnTo>
                  <a:lnTo>
                    <a:pt x="4553" y="1182"/>
                  </a:lnTo>
                  <a:lnTo>
                    <a:pt x="5166" y="496"/>
                  </a:lnTo>
                  <a:lnTo>
                    <a:pt x="32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6"/>
            <p:cNvSpPr/>
            <p:nvPr/>
          </p:nvSpPr>
          <p:spPr>
            <a:xfrm>
              <a:off x="296239" y="3934252"/>
              <a:ext cx="56422" cy="42540"/>
            </a:xfrm>
            <a:custGeom>
              <a:avLst/>
              <a:gdLst/>
              <a:ahLst/>
              <a:cxnLst/>
              <a:rect l="l" t="t" r="r" b="b"/>
              <a:pathLst>
                <a:path w="418" h="312" extrusionOk="0">
                  <a:moveTo>
                    <a:pt x="418" y="1"/>
                  </a:moveTo>
                  <a:lnTo>
                    <a:pt x="1" y="295"/>
                  </a:lnTo>
                  <a:lnTo>
                    <a:pt x="171" y="311"/>
                  </a:lnTo>
                  <a:lnTo>
                    <a:pt x="418" y="1"/>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6"/>
            <p:cNvSpPr/>
            <p:nvPr/>
          </p:nvSpPr>
          <p:spPr>
            <a:xfrm>
              <a:off x="666083" y="3875761"/>
              <a:ext cx="85307" cy="173840"/>
            </a:xfrm>
            <a:custGeom>
              <a:avLst/>
              <a:gdLst/>
              <a:ahLst/>
              <a:cxnLst/>
              <a:rect l="l" t="t" r="r" b="b"/>
              <a:pathLst>
                <a:path w="632" h="1275" extrusionOk="0">
                  <a:moveTo>
                    <a:pt x="614" y="0"/>
                  </a:moveTo>
                  <a:lnTo>
                    <a:pt x="1" y="686"/>
                  </a:lnTo>
                  <a:lnTo>
                    <a:pt x="20" y="1275"/>
                  </a:lnTo>
                  <a:lnTo>
                    <a:pt x="632" y="589"/>
                  </a:lnTo>
                  <a:lnTo>
                    <a:pt x="614"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6"/>
            <p:cNvSpPr/>
            <p:nvPr/>
          </p:nvSpPr>
          <p:spPr>
            <a:xfrm>
              <a:off x="581181" y="3969155"/>
              <a:ext cx="87737" cy="102668"/>
            </a:xfrm>
            <a:custGeom>
              <a:avLst/>
              <a:gdLst/>
              <a:ahLst/>
              <a:cxnLst/>
              <a:rect l="l" t="t" r="r" b="b"/>
              <a:pathLst>
                <a:path w="650" h="753" extrusionOk="0">
                  <a:moveTo>
                    <a:pt x="630" y="1"/>
                  </a:moveTo>
                  <a:lnTo>
                    <a:pt x="0" y="164"/>
                  </a:lnTo>
                  <a:lnTo>
                    <a:pt x="20" y="753"/>
                  </a:lnTo>
                  <a:lnTo>
                    <a:pt x="649" y="590"/>
                  </a:lnTo>
                  <a:lnTo>
                    <a:pt x="630" y="1"/>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6"/>
            <p:cNvSpPr/>
            <p:nvPr/>
          </p:nvSpPr>
          <p:spPr>
            <a:xfrm>
              <a:off x="528134" y="3973518"/>
              <a:ext cx="55747" cy="98305"/>
            </a:xfrm>
            <a:custGeom>
              <a:avLst/>
              <a:gdLst/>
              <a:ahLst/>
              <a:cxnLst/>
              <a:rect l="l" t="t" r="r" b="b"/>
              <a:pathLst>
                <a:path w="413" h="721" extrusionOk="0">
                  <a:moveTo>
                    <a:pt x="1" y="0"/>
                  </a:moveTo>
                  <a:lnTo>
                    <a:pt x="18" y="589"/>
                  </a:lnTo>
                  <a:lnTo>
                    <a:pt x="413" y="721"/>
                  </a:lnTo>
                  <a:lnTo>
                    <a:pt x="393" y="132"/>
                  </a:lnTo>
                  <a:lnTo>
                    <a:pt x="1"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6"/>
            <p:cNvSpPr/>
            <p:nvPr/>
          </p:nvSpPr>
          <p:spPr>
            <a:xfrm>
              <a:off x="163013" y="3961111"/>
              <a:ext cx="237025" cy="104031"/>
            </a:xfrm>
            <a:custGeom>
              <a:avLst/>
              <a:gdLst/>
              <a:ahLst/>
              <a:cxnLst/>
              <a:rect l="l" t="t" r="r" b="b"/>
              <a:pathLst>
                <a:path w="1756" h="763" extrusionOk="0">
                  <a:moveTo>
                    <a:pt x="1" y="0"/>
                  </a:moveTo>
                  <a:lnTo>
                    <a:pt x="20" y="591"/>
                  </a:lnTo>
                  <a:lnTo>
                    <a:pt x="1756" y="763"/>
                  </a:lnTo>
                  <a:lnTo>
                    <a:pt x="1738" y="172"/>
                  </a:lnTo>
                  <a:lnTo>
                    <a:pt x="1158" y="114"/>
                  </a:lnTo>
                  <a:lnTo>
                    <a:pt x="984" y="559"/>
                  </a:lnTo>
                  <a:lnTo>
                    <a:pt x="968" y="112"/>
                  </a:lnTo>
                  <a:lnTo>
                    <a:pt x="1158" y="114"/>
                  </a:lnTo>
                  <a:lnTo>
                    <a:pt x="988" y="98"/>
                  </a:lnTo>
                  <a:lnTo>
                    <a:pt x="1"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6"/>
            <p:cNvSpPr/>
            <p:nvPr/>
          </p:nvSpPr>
          <p:spPr>
            <a:xfrm>
              <a:off x="293674" y="3976381"/>
              <a:ext cx="25646" cy="61083"/>
            </a:xfrm>
            <a:custGeom>
              <a:avLst/>
              <a:gdLst/>
              <a:ahLst/>
              <a:cxnLst/>
              <a:rect l="l" t="t" r="r" b="b"/>
              <a:pathLst>
                <a:path w="190" h="448" extrusionOk="0">
                  <a:moveTo>
                    <a:pt x="0" y="0"/>
                  </a:moveTo>
                  <a:lnTo>
                    <a:pt x="16" y="447"/>
                  </a:lnTo>
                  <a:lnTo>
                    <a:pt x="190" y="2"/>
                  </a:lnTo>
                  <a:lnTo>
                    <a:pt x="0"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6"/>
            <p:cNvSpPr/>
            <p:nvPr/>
          </p:nvSpPr>
          <p:spPr>
            <a:xfrm>
              <a:off x="51655" y="3882442"/>
              <a:ext cx="114193" cy="159251"/>
            </a:xfrm>
            <a:custGeom>
              <a:avLst/>
              <a:gdLst/>
              <a:ahLst/>
              <a:cxnLst/>
              <a:rect l="l" t="t" r="r" b="b"/>
              <a:pathLst>
                <a:path w="846" h="1168" extrusionOk="0">
                  <a:moveTo>
                    <a:pt x="0" y="0"/>
                  </a:moveTo>
                  <a:lnTo>
                    <a:pt x="18" y="589"/>
                  </a:lnTo>
                  <a:lnTo>
                    <a:pt x="845" y="1168"/>
                  </a:lnTo>
                  <a:lnTo>
                    <a:pt x="826" y="577"/>
                  </a:lnTo>
                  <a:lnTo>
                    <a:pt x="0"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8" name="Google Shape;2188;p36"/>
          <p:cNvGrpSpPr/>
          <p:nvPr/>
        </p:nvGrpSpPr>
        <p:grpSpPr>
          <a:xfrm>
            <a:off x="41187" y="2249669"/>
            <a:ext cx="991106" cy="219730"/>
            <a:chOff x="51655" y="3808136"/>
            <a:chExt cx="699736" cy="263687"/>
          </a:xfrm>
        </p:grpSpPr>
        <p:sp>
          <p:nvSpPr>
            <p:cNvPr id="2189" name="Google Shape;2189;p36"/>
            <p:cNvSpPr/>
            <p:nvPr/>
          </p:nvSpPr>
          <p:spPr>
            <a:xfrm>
              <a:off x="397608" y="3973518"/>
              <a:ext cx="133090" cy="91624"/>
            </a:xfrm>
            <a:custGeom>
              <a:avLst/>
              <a:gdLst/>
              <a:ahLst/>
              <a:cxnLst/>
              <a:rect l="l" t="t" r="r" b="b"/>
              <a:pathLst>
                <a:path w="986" h="672" extrusionOk="0">
                  <a:moveTo>
                    <a:pt x="968" y="0"/>
                  </a:moveTo>
                  <a:lnTo>
                    <a:pt x="0" y="81"/>
                  </a:lnTo>
                  <a:lnTo>
                    <a:pt x="18" y="672"/>
                  </a:lnTo>
                  <a:lnTo>
                    <a:pt x="985" y="589"/>
                  </a:lnTo>
                  <a:lnTo>
                    <a:pt x="968"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6"/>
            <p:cNvSpPr/>
            <p:nvPr/>
          </p:nvSpPr>
          <p:spPr>
            <a:xfrm>
              <a:off x="51655" y="3808136"/>
              <a:ext cx="697442" cy="183384"/>
            </a:xfrm>
            <a:custGeom>
              <a:avLst/>
              <a:gdLst/>
              <a:ahLst/>
              <a:cxnLst/>
              <a:rect l="l" t="t" r="r" b="b"/>
              <a:pathLst>
                <a:path w="5167" h="1345" extrusionOk="0">
                  <a:moveTo>
                    <a:pt x="3254" y="0"/>
                  </a:moveTo>
                  <a:lnTo>
                    <a:pt x="1218" y="63"/>
                  </a:lnTo>
                  <a:lnTo>
                    <a:pt x="0" y="545"/>
                  </a:lnTo>
                  <a:lnTo>
                    <a:pt x="826" y="1122"/>
                  </a:lnTo>
                  <a:lnTo>
                    <a:pt x="1813" y="1220"/>
                  </a:lnTo>
                  <a:lnTo>
                    <a:pt x="2230" y="926"/>
                  </a:lnTo>
                  <a:lnTo>
                    <a:pt x="1983" y="1236"/>
                  </a:lnTo>
                  <a:lnTo>
                    <a:pt x="2563" y="1294"/>
                  </a:lnTo>
                  <a:lnTo>
                    <a:pt x="3531" y="1213"/>
                  </a:lnTo>
                  <a:lnTo>
                    <a:pt x="3923" y="1345"/>
                  </a:lnTo>
                  <a:lnTo>
                    <a:pt x="4553" y="1182"/>
                  </a:lnTo>
                  <a:lnTo>
                    <a:pt x="5166" y="496"/>
                  </a:lnTo>
                  <a:lnTo>
                    <a:pt x="32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6"/>
            <p:cNvSpPr/>
            <p:nvPr/>
          </p:nvSpPr>
          <p:spPr>
            <a:xfrm>
              <a:off x="296239" y="3934252"/>
              <a:ext cx="56422" cy="42540"/>
            </a:xfrm>
            <a:custGeom>
              <a:avLst/>
              <a:gdLst/>
              <a:ahLst/>
              <a:cxnLst/>
              <a:rect l="l" t="t" r="r" b="b"/>
              <a:pathLst>
                <a:path w="418" h="312" extrusionOk="0">
                  <a:moveTo>
                    <a:pt x="418" y="1"/>
                  </a:moveTo>
                  <a:lnTo>
                    <a:pt x="1" y="295"/>
                  </a:lnTo>
                  <a:lnTo>
                    <a:pt x="171" y="311"/>
                  </a:lnTo>
                  <a:lnTo>
                    <a:pt x="418" y="1"/>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6"/>
            <p:cNvSpPr/>
            <p:nvPr/>
          </p:nvSpPr>
          <p:spPr>
            <a:xfrm>
              <a:off x="666083" y="3875761"/>
              <a:ext cx="85307" cy="173840"/>
            </a:xfrm>
            <a:custGeom>
              <a:avLst/>
              <a:gdLst/>
              <a:ahLst/>
              <a:cxnLst/>
              <a:rect l="l" t="t" r="r" b="b"/>
              <a:pathLst>
                <a:path w="632" h="1275" extrusionOk="0">
                  <a:moveTo>
                    <a:pt x="614" y="0"/>
                  </a:moveTo>
                  <a:lnTo>
                    <a:pt x="1" y="686"/>
                  </a:lnTo>
                  <a:lnTo>
                    <a:pt x="20" y="1275"/>
                  </a:lnTo>
                  <a:lnTo>
                    <a:pt x="632" y="589"/>
                  </a:lnTo>
                  <a:lnTo>
                    <a:pt x="614"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6"/>
            <p:cNvSpPr/>
            <p:nvPr/>
          </p:nvSpPr>
          <p:spPr>
            <a:xfrm>
              <a:off x="581181" y="3969155"/>
              <a:ext cx="87737" cy="102668"/>
            </a:xfrm>
            <a:custGeom>
              <a:avLst/>
              <a:gdLst/>
              <a:ahLst/>
              <a:cxnLst/>
              <a:rect l="l" t="t" r="r" b="b"/>
              <a:pathLst>
                <a:path w="650" h="753" extrusionOk="0">
                  <a:moveTo>
                    <a:pt x="630" y="1"/>
                  </a:moveTo>
                  <a:lnTo>
                    <a:pt x="0" y="164"/>
                  </a:lnTo>
                  <a:lnTo>
                    <a:pt x="20" y="753"/>
                  </a:lnTo>
                  <a:lnTo>
                    <a:pt x="649" y="590"/>
                  </a:lnTo>
                  <a:lnTo>
                    <a:pt x="630" y="1"/>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6"/>
            <p:cNvSpPr/>
            <p:nvPr/>
          </p:nvSpPr>
          <p:spPr>
            <a:xfrm>
              <a:off x="528134" y="3973518"/>
              <a:ext cx="55747" cy="98305"/>
            </a:xfrm>
            <a:custGeom>
              <a:avLst/>
              <a:gdLst/>
              <a:ahLst/>
              <a:cxnLst/>
              <a:rect l="l" t="t" r="r" b="b"/>
              <a:pathLst>
                <a:path w="413" h="721" extrusionOk="0">
                  <a:moveTo>
                    <a:pt x="1" y="0"/>
                  </a:moveTo>
                  <a:lnTo>
                    <a:pt x="18" y="589"/>
                  </a:lnTo>
                  <a:lnTo>
                    <a:pt x="413" y="721"/>
                  </a:lnTo>
                  <a:lnTo>
                    <a:pt x="393" y="132"/>
                  </a:lnTo>
                  <a:lnTo>
                    <a:pt x="1"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6"/>
            <p:cNvSpPr/>
            <p:nvPr/>
          </p:nvSpPr>
          <p:spPr>
            <a:xfrm>
              <a:off x="163013" y="3961111"/>
              <a:ext cx="237025" cy="104031"/>
            </a:xfrm>
            <a:custGeom>
              <a:avLst/>
              <a:gdLst/>
              <a:ahLst/>
              <a:cxnLst/>
              <a:rect l="l" t="t" r="r" b="b"/>
              <a:pathLst>
                <a:path w="1756" h="763" extrusionOk="0">
                  <a:moveTo>
                    <a:pt x="1" y="0"/>
                  </a:moveTo>
                  <a:lnTo>
                    <a:pt x="20" y="591"/>
                  </a:lnTo>
                  <a:lnTo>
                    <a:pt x="1756" y="763"/>
                  </a:lnTo>
                  <a:lnTo>
                    <a:pt x="1738" y="172"/>
                  </a:lnTo>
                  <a:lnTo>
                    <a:pt x="1158" y="114"/>
                  </a:lnTo>
                  <a:lnTo>
                    <a:pt x="984" y="559"/>
                  </a:lnTo>
                  <a:lnTo>
                    <a:pt x="968" y="112"/>
                  </a:lnTo>
                  <a:lnTo>
                    <a:pt x="1158" y="114"/>
                  </a:lnTo>
                  <a:lnTo>
                    <a:pt x="988" y="98"/>
                  </a:lnTo>
                  <a:lnTo>
                    <a:pt x="1"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6"/>
            <p:cNvSpPr/>
            <p:nvPr/>
          </p:nvSpPr>
          <p:spPr>
            <a:xfrm>
              <a:off x="293674" y="3976381"/>
              <a:ext cx="25646" cy="61083"/>
            </a:xfrm>
            <a:custGeom>
              <a:avLst/>
              <a:gdLst/>
              <a:ahLst/>
              <a:cxnLst/>
              <a:rect l="l" t="t" r="r" b="b"/>
              <a:pathLst>
                <a:path w="190" h="448" extrusionOk="0">
                  <a:moveTo>
                    <a:pt x="0" y="0"/>
                  </a:moveTo>
                  <a:lnTo>
                    <a:pt x="16" y="447"/>
                  </a:lnTo>
                  <a:lnTo>
                    <a:pt x="190" y="2"/>
                  </a:lnTo>
                  <a:lnTo>
                    <a:pt x="0"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6"/>
            <p:cNvSpPr/>
            <p:nvPr/>
          </p:nvSpPr>
          <p:spPr>
            <a:xfrm>
              <a:off x="51655" y="3882442"/>
              <a:ext cx="114193" cy="159251"/>
            </a:xfrm>
            <a:custGeom>
              <a:avLst/>
              <a:gdLst/>
              <a:ahLst/>
              <a:cxnLst/>
              <a:rect l="l" t="t" r="r" b="b"/>
              <a:pathLst>
                <a:path w="846" h="1168" extrusionOk="0">
                  <a:moveTo>
                    <a:pt x="0" y="0"/>
                  </a:moveTo>
                  <a:lnTo>
                    <a:pt x="18" y="589"/>
                  </a:lnTo>
                  <a:lnTo>
                    <a:pt x="845" y="1168"/>
                  </a:lnTo>
                  <a:lnTo>
                    <a:pt x="826" y="577"/>
                  </a:lnTo>
                  <a:lnTo>
                    <a:pt x="0"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8" name="Google Shape;2198;p36"/>
          <p:cNvGrpSpPr/>
          <p:nvPr/>
        </p:nvGrpSpPr>
        <p:grpSpPr>
          <a:xfrm>
            <a:off x="602062" y="2743224"/>
            <a:ext cx="991106" cy="219730"/>
            <a:chOff x="51655" y="3808136"/>
            <a:chExt cx="699736" cy="263687"/>
          </a:xfrm>
        </p:grpSpPr>
        <p:sp>
          <p:nvSpPr>
            <p:cNvPr id="2199" name="Google Shape;2199;p36"/>
            <p:cNvSpPr/>
            <p:nvPr/>
          </p:nvSpPr>
          <p:spPr>
            <a:xfrm>
              <a:off x="397608" y="3973518"/>
              <a:ext cx="133090" cy="91624"/>
            </a:xfrm>
            <a:custGeom>
              <a:avLst/>
              <a:gdLst/>
              <a:ahLst/>
              <a:cxnLst/>
              <a:rect l="l" t="t" r="r" b="b"/>
              <a:pathLst>
                <a:path w="986" h="672" extrusionOk="0">
                  <a:moveTo>
                    <a:pt x="968" y="0"/>
                  </a:moveTo>
                  <a:lnTo>
                    <a:pt x="0" y="81"/>
                  </a:lnTo>
                  <a:lnTo>
                    <a:pt x="18" y="672"/>
                  </a:lnTo>
                  <a:lnTo>
                    <a:pt x="985" y="589"/>
                  </a:lnTo>
                  <a:lnTo>
                    <a:pt x="968"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6"/>
            <p:cNvSpPr/>
            <p:nvPr/>
          </p:nvSpPr>
          <p:spPr>
            <a:xfrm>
              <a:off x="51655" y="3808136"/>
              <a:ext cx="697442" cy="183384"/>
            </a:xfrm>
            <a:custGeom>
              <a:avLst/>
              <a:gdLst/>
              <a:ahLst/>
              <a:cxnLst/>
              <a:rect l="l" t="t" r="r" b="b"/>
              <a:pathLst>
                <a:path w="5167" h="1345" extrusionOk="0">
                  <a:moveTo>
                    <a:pt x="3254" y="0"/>
                  </a:moveTo>
                  <a:lnTo>
                    <a:pt x="1218" y="63"/>
                  </a:lnTo>
                  <a:lnTo>
                    <a:pt x="0" y="545"/>
                  </a:lnTo>
                  <a:lnTo>
                    <a:pt x="826" y="1122"/>
                  </a:lnTo>
                  <a:lnTo>
                    <a:pt x="1813" y="1220"/>
                  </a:lnTo>
                  <a:lnTo>
                    <a:pt x="2230" y="926"/>
                  </a:lnTo>
                  <a:lnTo>
                    <a:pt x="1983" y="1236"/>
                  </a:lnTo>
                  <a:lnTo>
                    <a:pt x="2563" y="1294"/>
                  </a:lnTo>
                  <a:lnTo>
                    <a:pt x="3531" y="1213"/>
                  </a:lnTo>
                  <a:lnTo>
                    <a:pt x="3923" y="1345"/>
                  </a:lnTo>
                  <a:lnTo>
                    <a:pt x="4553" y="1182"/>
                  </a:lnTo>
                  <a:lnTo>
                    <a:pt x="5166" y="496"/>
                  </a:lnTo>
                  <a:lnTo>
                    <a:pt x="32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6"/>
            <p:cNvSpPr/>
            <p:nvPr/>
          </p:nvSpPr>
          <p:spPr>
            <a:xfrm>
              <a:off x="296239" y="3934252"/>
              <a:ext cx="56422" cy="42540"/>
            </a:xfrm>
            <a:custGeom>
              <a:avLst/>
              <a:gdLst/>
              <a:ahLst/>
              <a:cxnLst/>
              <a:rect l="l" t="t" r="r" b="b"/>
              <a:pathLst>
                <a:path w="418" h="312" extrusionOk="0">
                  <a:moveTo>
                    <a:pt x="418" y="1"/>
                  </a:moveTo>
                  <a:lnTo>
                    <a:pt x="1" y="295"/>
                  </a:lnTo>
                  <a:lnTo>
                    <a:pt x="171" y="311"/>
                  </a:lnTo>
                  <a:lnTo>
                    <a:pt x="418" y="1"/>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6"/>
            <p:cNvSpPr/>
            <p:nvPr/>
          </p:nvSpPr>
          <p:spPr>
            <a:xfrm>
              <a:off x="666083" y="3875761"/>
              <a:ext cx="85307" cy="173840"/>
            </a:xfrm>
            <a:custGeom>
              <a:avLst/>
              <a:gdLst/>
              <a:ahLst/>
              <a:cxnLst/>
              <a:rect l="l" t="t" r="r" b="b"/>
              <a:pathLst>
                <a:path w="632" h="1275" extrusionOk="0">
                  <a:moveTo>
                    <a:pt x="614" y="0"/>
                  </a:moveTo>
                  <a:lnTo>
                    <a:pt x="1" y="686"/>
                  </a:lnTo>
                  <a:lnTo>
                    <a:pt x="20" y="1275"/>
                  </a:lnTo>
                  <a:lnTo>
                    <a:pt x="632" y="589"/>
                  </a:lnTo>
                  <a:lnTo>
                    <a:pt x="614"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6"/>
            <p:cNvSpPr/>
            <p:nvPr/>
          </p:nvSpPr>
          <p:spPr>
            <a:xfrm>
              <a:off x="581181" y="3969155"/>
              <a:ext cx="87737" cy="102668"/>
            </a:xfrm>
            <a:custGeom>
              <a:avLst/>
              <a:gdLst/>
              <a:ahLst/>
              <a:cxnLst/>
              <a:rect l="l" t="t" r="r" b="b"/>
              <a:pathLst>
                <a:path w="650" h="753" extrusionOk="0">
                  <a:moveTo>
                    <a:pt x="630" y="1"/>
                  </a:moveTo>
                  <a:lnTo>
                    <a:pt x="0" y="164"/>
                  </a:lnTo>
                  <a:lnTo>
                    <a:pt x="20" y="753"/>
                  </a:lnTo>
                  <a:lnTo>
                    <a:pt x="649" y="590"/>
                  </a:lnTo>
                  <a:lnTo>
                    <a:pt x="630" y="1"/>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6"/>
            <p:cNvSpPr/>
            <p:nvPr/>
          </p:nvSpPr>
          <p:spPr>
            <a:xfrm>
              <a:off x="528134" y="3973518"/>
              <a:ext cx="55747" cy="98305"/>
            </a:xfrm>
            <a:custGeom>
              <a:avLst/>
              <a:gdLst/>
              <a:ahLst/>
              <a:cxnLst/>
              <a:rect l="l" t="t" r="r" b="b"/>
              <a:pathLst>
                <a:path w="413" h="721" extrusionOk="0">
                  <a:moveTo>
                    <a:pt x="1" y="0"/>
                  </a:moveTo>
                  <a:lnTo>
                    <a:pt x="18" y="589"/>
                  </a:lnTo>
                  <a:lnTo>
                    <a:pt x="413" y="721"/>
                  </a:lnTo>
                  <a:lnTo>
                    <a:pt x="393" y="132"/>
                  </a:lnTo>
                  <a:lnTo>
                    <a:pt x="1"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6"/>
            <p:cNvSpPr/>
            <p:nvPr/>
          </p:nvSpPr>
          <p:spPr>
            <a:xfrm>
              <a:off x="163013" y="3961111"/>
              <a:ext cx="237025" cy="104031"/>
            </a:xfrm>
            <a:custGeom>
              <a:avLst/>
              <a:gdLst/>
              <a:ahLst/>
              <a:cxnLst/>
              <a:rect l="l" t="t" r="r" b="b"/>
              <a:pathLst>
                <a:path w="1756" h="763" extrusionOk="0">
                  <a:moveTo>
                    <a:pt x="1" y="0"/>
                  </a:moveTo>
                  <a:lnTo>
                    <a:pt x="20" y="591"/>
                  </a:lnTo>
                  <a:lnTo>
                    <a:pt x="1756" y="763"/>
                  </a:lnTo>
                  <a:lnTo>
                    <a:pt x="1738" y="172"/>
                  </a:lnTo>
                  <a:lnTo>
                    <a:pt x="1158" y="114"/>
                  </a:lnTo>
                  <a:lnTo>
                    <a:pt x="984" y="559"/>
                  </a:lnTo>
                  <a:lnTo>
                    <a:pt x="968" y="112"/>
                  </a:lnTo>
                  <a:lnTo>
                    <a:pt x="1158" y="114"/>
                  </a:lnTo>
                  <a:lnTo>
                    <a:pt x="988" y="98"/>
                  </a:lnTo>
                  <a:lnTo>
                    <a:pt x="1"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6"/>
            <p:cNvSpPr/>
            <p:nvPr/>
          </p:nvSpPr>
          <p:spPr>
            <a:xfrm>
              <a:off x="293674" y="3976381"/>
              <a:ext cx="25646" cy="61083"/>
            </a:xfrm>
            <a:custGeom>
              <a:avLst/>
              <a:gdLst/>
              <a:ahLst/>
              <a:cxnLst/>
              <a:rect l="l" t="t" r="r" b="b"/>
              <a:pathLst>
                <a:path w="190" h="448" extrusionOk="0">
                  <a:moveTo>
                    <a:pt x="0" y="0"/>
                  </a:moveTo>
                  <a:lnTo>
                    <a:pt x="16" y="447"/>
                  </a:lnTo>
                  <a:lnTo>
                    <a:pt x="190" y="2"/>
                  </a:lnTo>
                  <a:lnTo>
                    <a:pt x="0"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6"/>
            <p:cNvSpPr/>
            <p:nvPr/>
          </p:nvSpPr>
          <p:spPr>
            <a:xfrm>
              <a:off x="51655" y="3882442"/>
              <a:ext cx="114193" cy="159251"/>
            </a:xfrm>
            <a:custGeom>
              <a:avLst/>
              <a:gdLst/>
              <a:ahLst/>
              <a:cxnLst/>
              <a:rect l="l" t="t" r="r" b="b"/>
              <a:pathLst>
                <a:path w="846" h="1168" extrusionOk="0">
                  <a:moveTo>
                    <a:pt x="0" y="0"/>
                  </a:moveTo>
                  <a:lnTo>
                    <a:pt x="18" y="589"/>
                  </a:lnTo>
                  <a:lnTo>
                    <a:pt x="845" y="1168"/>
                  </a:lnTo>
                  <a:lnTo>
                    <a:pt x="826" y="577"/>
                  </a:lnTo>
                  <a:lnTo>
                    <a:pt x="0"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8" name="Google Shape;2208;p36"/>
          <p:cNvGrpSpPr/>
          <p:nvPr/>
        </p:nvGrpSpPr>
        <p:grpSpPr>
          <a:xfrm>
            <a:off x="41187" y="3236779"/>
            <a:ext cx="991106" cy="219730"/>
            <a:chOff x="51655" y="3808136"/>
            <a:chExt cx="699736" cy="263687"/>
          </a:xfrm>
        </p:grpSpPr>
        <p:sp>
          <p:nvSpPr>
            <p:cNvPr id="2209" name="Google Shape;2209;p36"/>
            <p:cNvSpPr/>
            <p:nvPr/>
          </p:nvSpPr>
          <p:spPr>
            <a:xfrm>
              <a:off x="397608" y="3973518"/>
              <a:ext cx="133090" cy="91624"/>
            </a:xfrm>
            <a:custGeom>
              <a:avLst/>
              <a:gdLst/>
              <a:ahLst/>
              <a:cxnLst/>
              <a:rect l="l" t="t" r="r" b="b"/>
              <a:pathLst>
                <a:path w="986" h="672" extrusionOk="0">
                  <a:moveTo>
                    <a:pt x="968" y="0"/>
                  </a:moveTo>
                  <a:lnTo>
                    <a:pt x="0" y="81"/>
                  </a:lnTo>
                  <a:lnTo>
                    <a:pt x="18" y="672"/>
                  </a:lnTo>
                  <a:lnTo>
                    <a:pt x="985" y="589"/>
                  </a:lnTo>
                  <a:lnTo>
                    <a:pt x="968"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6"/>
            <p:cNvSpPr/>
            <p:nvPr/>
          </p:nvSpPr>
          <p:spPr>
            <a:xfrm>
              <a:off x="51655" y="3808136"/>
              <a:ext cx="697442" cy="183384"/>
            </a:xfrm>
            <a:custGeom>
              <a:avLst/>
              <a:gdLst/>
              <a:ahLst/>
              <a:cxnLst/>
              <a:rect l="l" t="t" r="r" b="b"/>
              <a:pathLst>
                <a:path w="5167" h="1345" extrusionOk="0">
                  <a:moveTo>
                    <a:pt x="3254" y="0"/>
                  </a:moveTo>
                  <a:lnTo>
                    <a:pt x="1218" y="63"/>
                  </a:lnTo>
                  <a:lnTo>
                    <a:pt x="0" y="545"/>
                  </a:lnTo>
                  <a:lnTo>
                    <a:pt x="826" y="1122"/>
                  </a:lnTo>
                  <a:lnTo>
                    <a:pt x="1813" y="1220"/>
                  </a:lnTo>
                  <a:lnTo>
                    <a:pt x="2230" y="926"/>
                  </a:lnTo>
                  <a:lnTo>
                    <a:pt x="1983" y="1236"/>
                  </a:lnTo>
                  <a:lnTo>
                    <a:pt x="2563" y="1294"/>
                  </a:lnTo>
                  <a:lnTo>
                    <a:pt x="3531" y="1213"/>
                  </a:lnTo>
                  <a:lnTo>
                    <a:pt x="3923" y="1345"/>
                  </a:lnTo>
                  <a:lnTo>
                    <a:pt x="4553" y="1182"/>
                  </a:lnTo>
                  <a:lnTo>
                    <a:pt x="5166" y="496"/>
                  </a:lnTo>
                  <a:lnTo>
                    <a:pt x="32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6"/>
            <p:cNvSpPr/>
            <p:nvPr/>
          </p:nvSpPr>
          <p:spPr>
            <a:xfrm>
              <a:off x="296239" y="3934252"/>
              <a:ext cx="56422" cy="42540"/>
            </a:xfrm>
            <a:custGeom>
              <a:avLst/>
              <a:gdLst/>
              <a:ahLst/>
              <a:cxnLst/>
              <a:rect l="l" t="t" r="r" b="b"/>
              <a:pathLst>
                <a:path w="418" h="312" extrusionOk="0">
                  <a:moveTo>
                    <a:pt x="418" y="1"/>
                  </a:moveTo>
                  <a:lnTo>
                    <a:pt x="1" y="295"/>
                  </a:lnTo>
                  <a:lnTo>
                    <a:pt x="171" y="311"/>
                  </a:lnTo>
                  <a:lnTo>
                    <a:pt x="418" y="1"/>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6"/>
            <p:cNvSpPr/>
            <p:nvPr/>
          </p:nvSpPr>
          <p:spPr>
            <a:xfrm>
              <a:off x="666083" y="3875761"/>
              <a:ext cx="85307" cy="173840"/>
            </a:xfrm>
            <a:custGeom>
              <a:avLst/>
              <a:gdLst/>
              <a:ahLst/>
              <a:cxnLst/>
              <a:rect l="l" t="t" r="r" b="b"/>
              <a:pathLst>
                <a:path w="632" h="1275" extrusionOk="0">
                  <a:moveTo>
                    <a:pt x="614" y="0"/>
                  </a:moveTo>
                  <a:lnTo>
                    <a:pt x="1" y="686"/>
                  </a:lnTo>
                  <a:lnTo>
                    <a:pt x="20" y="1275"/>
                  </a:lnTo>
                  <a:lnTo>
                    <a:pt x="632" y="589"/>
                  </a:lnTo>
                  <a:lnTo>
                    <a:pt x="614"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6"/>
            <p:cNvSpPr/>
            <p:nvPr/>
          </p:nvSpPr>
          <p:spPr>
            <a:xfrm>
              <a:off x="581181" y="3969155"/>
              <a:ext cx="87737" cy="102668"/>
            </a:xfrm>
            <a:custGeom>
              <a:avLst/>
              <a:gdLst/>
              <a:ahLst/>
              <a:cxnLst/>
              <a:rect l="l" t="t" r="r" b="b"/>
              <a:pathLst>
                <a:path w="650" h="753" extrusionOk="0">
                  <a:moveTo>
                    <a:pt x="630" y="1"/>
                  </a:moveTo>
                  <a:lnTo>
                    <a:pt x="0" y="164"/>
                  </a:lnTo>
                  <a:lnTo>
                    <a:pt x="20" y="753"/>
                  </a:lnTo>
                  <a:lnTo>
                    <a:pt x="649" y="590"/>
                  </a:lnTo>
                  <a:lnTo>
                    <a:pt x="630" y="1"/>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6"/>
            <p:cNvSpPr/>
            <p:nvPr/>
          </p:nvSpPr>
          <p:spPr>
            <a:xfrm>
              <a:off x="528134" y="3973518"/>
              <a:ext cx="55747" cy="98305"/>
            </a:xfrm>
            <a:custGeom>
              <a:avLst/>
              <a:gdLst/>
              <a:ahLst/>
              <a:cxnLst/>
              <a:rect l="l" t="t" r="r" b="b"/>
              <a:pathLst>
                <a:path w="413" h="721" extrusionOk="0">
                  <a:moveTo>
                    <a:pt x="1" y="0"/>
                  </a:moveTo>
                  <a:lnTo>
                    <a:pt x="18" y="589"/>
                  </a:lnTo>
                  <a:lnTo>
                    <a:pt x="413" y="721"/>
                  </a:lnTo>
                  <a:lnTo>
                    <a:pt x="393" y="132"/>
                  </a:lnTo>
                  <a:lnTo>
                    <a:pt x="1"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6"/>
            <p:cNvSpPr/>
            <p:nvPr/>
          </p:nvSpPr>
          <p:spPr>
            <a:xfrm>
              <a:off x="163013" y="3961111"/>
              <a:ext cx="237025" cy="104031"/>
            </a:xfrm>
            <a:custGeom>
              <a:avLst/>
              <a:gdLst/>
              <a:ahLst/>
              <a:cxnLst/>
              <a:rect l="l" t="t" r="r" b="b"/>
              <a:pathLst>
                <a:path w="1756" h="763" extrusionOk="0">
                  <a:moveTo>
                    <a:pt x="1" y="0"/>
                  </a:moveTo>
                  <a:lnTo>
                    <a:pt x="20" y="591"/>
                  </a:lnTo>
                  <a:lnTo>
                    <a:pt x="1756" y="763"/>
                  </a:lnTo>
                  <a:lnTo>
                    <a:pt x="1738" y="172"/>
                  </a:lnTo>
                  <a:lnTo>
                    <a:pt x="1158" y="114"/>
                  </a:lnTo>
                  <a:lnTo>
                    <a:pt x="984" y="559"/>
                  </a:lnTo>
                  <a:lnTo>
                    <a:pt x="968" y="112"/>
                  </a:lnTo>
                  <a:lnTo>
                    <a:pt x="1158" y="114"/>
                  </a:lnTo>
                  <a:lnTo>
                    <a:pt x="988" y="98"/>
                  </a:lnTo>
                  <a:lnTo>
                    <a:pt x="1"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6"/>
            <p:cNvSpPr/>
            <p:nvPr/>
          </p:nvSpPr>
          <p:spPr>
            <a:xfrm>
              <a:off x="293674" y="3976381"/>
              <a:ext cx="25646" cy="61083"/>
            </a:xfrm>
            <a:custGeom>
              <a:avLst/>
              <a:gdLst/>
              <a:ahLst/>
              <a:cxnLst/>
              <a:rect l="l" t="t" r="r" b="b"/>
              <a:pathLst>
                <a:path w="190" h="448" extrusionOk="0">
                  <a:moveTo>
                    <a:pt x="0" y="0"/>
                  </a:moveTo>
                  <a:lnTo>
                    <a:pt x="16" y="447"/>
                  </a:lnTo>
                  <a:lnTo>
                    <a:pt x="190" y="2"/>
                  </a:lnTo>
                  <a:lnTo>
                    <a:pt x="0"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6"/>
            <p:cNvSpPr/>
            <p:nvPr/>
          </p:nvSpPr>
          <p:spPr>
            <a:xfrm>
              <a:off x="51655" y="3882442"/>
              <a:ext cx="114193" cy="159251"/>
            </a:xfrm>
            <a:custGeom>
              <a:avLst/>
              <a:gdLst/>
              <a:ahLst/>
              <a:cxnLst/>
              <a:rect l="l" t="t" r="r" b="b"/>
              <a:pathLst>
                <a:path w="846" h="1168" extrusionOk="0">
                  <a:moveTo>
                    <a:pt x="0" y="0"/>
                  </a:moveTo>
                  <a:lnTo>
                    <a:pt x="18" y="589"/>
                  </a:lnTo>
                  <a:lnTo>
                    <a:pt x="845" y="1168"/>
                  </a:lnTo>
                  <a:lnTo>
                    <a:pt x="826" y="577"/>
                  </a:lnTo>
                  <a:lnTo>
                    <a:pt x="0"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8" name="Google Shape;2218;p36"/>
          <p:cNvGrpSpPr/>
          <p:nvPr/>
        </p:nvGrpSpPr>
        <p:grpSpPr>
          <a:xfrm>
            <a:off x="602062" y="3730334"/>
            <a:ext cx="991106" cy="219730"/>
            <a:chOff x="51655" y="3808136"/>
            <a:chExt cx="699736" cy="263687"/>
          </a:xfrm>
        </p:grpSpPr>
        <p:sp>
          <p:nvSpPr>
            <p:cNvPr id="2219" name="Google Shape;2219;p36"/>
            <p:cNvSpPr/>
            <p:nvPr/>
          </p:nvSpPr>
          <p:spPr>
            <a:xfrm>
              <a:off x="397608" y="3973518"/>
              <a:ext cx="133090" cy="91624"/>
            </a:xfrm>
            <a:custGeom>
              <a:avLst/>
              <a:gdLst/>
              <a:ahLst/>
              <a:cxnLst/>
              <a:rect l="l" t="t" r="r" b="b"/>
              <a:pathLst>
                <a:path w="986" h="672" extrusionOk="0">
                  <a:moveTo>
                    <a:pt x="968" y="0"/>
                  </a:moveTo>
                  <a:lnTo>
                    <a:pt x="0" y="81"/>
                  </a:lnTo>
                  <a:lnTo>
                    <a:pt x="18" y="672"/>
                  </a:lnTo>
                  <a:lnTo>
                    <a:pt x="985" y="589"/>
                  </a:lnTo>
                  <a:lnTo>
                    <a:pt x="968"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6"/>
            <p:cNvSpPr/>
            <p:nvPr/>
          </p:nvSpPr>
          <p:spPr>
            <a:xfrm>
              <a:off x="51655" y="3808136"/>
              <a:ext cx="697442" cy="183384"/>
            </a:xfrm>
            <a:custGeom>
              <a:avLst/>
              <a:gdLst/>
              <a:ahLst/>
              <a:cxnLst/>
              <a:rect l="l" t="t" r="r" b="b"/>
              <a:pathLst>
                <a:path w="5167" h="1345" extrusionOk="0">
                  <a:moveTo>
                    <a:pt x="3254" y="0"/>
                  </a:moveTo>
                  <a:lnTo>
                    <a:pt x="1218" y="63"/>
                  </a:lnTo>
                  <a:lnTo>
                    <a:pt x="0" y="545"/>
                  </a:lnTo>
                  <a:lnTo>
                    <a:pt x="826" y="1122"/>
                  </a:lnTo>
                  <a:lnTo>
                    <a:pt x="1813" y="1220"/>
                  </a:lnTo>
                  <a:lnTo>
                    <a:pt x="2230" y="926"/>
                  </a:lnTo>
                  <a:lnTo>
                    <a:pt x="1983" y="1236"/>
                  </a:lnTo>
                  <a:lnTo>
                    <a:pt x="2563" y="1294"/>
                  </a:lnTo>
                  <a:lnTo>
                    <a:pt x="3531" y="1213"/>
                  </a:lnTo>
                  <a:lnTo>
                    <a:pt x="3923" y="1345"/>
                  </a:lnTo>
                  <a:lnTo>
                    <a:pt x="4553" y="1182"/>
                  </a:lnTo>
                  <a:lnTo>
                    <a:pt x="5166" y="496"/>
                  </a:lnTo>
                  <a:lnTo>
                    <a:pt x="32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6"/>
            <p:cNvSpPr/>
            <p:nvPr/>
          </p:nvSpPr>
          <p:spPr>
            <a:xfrm>
              <a:off x="296239" y="3934252"/>
              <a:ext cx="56422" cy="42540"/>
            </a:xfrm>
            <a:custGeom>
              <a:avLst/>
              <a:gdLst/>
              <a:ahLst/>
              <a:cxnLst/>
              <a:rect l="l" t="t" r="r" b="b"/>
              <a:pathLst>
                <a:path w="418" h="312" extrusionOk="0">
                  <a:moveTo>
                    <a:pt x="418" y="1"/>
                  </a:moveTo>
                  <a:lnTo>
                    <a:pt x="1" y="295"/>
                  </a:lnTo>
                  <a:lnTo>
                    <a:pt x="171" y="311"/>
                  </a:lnTo>
                  <a:lnTo>
                    <a:pt x="418" y="1"/>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6"/>
            <p:cNvSpPr/>
            <p:nvPr/>
          </p:nvSpPr>
          <p:spPr>
            <a:xfrm>
              <a:off x="666083" y="3875761"/>
              <a:ext cx="85307" cy="173840"/>
            </a:xfrm>
            <a:custGeom>
              <a:avLst/>
              <a:gdLst/>
              <a:ahLst/>
              <a:cxnLst/>
              <a:rect l="l" t="t" r="r" b="b"/>
              <a:pathLst>
                <a:path w="632" h="1275" extrusionOk="0">
                  <a:moveTo>
                    <a:pt x="614" y="0"/>
                  </a:moveTo>
                  <a:lnTo>
                    <a:pt x="1" y="686"/>
                  </a:lnTo>
                  <a:lnTo>
                    <a:pt x="20" y="1275"/>
                  </a:lnTo>
                  <a:lnTo>
                    <a:pt x="632" y="589"/>
                  </a:lnTo>
                  <a:lnTo>
                    <a:pt x="614"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6"/>
            <p:cNvSpPr/>
            <p:nvPr/>
          </p:nvSpPr>
          <p:spPr>
            <a:xfrm>
              <a:off x="581181" y="3969155"/>
              <a:ext cx="87737" cy="102668"/>
            </a:xfrm>
            <a:custGeom>
              <a:avLst/>
              <a:gdLst/>
              <a:ahLst/>
              <a:cxnLst/>
              <a:rect l="l" t="t" r="r" b="b"/>
              <a:pathLst>
                <a:path w="650" h="753" extrusionOk="0">
                  <a:moveTo>
                    <a:pt x="630" y="1"/>
                  </a:moveTo>
                  <a:lnTo>
                    <a:pt x="0" y="164"/>
                  </a:lnTo>
                  <a:lnTo>
                    <a:pt x="20" y="753"/>
                  </a:lnTo>
                  <a:lnTo>
                    <a:pt x="649" y="590"/>
                  </a:lnTo>
                  <a:lnTo>
                    <a:pt x="630" y="1"/>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6"/>
            <p:cNvSpPr/>
            <p:nvPr/>
          </p:nvSpPr>
          <p:spPr>
            <a:xfrm>
              <a:off x="528134" y="3973518"/>
              <a:ext cx="55747" cy="98305"/>
            </a:xfrm>
            <a:custGeom>
              <a:avLst/>
              <a:gdLst/>
              <a:ahLst/>
              <a:cxnLst/>
              <a:rect l="l" t="t" r="r" b="b"/>
              <a:pathLst>
                <a:path w="413" h="721" extrusionOk="0">
                  <a:moveTo>
                    <a:pt x="1" y="0"/>
                  </a:moveTo>
                  <a:lnTo>
                    <a:pt x="18" y="589"/>
                  </a:lnTo>
                  <a:lnTo>
                    <a:pt x="413" y="721"/>
                  </a:lnTo>
                  <a:lnTo>
                    <a:pt x="393" y="132"/>
                  </a:lnTo>
                  <a:lnTo>
                    <a:pt x="1"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6"/>
            <p:cNvSpPr/>
            <p:nvPr/>
          </p:nvSpPr>
          <p:spPr>
            <a:xfrm>
              <a:off x="163013" y="3961111"/>
              <a:ext cx="237025" cy="104031"/>
            </a:xfrm>
            <a:custGeom>
              <a:avLst/>
              <a:gdLst/>
              <a:ahLst/>
              <a:cxnLst/>
              <a:rect l="l" t="t" r="r" b="b"/>
              <a:pathLst>
                <a:path w="1756" h="763" extrusionOk="0">
                  <a:moveTo>
                    <a:pt x="1" y="0"/>
                  </a:moveTo>
                  <a:lnTo>
                    <a:pt x="20" y="591"/>
                  </a:lnTo>
                  <a:lnTo>
                    <a:pt x="1756" y="763"/>
                  </a:lnTo>
                  <a:lnTo>
                    <a:pt x="1738" y="172"/>
                  </a:lnTo>
                  <a:lnTo>
                    <a:pt x="1158" y="114"/>
                  </a:lnTo>
                  <a:lnTo>
                    <a:pt x="984" y="559"/>
                  </a:lnTo>
                  <a:lnTo>
                    <a:pt x="968" y="112"/>
                  </a:lnTo>
                  <a:lnTo>
                    <a:pt x="1158" y="114"/>
                  </a:lnTo>
                  <a:lnTo>
                    <a:pt x="988" y="98"/>
                  </a:lnTo>
                  <a:lnTo>
                    <a:pt x="1"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6"/>
            <p:cNvSpPr/>
            <p:nvPr/>
          </p:nvSpPr>
          <p:spPr>
            <a:xfrm>
              <a:off x="293674" y="3976381"/>
              <a:ext cx="25646" cy="61083"/>
            </a:xfrm>
            <a:custGeom>
              <a:avLst/>
              <a:gdLst/>
              <a:ahLst/>
              <a:cxnLst/>
              <a:rect l="l" t="t" r="r" b="b"/>
              <a:pathLst>
                <a:path w="190" h="448" extrusionOk="0">
                  <a:moveTo>
                    <a:pt x="0" y="0"/>
                  </a:moveTo>
                  <a:lnTo>
                    <a:pt x="16" y="447"/>
                  </a:lnTo>
                  <a:lnTo>
                    <a:pt x="190" y="2"/>
                  </a:lnTo>
                  <a:lnTo>
                    <a:pt x="0"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6"/>
            <p:cNvSpPr/>
            <p:nvPr/>
          </p:nvSpPr>
          <p:spPr>
            <a:xfrm>
              <a:off x="51655" y="3882442"/>
              <a:ext cx="114193" cy="159251"/>
            </a:xfrm>
            <a:custGeom>
              <a:avLst/>
              <a:gdLst/>
              <a:ahLst/>
              <a:cxnLst/>
              <a:rect l="l" t="t" r="r" b="b"/>
              <a:pathLst>
                <a:path w="846" h="1168" extrusionOk="0">
                  <a:moveTo>
                    <a:pt x="0" y="0"/>
                  </a:moveTo>
                  <a:lnTo>
                    <a:pt x="18" y="589"/>
                  </a:lnTo>
                  <a:lnTo>
                    <a:pt x="845" y="1168"/>
                  </a:lnTo>
                  <a:lnTo>
                    <a:pt x="826" y="577"/>
                  </a:lnTo>
                  <a:lnTo>
                    <a:pt x="0"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8" name="Google Shape;2228;p36"/>
          <p:cNvGrpSpPr/>
          <p:nvPr/>
        </p:nvGrpSpPr>
        <p:grpSpPr>
          <a:xfrm>
            <a:off x="326419" y="1878535"/>
            <a:ext cx="420641" cy="440800"/>
            <a:chOff x="6612760" y="2533135"/>
            <a:chExt cx="570516" cy="597857"/>
          </a:xfrm>
        </p:grpSpPr>
        <p:sp>
          <p:nvSpPr>
            <p:cNvPr id="2229" name="Google Shape;2229;p36"/>
            <p:cNvSpPr/>
            <p:nvPr/>
          </p:nvSpPr>
          <p:spPr>
            <a:xfrm>
              <a:off x="6804027" y="3059216"/>
              <a:ext cx="86814" cy="71775"/>
            </a:xfrm>
            <a:custGeom>
              <a:avLst/>
              <a:gdLst/>
              <a:ahLst/>
              <a:cxnLst/>
              <a:rect l="l" t="t" r="r" b="b"/>
              <a:pathLst>
                <a:path w="1270" h="1050" extrusionOk="0">
                  <a:moveTo>
                    <a:pt x="770" y="1"/>
                  </a:moveTo>
                  <a:lnTo>
                    <a:pt x="770" y="1"/>
                  </a:lnTo>
                  <a:cubicBezTo>
                    <a:pt x="784" y="76"/>
                    <a:pt x="777" y="132"/>
                    <a:pt x="751" y="176"/>
                  </a:cubicBezTo>
                  <a:cubicBezTo>
                    <a:pt x="726" y="213"/>
                    <a:pt x="686" y="237"/>
                    <a:pt x="642" y="246"/>
                  </a:cubicBezTo>
                  <a:cubicBezTo>
                    <a:pt x="418" y="293"/>
                    <a:pt x="132" y="400"/>
                    <a:pt x="43" y="504"/>
                  </a:cubicBezTo>
                  <a:cubicBezTo>
                    <a:pt x="9" y="541"/>
                    <a:pt x="1" y="595"/>
                    <a:pt x="22" y="641"/>
                  </a:cubicBezTo>
                  <a:cubicBezTo>
                    <a:pt x="48" y="701"/>
                    <a:pt x="122" y="739"/>
                    <a:pt x="214" y="739"/>
                  </a:cubicBezTo>
                  <a:cubicBezTo>
                    <a:pt x="219" y="739"/>
                    <a:pt x="223" y="739"/>
                    <a:pt x="227" y="739"/>
                  </a:cubicBezTo>
                  <a:cubicBezTo>
                    <a:pt x="193" y="420"/>
                    <a:pt x="707" y="299"/>
                    <a:pt x="730" y="293"/>
                  </a:cubicBezTo>
                  <a:cubicBezTo>
                    <a:pt x="732" y="293"/>
                    <a:pt x="734" y="293"/>
                    <a:pt x="736" y="293"/>
                  </a:cubicBezTo>
                  <a:cubicBezTo>
                    <a:pt x="766" y="293"/>
                    <a:pt x="775" y="338"/>
                    <a:pt x="742" y="346"/>
                  </a:cubicBezTo>
                  <a:cubicBezTo>
                    <a:pt x="737" y="346"/>
                    <a:pt x="223" y="467"/>
                    <a:pt x="285" y="760"/>
                  </a:cubicBezTo>
                  <a:cubicBezTo>
                    <a:pt x="353" y="842"/>
                    <a:pt x="453" y="891"/>
                    <a:pt x="560" y="897"/>
                  </a:cubicBezTo>
                  <a:cubicBezTo>
                    <a:pt x="583" y="897"/>
                    <a:pt x="605" y="893"/>
                    <a:pt x="626" y="882"/>
                  </a:cubicBezTo>
                  <a:cubicBezTo>
                    <a:pt x="560" y="548"/>
                    <a:pt x="919" y="372"/>
                    <a:pt x="923" y="371"/>
                  </a:cubicBezTo>
                  <a:cubicBezTo>
                    <a:pt x="928" y="368"/>
                    <a:pt x="933" y="366"/>
                    <a:pt x="937" y="366"/>
                  </a:cubicBezTo>
                  <a:cubicBezTo>
                    <a:pt x="963" y="366"/>
                    <a:pt x="977" y="406"/>
                    <a:pt x="946" y="418"/>
                  </a:cubicBezTo>
                  <a:cubicBezTo>
                    <a:pt x="933" y="425"/>
                    <a:pt x="616" y="581"/>
                    <a:pt x="679" y="879"/>
                  </a:cubicBezTo>
                  <a:cubicBezTo>
                    <a:pt x="679" y="879"/>
                    <a:pt x="679" y="881"/>
                    <a:pt x="679" y="881"/>
                  </a:cubicBezTo>
                  <a:cubicBezTo>
                    <a:pt x="733" y="958"/>
                    <a:pt x="928" y="1049"/>
                    <a:pt x="1038" y="1049"/>
                  </a:cubicBezTo>
                  <a:cubicBezTo>
                    <a:pt x="1042" y="1050"/>
                    <a:pt x="1046" y="1050"/>
                    <a:pt x="1049" y="1050"/>
                  </a:cubicBezTo>
                  <a:cubicBezTo>
                    <a:pt x="1066" y="1050"/>
                    <a:pt x="1082" y="1044"/>
                    <a:pt x="1095" y="1035"/>
                  </a:cubicBezTo>
                  <a:lnTo>
                    <a:pt x="1103" y="1005"/>
                  </a:lnTo>
                  <a:cubicBezTo>
                    <a:pt x="1095" y="821"/>
                    <a:pt x="1151" y="702"/>
                    <a:pt x="1194" y="606"/>
                  </a:cubicBezTo>
                  <a:cubicBezTo>
                    <a:pt x="1240" y="511"/>
                    <a:pt x="1270" y="446"/>
                    <a:pt x="1219" y="362"/>
                  </a:cubicBezTo>
                  <a:cubicBezTo>
                    <a:pt x="1165" y="267"/>
                    <a:pt x="1140" y="160"/>
                    <a:pt x="1149" y="52"/>
                  </a:cubicBezTo>
                  <a:lnTo>
                    <a:pt x="7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6"/>
            <p:cNvSpPr/>
            <p:nvPr/>
          </p:nvSpPr>
          <p:spPr>
            <a:xfrm>
              <a:off x="6903284" y="3059079"/>
              <a:ext cx="86814" cy="71775"/>
            </a:xfrm>
            <a:custGeom>
              <a:avLst/>
              <a:gdLst/>
              <a:ahLst/>
              <a:cxnLst/>
              <a:rect l="l" t="t" r="r" b="b"/>
              <a:pathLst>
                <a:path w="1270" h="1050" extrusionOk="0">
                  <a:moveTo>
                    <a:pt x="498" y="1"/>
                  </a:moveTo>
                  <a:lnTo>
                    <a:pt x="119" y="54"/>
                  </a:lnTo>
                  <a:cubicBezTo>
                    <a:pt x="128" y="160"/>
                    <a:pt x="105" y="267"/>
                    <a:pt x="51" y="362"/>
                  </a:cubicBezTo>
                  <a:cubicBezTo>
                    <a:pt x="0" y="446"/>
                    <a:pt x="30" y="509"/>
                    <a:pt x="76" y="606"/>
                  </a:cubicBezTo>
                  <a:cubicBezTo>
                    <a:pt x="119" y="702"/>
                    <a:pt x="175" y="821"/>
                    <a:pt x="167" y="1005"/>
                  </a:cubicBezTo>
                  <a:lnTo>
                    <a:pt x="174" y="1034"/>
                  </a:lnTo>
                  <a:cubicBezTo>
                    <a:pt x="189" y="1044"/>
                    <a:pt x="206" y="1050"/>
                    <a:pt x="224" y="1050"/>
                  </a:cubicBezTo>
                  <a:cubicBezTo>
                    <a:pt x="226" y="1050"/>
                    <a:pt x="229" y="1050"/>
                    <a:pt x="232" y="1049"/>
                  </a:cubicBezTo>
                  <a:cubicBezTo>
                    <a:pt x="342" y="1049"/>
                    <a:pt x="538" y="958"/>
                    <a:pt x="591" y="881"/>
                  </a:cubicBezTo>
                  <a:lnTo>
                    <a:pt x="591" y="877"/>
                  </a:lnTo>
                  <a:cubicBezTo>
                    <a:pt x="654" y="581"/>
                    <a:pt x="337" y="425"/>
                    <a:pt x="323" y="418"/>
                  </a:cubicBezTo>
                  <a:cubicBezTo>
                    <a:pt x="310" y="411"/>
                    <a:pt x="303" y="395"/>
                    <a:pt x="310" y="383"/>
                  </a:cubicBezTo>
                  <a:cubicBezTo>
                    <a:pt x="315" y="373"/>
                    <a:pt x="325" y="368"/>
                    <a:pt x="334" y="368"/>
                  </a:cubicBezTo>
                  <a:cubicBezTo>
                    <a:pt x="338" y="368"/>
                    <a:pt x="342" y="369"/>
                    <a:pt x="346" y="371"/>
                  </a:cubicBezTo>
                  <a:cubicBezTo>
                    <a:pt x="349" y="371"/>
                    <a:pt x="710" y="548"/>
                    <a:pt x="644" y="883"/>
                  </a:cubicBezTo>
                  <a:cubicBezTo>
                    <a:pt x="661" y="892"/>
                    <a:pt x="680" y="895"/>
                    <a:pt x="699" y="895"/>
                  </a:cubicBezTo>
                  <a:cubicBezTo>
                    <a:pt x="703" y="895"/>
                    <a:pt x="706" y="895"/>
                    <a:pt x="710" y="895"/>
                  </a:cubicBezTo>
                  <a:cubicBezTo>
                    <a:pt x="817" y="892"/>
                    <a:pt x="917" y="842"/>
                    <a:pt x="985" y="760"/>
                  </a:cubicBezTo>
                  <a:cubicBezTo>
                    <a:pt x="1047" y="467"/>
                    <a:pt x="533" y="346"/>
                    <a:pt x="528" y="346"/>
                  </a:cubicBezTo>
                  <a:cubicBezTo>
                    <a:pt x="495" y="338"/>
                    <a:pt x="503" y="293"/>
                    <a:pt x="531" y="293"/>
                  </a:cubicBezTo>
                  <a:cubicBezTo>
                    <a:pt x="533" y="293"/>
                    <a:pt x="536" y="293"/>
                    <a:pt x="538" y="294"/>
                  </a:cubicBezTo>
                  <a:cubicBezTo>
                    <a:pt x="561" y="299"/>
                    <a:pt x="1077" y="418"/>
                    <a:pt x="1043" y="739"/>
                  </a:cubicBezTo>
                  <a:cubicBezTo>
                    <a:pt x="1047" y="739"/>
                    <a:pt x="1051" y="739"/>
                    <a:pt x="1056" y="739"/>
                  </a:cubicBezTo>
                  <a:cubicBezTo>
                    <a:pt x="1148" y="739"/>
                    <a:pt x="1220" y="701"/>
                    <a:pt x="1248" y="639"/>
                  </a:cubicBezTo>
                  <a:cubicBezTo>
                    <a:pt x="1269" y="593"/>
                    <a:pt x="1261" y="541"/>
                    <a:pt x="1227" y="504"/>
                  </a:cubicBezTo>
                  <a:cubicBezTo>
                    <a:pt x="1136" y="402"/>
                    <a:pt x="849" y="295"/>
                    <a:pt x="626" y="246"/>
                  </a:cubicBezTo>
                  <a:cubicBezTo>
                    <a:pt x="580" y="239"/>
                    <a:pt x="540" y="215"/>
                    <a:pt x="516" y="176"/>
                  </a:cubicBezTo>
                  <a:cubicBezTo>
                    <a:pt x="489" y="134"/>
                    <a:pt x="484" y="78"/>
                    <a:pt x="4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6"/>
            <p:cNvSpPr/>
            <p:nvPr/>
          </p:nvSpPr>
          <p:spPr>
            <a:xfrm>
              <a:off x="6612760" y="2749079"/>
              <a:ext cx="280266" cy="103220"/>
            </a:xfrm>
            <a:custGeom>
              <a:avLst/>
              <a:gdLst/>
              <a:ahLst/>
              <a:cxnLst/>
              <a:rect l="l" t="t" r="r" b="b"/>
              <a:pathLst>
                <a:path w="4100" h="1510" extrusionOk="0">
                  <a:moveTo>
                    <a:pt x="3416" y="0"/>
                  </a:moveTo>
                  <a:lnTo>
                    <a:pt x="3205" y="498"/>
                  </a:lnTo>
                  <a:cubicBezTo>
                    <a:pt x="2563" y="841"/>
                    <a:pt x="1779" y="965"/>
                    <a:pt x="1148" y="965"/>
                  </a:cubicBezTo>
                  <a:cubicBezTo>
                    <a:pt x="491" y="965"/>
                    <a:pt x="0" y="829"/>
                    <a:pt x="13" y="665"/>
                  </a:cubicBezTo>
                  <a:cubicBezTo>
                    <a:pt x="15" y="660"/>
                    <a:pt x="16" y="654"/>
                    <a:pt x="20" y="651"/>
                  </a:cubicBezTo>
                  <a:lnTo>
                    <a:pt x="16" y="651"/>
                  </a:lnTo>
                  <a:lnTo>
                    <a:pt x="8" y="649"/>
                  </a:lnTo>
                  <a:lnTo>
                    <a:pt x="8" y="651"/>
                  </a:lnTo>
                  <a:cubicBezTo>
                    <a:pt x="6" y="656"/>
                    <a:pt x="4" y="660"/>
                    <a:pt x="2" y="663"/>
                  </a:cubicBezTo>
                  <a:lnTo>
                    <a:pt x="2" y="670"/>
                  </a:lnTo>
                  <a:cubicBezTo>
                    <a:pt x="2" y="675"/>
                    <a:pt x="2" y="679"/>
                    <a:pt x="2" y="684"/>
                  </a:cubicBezTo>
                  <a:cubicBezTo>
                    <a:pt x="4" y="738"/>
                    <a:pt x="34" y="795"/>
                    <a:pt x="90" y="856"/>
                  </a:cubicBezTo>
                  <a:cubicBezTo>
                    <a:pt x="381" y="1171"/>
                    <a:pt x="1301" y="1510"/>
                    <a:pt x="2208" y="1510"/>
                  </a:cubicBezTo>
                  <a:lnTo>
                    <a:pt x="2252" y="1510"/>
                  </a:lnTo>
                  <a:cubicBezTo>
                    <a:pt x="2757" y="1503"/>
                    <a:pt x="3233" y="1387"/>
                    <a:pt x="3596" y="1184"/>
                  </a:cubicBezTo>
                  <a:cubicBezTo>
                    <a:pt x="3908" y="1010"/>
                    <a:pt x="4099" y="791"/>
                    <a:pt x="4096" y="614"/>
                  </a:cubicBezTo>
                  <a:cubicBezTo>
                    <a:pt x="4092" y="432"/>
                    <a:pt x="3826" y="134"/>
                    <a:pt x="3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6"/>
            <p:cNvSpPr/>
            <p:nvPr/>
          </p:nvSpPr>
          <p:spPr>
            <a:xfrm>
              <a:off x="6612760" y="2722214"/>
              <a:ext cx="238294" cy="92829"/>
            </a:xfrm>
            <a:custGeom>
              <a:avLst/>
              <a:gdLst/>
              <a:ahLst/>
              <a:cxnLst/>
              <a:rect l="l" t="t" r="r" b="b"/>
              <a:pathLst>
                <a:path w="3486" h="1358" extrusionOk="0">
                  <a:moveTo>
                    <a:pt x="3052" y="0"/>
                  </a:moveTo>
                  <a:cubicBezTo>
                    <a:pt x="2885" y="0"/>
                    <a:pt x="2650" y="89"/>
                    <a:pt x="2273" y="351"/>
                  </a:cubicBezTo>
                  <a:cubicBezTo>
                    <a:pt x="1301" y="1028"/>
                    <a:pt x="118" y="932"/>
                    <a:pt x="20" y="1044"/>
                  </a:cubicBezTo>
                  <a:cubicBezTo>
                    <a:pt x="16" y="1047"/>
                    <a:pt x="15" y="1053"/>
                    <a:pt x="13" y="1058"/>
                  </a:cubicBezTo>
                  <a:cubicBezTo>
                    <a:pt x="0" y="1222"/>
                    <a:pt x="491" y="1358"/>
                    <a:pt x="1148" y="1358"/>
                  </a:cubicBezTo>
                  <a:cubicBezTo>
                    <a:pt x="1779" y="1358"/>
                    <a:pt x="2563" y="1234"/>
                    <a:pt x="3205" y="891"/>
                  </a:cubicBezTo>
                  <a:lnTo>
                    <a:pt x="3416" y="393"/>
                  </a:lnTo>
                  <a:lnTo>
                    <a:pt x="3486" y="230"/>
                  </a:lnTo>
                  <a:cubicBezTo>
                    <a:pt x="3355" y="126"/>
                    <a:pt x="3252" y="0"/>
                    <a:pt x="3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6"/>
            <p:cNvSpPr/>
            <p:nvPr/>
          </p:nvSpPr>
          <p:spPr>
            <a:xfrm>
              <a:off x="6902805" y="2749079"/>
              <a:ext cx="280471" cy="103220"/>
            </a:xfrm>
            <a:custGeom>
              <a:avLst/>
              <a:gdLst/>
              <a:ahLst/>
              <a:cxnLst/>
              <a:rect l="l" t="t" r="r" b="b"/>
              <a:pathLst>
                <a:path w="4103" h="1510" extrusionOk="0">
                  <a:moveTo>
                    <a:pt x="680" y="0"/>
                  </a:moveTo>
                  <a:cubicBezTo>
                    <a:pt x="270" y="134"/>
                    <a:pt x="4" y="432"/>
                    <a:pt x="2" y="614"/>
                  </a:cubicBezTo>
                  <a:cubicBezTo>
                    <a:pt x="0" y="793"/>
                    <a:pt x="191" y="1010"/>
                    <a:pt x="502" y="1184"/>
                  </a:cubicBezTo>
                  <a:cubicBezTo>
                    <a:pt x="866" y="1389"/>
                    <a:pt x="1343" y="1503"/>
                    <a:pt x="1846" y="1510"/>
                  </a:cubicBezTo>
                  <a:lnTo>
                    <a:pt x="1892" y="1510"/>
                  </a:lnTo>
                  <a:cubicBezTo>
                    <a:pt x="2798" y="1510"/>
                    <a:pt x="3718" y="1173"/>
                    <a:pt x="4010" y="856"/>
                  </a:cubicBezTo>
                  <a:cubicBezTo>
                    <a:pt x="4073" y="787"/>
                    <a:pt x="4102" y="723"/>
                    <a:pt x="4097" y="665"/>
                  </a:cubicBezTo>
                  <a:cubicBezTo>
                    <a:pt x="4095" y="661"/>
                    <a:pt x="4095" y="658"/>
                    <a:pt x="4094" y="654"/>
                  </a:cubicBezTo>
                  <a:lnTo>
                    <a:pt x="4090" y="649"/>
                  </a:lnTo>
                  <a:lnTo>
                    <a:pt x="4080" y="651"/>
                  </a:lnTo>
                  <a:lnTo>
                    <a:pt x="4076" y="651"/>
                  </a:lnTo>
                  <a:cubicBezTo>
                    <a:pt x="4080" y="654"/>
                    <a:pt x="4081" y="660"/>
                    <a:pt x="4083" y="665"/>
                  </a:cubicBezTo>
                  <a:cubicBezTo>
                    <a:pt x="4096" y="829"/>
                    <a:pt x="3605" y="965"/>
                    <a:pt x="2948" y="965"/>
                  </a:cubicBezTo>
                  <a:cubicBezTo>
                    <a:pt x="2317" y="965"/>
                    <a:pt x="1533" y="841"/>
                    <a:pt x="891" y="498"/>
                  </a:cubicBezTo>
                  <a:lnTo>
                    <a:pt x="6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6"/>
            <p:cNvSpPr/>
            <p:nvPr/>
          </p:nvSpPr>
          <p:spPr>
            <a:xfrm>
              <a:off x="6944504" y="2722146"/>
              <a:ext cx="238294" cy="92898"/>
            </a:xfrm>
            <a:custGeom>
              <a:avLst/>
              <a:gdLst/>
              <a:ahLst/>
              <a:cxnLst/>
              <a:rect l="l" t="t" r="r" b="b"/>
              <a:pathLst>
                <a:path w="3486" h="1359" extrusionOk="0">
                  <a:moveTo>
                    <a:pt x="433" y="1"/>
                  </a:moveTo>
                  <a:cubicBezTo>
                    <a:pt x="233" y="1"/>
                    <a:pt x="131" y="126"/>
                    <a:pt x="0" y="231"/>
                  </a:cubicBezTo>
                  <a:lnTo>
                    <a:pt x="70" y="394"/>
                  </a:lnTo>
                  <a:lnTo>
                    <a:pt x="281" y="890"/>
                  </a:lnTo>
                  <a:cubicBezTo>
                    <a:pt x="924" y="1234"/>
                    <a:pt x="1709" y="1359"/>
                    <a:pt x="2339" y="1359"/>
                  </a:cubicBezTo>
                  <a:cubicBezTo>
                    <a:pt x="2996" y="1359"/>
                    <a:pt x="3486" y="1223"/>
                    <a:pt x="3473" y="1059"/>
                  </a:cubicBezTo>
                  <a:cubicBezTo>
                    <a:pt x="3471" y="1054"/>
                    <a:pt x="3470" y="1048"/>
                    <a:pt x="3466" y="1045"/>
                  </a:cubicBezTo>
                  <a:cubicBezTo>
                    <a:pt x="3368" y="933"/>
                    <a:pt x="2185" y="1029"/>
                    <a:pt x="1213" y="352"/>
                  </a:cubicBezTo>
                  <a:cubicBezTo>
                    <a:pt x="836" y="89"/>
                    <a:pt x="600" y="1"/>
                    <a:pt x="4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6"/>
            <p:cNvSpPr/>
            <p:nvPr/>
          </p:nvSpPr>
          <p:spPr>
            <a:xfrm>
              <a:off x="6744214" y="2533135"/>
              <a:ext cx="306173" cy="485133"/>
            </a:xfrm>
            <a:custGeom>
              <a:avLst/>
              <a:gdLst/>
              <a:ahLst/>
              <a:cxnLst/>
              <a:rect l="l" t="t" r="r" b="b"/>
              <a:pathLst>
                <a:path w="4479" h="7097" extrusionOk="0">
                  <a:moveTo>
                    <a:pt x="2240" y="0"/>
                  </a:moveTo>
                  <a:cubicBezTo>
                    <a:pt x="1379" y="0"/>
                    <a:pt x="737" y="903"/>
                    <a:pt x="737" y="1710"/>
                  </a:cubicBezTo>
                  <a:cubicBezTo>
                    <a:pt x="737" y="1827"/>
                    <a:pt x="774" y="1934"/>
                    <a:pt x="811" y="2039"/>
                  </a:cubicBezTo>
                  <a:cubicBezTo>
                    <a:pt x="848" y="2143"/>
                    <a:pt x="881" y="2237"/>
                    <a:pt x="879" y="2339"/>
                  </a:cubicBezTo>
                  <a:cubicBezTo>
                    <a:pt x="870" y="2877"/>
                    <a:pt x="681" y="3277"/>
                    <a:pt x="479" y="3701"/>
                  </a:cubicBezTo>
                  <a:cubicBezTo>
                    <a:pt x="246" y="4195"/>
                    <a:pt x="3" y="4709"/>
                    <a:pt x="3" y="5503"/>
                  </a:cubicBezTo>
                  <a:cubicBezTo>
                    <a:pt x="1" y="6099"/>
                    <a:pt x="239" y="6671"/>
                    <a:pt x="663" y="7090"/>
                  </a:cubicBezTo>
                  <a:lnTo>
                    <a:pt x="670" y="7097"/>
                  </a:lnTo>
                  <a:lnTo>
                    <a:pt x="3810" y="7097"/>
                  </a:lnTo>
                  <a:lnTo>
                    <a:pt x="3817" y="7090"/>
                  </a:lnTo>
                  <a:cubicBezTo>
                    <a:pt x="4242" y="6671"/>
                    <a:pt x="4478" y="6099"/>
                    <a:pt x="4476" y="5503"/>
                  </a:cubicBezTo>
                  <a:cubicBezTo>
                    <a:pt x="4478" y="4678"/>
                    <a:pt x="4233" y="4167"/>
                    <a:pt x="3996" y="3673"/>
                  </a:cubicBezTo>
                  <a:cubicBezTo>
                    <a:pt x="3798" y="3261"/>
                    <a:pt x="3610" y="2872"/>
                    <a:pt x="3602" y="2339"/>
                  </a:cubicBezTo>
                  <a:cubicBezTo>
                    <a:pt x="3600" y="2237"/>
                    <a:pt x="3633" y="2141"/>
                    <a:pt x="3670" y="2039"/>
                  </a:cubicBezTo>
                  <a:cubicBezTo>
                    <a:pt x="3705" y="1936"/>
                    <a:pt x="3744" y="1827"/>
                    <a:pt x="3744" y="1710"/>
                  </a:cubicBezTo>
                  <a:cubicBezTo>
                    <a:pt x="3744" y="903"/>
                    <a:pt x="3100" y="0"/>
                    <a:pt x="2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6"/>
            <p:cNvSpPr/>
            <p:nvPr/>
          </p:nvSpPr>
          <p:spPr>
            <a:xfrm>
              <a:off x="6741850" y="2726925"/>
              <a:ext cx="311028" cy="337152"/>
            </a:xfrm>
            <a:custGeom>
              <a:avLst/>
              <a:gdLst/>
              <a:ahLst/>
              <a:cxnLst/>
              <a:rect l="l" t="t" r="r" b="b"/>
              <a:pathLst>
                <a:path w="4477" h="4932" extrusionOk="0">
                  <a:moveTo>
                    <a:pt x="3654" y="0"/>
                  </a:moveTo>
                  <a:lnTo>
                    <a:pt x="3635" y="19"/>
                  </a:lnTo>
                  <a:cubicBezTo>
                    <a:pt x="3321" y="328"/>
                    <a:pt x="2795" y="512"/>
                    <a:pt x="2223" y="512"/>
                  </a:cubicBezTo>
                  <a:cubicBezTo>
                    <a:pt x="1664" y="512"/>
                    <a:pt x="1161" y="338"/>
                    <a:pt x="840" y="35"/>
                  </a:cubicBezTo>
                  <a:lnTo>
                    <a:pt x="819" y="16"/>
                  </a:lnTo>
                  <a:lnTo>
                    <a:pt x="807" y="40"/>
                  </a:lnTo>
                  <a:cubicBezTo>
                    <a:pt x="325" y="891"/>
                    <a:pt x="1" y="1948"/>
                    <a:pt x="1" y="2670"/>
                  </a:cubicBezTo>
                  <a:cubicBezTo>
                    <a:pt x="1" y="3545"/>
                    <a:pt x="511" y="4416"/>
                    <a:pt x="1240" y="4788"/>
                  </a:cubicBezTo>
                  <a:cubicBezTo>
                    <a:pt x="1426" y="4879"/>
                    <a:pt x="1629" y="4928"/>
                    <a:pt x="1836" y="4932"/>
                  </a:cubicBezTo>
                  <a:cubicBezTo>
                    <a:pt x="1954" y="4932"/>
                    <a:pt x="2046" y="4910"/>
                    <a:pt x="2108" y="4870"/>
                  </a:cubicBezTo>
                  <a:cubicBezTo>
                    <a:pt x="2134" y="4851"/>
                    <a:pt x="2155" y="4825"/>
                    <a:pt x="2169" y="4795"/>
                  </a:cubicBezTo>
                  <a:cubicBezTo>
                    <a:pt x="2190" y="4760"/>
                    <a:pt x="2201" y="4740"/>
                    <a:pt x="2229" y="4740"/>
                  </a:cubicBezTo>
                  <a:cubicBezTo>
                    <a:pt x="2259" y="4740"/>
                    <a:pt x="2267" y="4758"/>
                    <a:pt x="2285" y="4793"/>
                  </a:cubicBezTo>
                  <a:cubicBezTo>
                    <a:pt x="2299" y="4826"/>
                    <a:pt x="2323" y="4854"/>
                    <a:pt x="2355" y="4872"/>
                  </a:cubicBezTo>
                  <a:cubicBezTo>
                    <a:pt x="2432" y="4905"/>
                    <a:pt x="2517" y="4923"/>
                    <a:pt x="2602" y="4923"/>
                  </a:cubicBezTo>
                  <a:cubicBezTo>
                    <a:pt x="2606" y="4923"/>
                    <a:pt x="2610" y="4923"/>
                    <a:pt x="2614" y="4923"/>
                  </a:cubicBezTo>
                  <a:cubicBezTo>
                    <a:pt x="2791" y="4919"/>
                    <a:pt x="2965" y="4879"/>
                    <a:pt x="3126" y="4805"/>
                  </a:cubicBezTo>
                  <a:cubicBezTo>
                    <a:pt x="3922" y="4446"/>
                    <a:pt x="4476" y="3569"/>
                    <a:pt x="4476" y="2670"/>
                  </a:cubicBezTo>
                  <a:cubicBezTo>
                    <a:pt x="4476" y="1893"/>
                    <a:pt x="4166" y="878"/>
                    <a:pt x="3668" y="25"/>
                  </a:cubicBezTo>
                  <a:lnTo>
                    <a:pt x="36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6"/>
            <p:cNvSpPr/>
            <p:nvPr/>
          </p:nvSpPr>
          <p:spPr>
            <a:xfrm>
              <a:off x="6744125" y="2935525"/>
              <a:ext cx="306150" cy="128376"/>
            </a:xfrm>
            <a:custGeom>
              <a:avLst/>
              <a:gdLst/>
              <a:ahLst/>
              <a:cxnLst/>
              <a:rect l="l" t="t" r="r" b="b"/>
              <a:pathLst>
                <a:path w="4324" h="1848" extrusionOk="0">
                  <a:moveTo>
                    <a:pt x="0" y="1"/>
                  </a:moveTo>
                  <a:lnTo>
                    <a:pt x="0" y="1"/>
                  </a:lnTo>
                  <a:cubicBezTo>
                    <a:pt x="109" y="707"/>
                    <a:pt x="559" y="1431"/>
                    <a:pt x="1175" y="1705"/>
                  </a:cubicBezTo>
                  <a:cubicBezTo>
                    <a:pt x="1355" y="1785"/>
                    <a:pt x="1594" y="1847"/>
                    <a:pt x="1783" y="1847"/>
                  </a:cubicBezTo>
                  <a:cubicBezTo>
                    <a:pt x="1880" y="1847"/>
                    <a:pt x="1965" y="1831"/>
                    <a:pt x="2022" y="1792"/>
                  </a:cubicBezTo>
                  <a:cubicBezTo>
                    <a:pt x="2083" y="1750"/>
                    <a:pt x="2081" y="1650"/>
                    <a:pt x="2155" y="1650"/>
                  </a:cubicBezTo>
                  <a:cubicBezTo>
                    <a:pt x="2228" y="1650"/>
                    <a:pt x="2223" y="1759"/>
                    <a:pt x="2290" y="1792"/>
                  </a:cubicBezTo>
                  <a:cubicBezTo>
                    <a:pt x="2359" y="1827"/>
                    <a:pt x="2445" y="1843"/>
                    <a:pt x="2538" y="1843"/>
                  </a:cubicBezTo>
                  <a:cubicBezTo>
                    <a:pt x="2703" y="1843"/>
                    <a:pt x="2889" y="1794"/>
                    <a:pt x="3044" y="1720"/>
                  </a:cubicBezTo>
                  <a:cubicBezTo>
                    <a:pt x="3671" y="1424"/>
                    <a:pt x="4185" y="800"/>
                    <a:pt x="4323" y="11"/>
                  </a:cubicBezTo>
                  <a:lnTo>
                    <a:pt x="4323" y="11"/>
                  </a:lnTo>
                  <a:cubicBezTo>
                    <a:pt x="3766" y="581"/>
                    <a:pt x="3007" y="932"/>
                    <a:pt x="2169" y="932"/>
                  </a:cubicBezTo>
                  <a:cubicBezTo>
                    <a:pt x="1324" y="932"/>
                    <a:pt x="559" y="57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6"/>
            <p:cNvSpPr/>
            <p:nvPr/>
          </p:nvSpPr>
          <p:spPr>
            <a:xfrm>
              <a:off x="6826449" y="2639159"/>
              <a:ext cx="141568" cy="105271"/>
            </a:xfrm>
            <a:custGeom>
              <a:avLst/>
              <a:gdLst/>
              <a:ahLst/>
              <a:cxnLst/>
              <a:rect l="l" t="t" r="r" b="b"/>
              <a:pathLst>
                <a:path w="2071" h="1540" extrusionOk="0">
                  <a:moveTo>
                    <a:pt x="1038" y="1"/>
                  </a:moveTo>
                  <a:cubicBezTo>
                    <a:pt x="675" y="1"/>
                    <a:pt x="0" y="309"/>
                    <a:pt x="0" y="900"/>
                  </a:cubicBezTo>
                  <a:cubicBezTo>
                    <a:pt x="0" y="1265"/>
                    <a:pt x="465" y="1540"/>
                    <a:pt x="1082" y="1540"/>
                  </a:cubicBezTo>
                  <a:lnTo>
                    <a:pt x="1105" y="1540"/>
                  </a:lnTo>
                  <a:cubicBezTo>
                    <a:pt x="1675" y="1533"/>
                    <a:pt x="2071" y="1270"/>
                    <a:pt x="2071" y="897"/>
                  </a:cubicBezTo>
                  <a:cubicBezTo>
                    <a:pt x="2071" y="316"/>
                    <a:pt x="1389" y="1"/>
                    <a:pt x="1038" y="1"/>
                  </a:cubicBezTo>
                  <a:close/>
                </a:path>
              </a:pathLst>
            </a:custGeom>
            <a:solidFill>
              <a:schemeClr val="lt1"/>
            </a:solidFill>
            <a:ln w="575" cap="flat" cmpd="sng">
              <a:solidFill>
                <a:srgbClr val="231F20"/>
              </a:solidFill>
              <a:prstDash val="solid"/>
              <a:miter lim="17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6"/>
            <p:cNvSpPr/>
            <p:nvPr/>
          </p:nvSpPr>
          <p:spPr>
            <a:xfrm>
              <a:off x="6863841" y="2651258"/>
              <a:ext cx="66717" cy="29667"/>
            </a:xfrm>
            <a:custGeom>
              <a:avLst/>
              <a:gdLst/>
              <a:ahLst/>
              <a:cxnLst/>
              <a:rect l="l" t="t" r="r" b="b"/>
              <a:pathLst>
                <a:path w="976" h="434" extrusionOk="0">
                  <a:moveTo>
                    <a:pt x="14" y="1"/>
                  </a:moveTo>
                  <a:cubicBezTo>
                    <a:pt x="0" y="243"/>
                    <a:pt x="365" y="434"/>
                    <a:pt x="488" y="434"/>
                  </a:cubicBezTo>
                  <a:cubicBezTo>
                    <a:pt x="621" y="434"/>
                    <a:pt x="958" y="243"/>
                    <a:pt x="9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6"/>
            <p:cNvSpPr/>
            <p:nvPr/>
          </p:nvSpPr>
          <p:spPr>
            <a:xfrm>
              <a:off x="6864046" y="2625145"/>
              <a:ext cx="67195" cy="42382"/>
            </a:xfrm>
            <a:custGeom>
              <a:avLst/>
              <a:gdLst/>
              <a:ahLst/>
              <a:cxnLst/>
              <a:rect l="l" t="t" r="r" b="b"/>
              <a:pathLst>
                <a:path w="983" h="620" extrusionOk="0">
                  <a:moveTo>
                    <a:pt x="492" y="1"/>
                  </a:moveTo>
                  <a:cubicBezTo>
                    <a:pt x="357" y="1"/>
                    <a:pt x="115" y="155"/>
                    <a:pt x="1" y="383"/>
                  </a:cubicBezTo>
                  <a:lnTo>
                    <a:pt x="6" y="386"/>
                  </a:lnTo>
                  <a:lnTo>
                    <a:pt x="17" y="393"/>
                  </a:lnTo>
                  <a:cubicBezTo>
                    <a:pt x="153" y="495"/>
                    <a:pt x="367" y="619"/>
                    <a:pt x="478" y="619"/>
                  </a:cubicBezTo>
                  <a:cubicBezTo>
                    <a:pt x="595" y="619"/>
                    <a:pt x="848" y="470"/>
                    <a:pt x="965" y="393"/>
                  </a:cubicBezTo>
                  <a:lnTo>
                    <a:pt x="977" y="386"/>
                  </a:lnTo>
                  <a:lnTo>
                    <a:pt x="983" y="383"/>
                  </a:lnTo>
                  <a:cubicBezTo>
                    <a:pt x="844" y="143"/>
                    <a:pt x="583" y="1"/>
                    <a:pt x="4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1" name="Google Shape;2241;p36"/>
            <p:cNvGrpSpPr/>
            <p:nvPr/>
          </p:nvGrpSpPr>
          <p:grpSpPr>
            <a:xfrm flipH="1">
              <a:off x="6814326" y="2576747"/>
              <a:ext cx="64529" cy="55301"/>
              <a:chOff x="6688530" y="2567647"/>
              <a:chExt cx="64529" cy="55301"/>
            </a:xfrm>
          </p:grpSpPr>
          <p:sp>
            <p:nvSpPr>
              <p:cNvPr id="2242" name="Google Shape;2242;p36"/>
              <p:cNvSpPr/>
              <p:nvPr/>
            </p:nvSpPr>
            <p:spPr>
              <a:xfrm>
                <a:off x="6688530" y="2567647"/>
                <a:ext cx="64529" cy="55301"/>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6"/>
              <p:cNvSpPr/>
              <p:nvPr/>
            </p:nvSpPr>
            <p:spPr>
              <a:xfrm>
                <a:off x="6697553" y="2579063"/>
                <a:ext cx="34179"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6"/>
              <p:cNvSpPr/>
              <p:nvPr/>
            </p:nvSpPr>
            <p:spPr>
              <a:xfrm>
                <a:off x="6711567" y="2577833"/>
                <a:ext cx="16953"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6"/>
              <p:cNvSpPr/>
              <p:nvPr/>
            </p:nvSpPr>
            <p:spPr>
              <a:xfrm>
                <a:off x="6699672" y="2598135"/>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6" name="Google Shape;2246;p36"/>
            <p:cNvGrpSpPr/>
            <p:nvPr/>
          </p:nvGrpSpPr>
          <p:grpSpPr>
            <a:xfrm>
              <a:off x="6916580" y="2576747"/>
              <a:ext cx="64529" cy="55301"/>
              <a:chOff x="6688530" y="2567647"/>
              <a:chExt cx="64529" cy="55301"/>
            </a:xfrm>
          </p:grpSpPr>
          <p:sp>
            <p:nvSpPr>
              <p:cNvPr id="2247" name="Google Shape;2247;p36"/>
              <p:cNvSpPr/>
              <p:nvPr/>
            </p:nvSpPr>
            <p:spPr>
              <a:xfrm>
                <a:off x="6688530" y="2567647"/>
                <a:ext cx="64529" cy="55301"/>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6"/>
              <p:cNvSpPr/>
              <p:nvPr/>
            </p:nvSpPr>
            <p:spPr>
              <a:xfrm>
                <a:off x="6697553" y="2579063"/>
                <a:ext cx="34179"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6"/>
              <p:cNvSpPr/>
              <p:nvPr/>
            </p:nvSpPr>
            <p:spPr>
              <a:xfrm>
                <a:off x="6711567" y="2577833"/>
                <a:ext cx="16953"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6"/>
              <p:cNvSpPr/>
              <p:nvPr/>
            </p:nvSpPr>
            <p:spPr>
              <a:xfrm>
                <a:off x="6699672" y="2598135"/>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51" name="Google Shape;2251;p36"/>
          <p:cNvGrpSpPr/>
          <p:nvPr/>
        </p:nvGrpSpPr>
        <p:grpSpPr>
          <a:xfrm>
            <a:off x="539790" y="708479"/>
            <a:ext cx="364979" cy="529400"/>
            <a:chOff x="5604404" y="3829554"/>
            <a:chExt cx="495021" cy="718026"/>
          </a:xfrm>
        </p:grpSpPr>
        <p:sp>
          <p:nvSpPr>
            <p:cNvPr id="2252" name="Google Shape;2252;p36"/>
            <p:cNvSpPr/>
            <p:nvPr/>
          </p:nvSpPr>
          <p:spPr>
            <a:xfrm>
              <a:off x="5604404" y="3829554"/>
              <a:ext cx="446648" cy="686104"/>
            </a:xfrm>
            <a:custGeom>
              <a:avLst/>
              <a:gdLst/>
              <a:ahLst/>
              <a:cxnLst/>
              <a:rect l="l" t="t" r="r" b="b"/>
              <a:pathLst>
                <a:path w="6534" h="10037" extrusionOk="0">
                  <a:moveTo>
                    <a:pt x="4911" y="0"/>
                  </a:moveTo>
                  <a:cubicBezTo>
                    <a:pt x="4014" y="0"/>
                    <a:pt x="3288" y="735"/>
                    <a:pt x="3299" y="1632"/>
                  </a:cubicBezTo>
                  <a:lnTo>
                    <a:pt x="3299" y="1638"/>
                  </a:lnTo>
                  <a:cubicBezTo>
                    <a:pt x="3299" y="1792"/>
                    <a:pt x="3299" y="2197"/>
                    <a:pt x="3232" y="2402"/>
                  </a:cubicBezTo>
                  <a:lnTo>
                    <a:pt x="3227" y="2414"/>
                  </a:lnTo>
                  <a:cubicBezTo>
                    <a:pt x="3151" y="2576"/>
                    <a:pt x="2997" y="2765"/>
                    <a:pt x="2804" y="3007"/>
                  </a:cubicBezTo>
                  <a:cubicBezTo>
                    <a:pt x="2257" y="3684"/>
                    <a:pt x="1433" y="4707"/>
                    <a:pt x="953" y="6638"/>
                  </a:cubicBezTo>
                  <a:cubicBezTo>
                    <a:pt x="767" y="7383"/>
                    <a:pt x="718" y="7910"/>
                    <a:pt x="679" y="8336"/>
                  </a:cubicBezTo>
                  <a:cubicBezTo>
                    <a:pt x="616" y="9027"/>
                    <a:pt x="585" y="9374"/>
                    <a:pt x="18" y="9779"/>
                  </a:cubicBezTo>
                  <a:lnTo>
                    <a:pt x="13" y="9786"/>
                  </a:lnTo>
                  <a:cubicBezTo>
                    <a:pt x="1" y="9818"/>
                    <a:pt x="4" y="9853"/>
                    <a:pt x="24" y="9879"/>
                  </a:cubicBezTo>
                  <a:cubicBezTo>
                    <a:pt x="120" y="10018"/>
                    <a:pt x="567" y="10037"/>
                    <a:pt x="825" y="10037"/>
                  </a:cubicBezTo>
                  <a:cubicBezTo>
                    <a:pt x="1850" y="10037"/>
                    <a:pt x="3342" y="9756"/>
                    <a:pt x="4087" y="9234"/>
                  </a:cubicBezTo>
                  <a:cubicBezTo>
                    <a:pt x="5858" y="7991"/>
                    <a:pt x="5783" y="6368"/>
                    <a:pt x="5728" y="5184"/>
                  </a:cubicBezTo>
                  <a:cubicBezTo>
                    <a:pt x="5718" y="4962"/>
                    <a:pt x="5709" y="4751"/>
                    <a:pt x="5713" y="4567"/>
                  </a:cubicBezTo>
                  <a:cubicBezTo>
                    <a:pt x="5725" y="4055"/>
                    <a:pt x="5821" y="3549"/>
                    <a:pt x="5993" y="3067"/>
                  </a:cubicBezTo>
                  <a:cubicBezTo>
                    <a:pt x="6256" y="2646"/>
                    <a:pt x="6524" y="2144"/>
                    <a:pt x="6524" y="1632"/>
                  </a:cubicBezTo>
                  <a:cubicBezTo>
                    <a:pt x="6533" y="735"/>
                    <a:pt x="5809" y="0"/>
                    <a:pt x="4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3" name="Google Shape;2253;p36"/>
            <p:cNvGrpSpPr/>
            <p:nvPr/>
          </p:nvGrpSpPr>
          <p:grpSpPr>
            <a:xfrm>
              <a:off x="5775300" y="4463363"/>
              <a:ext cx="190377" cy="84217"/>
              <a:chOff x="5775300" y="4463363"/>
              <a:chExt cx="190377" cy="84217"/>
            </a:xfrm>
          </p:grpSpPr>
          <p:sp>
            <p:nvSpPr>
              <p:cNvPr id="2254" name="Google Shape;2254;p36"/>
              <p:cNvSpPr/>
              <p:nvPr/>
            </p:nvSpPr>
            <p:spPr>
              <a:xfrm>
                <a:off x="5872779" y="4502669"/>
                <a:ext cx="86472" cy="15791"/>
              </a:xfrm>
              <a:custGeom>
                <a:avLst/>
                <a:gdLst/>
                <a:ahLst/>
                <a:cxnLst/>
                <a:rect l="l" t="t" r="r" b="b"/>
                <a:pathLst>
                  <a:path w="1265" h="231" extrusionOk="0">
                    <a:moveTo>
                      <a:pt x="0" y="1"/>
                    </a:moveTo>
                    <a:cubicBezTo>
                      <a:pt x="370" y="94"/>
                      <a:pt x="784" y="102"/>
                      <a:pt x="908" y="102"/>
                    </a:cubicBezTo>
                    <a:cubicBezTo>
                      <a:pt x="996" y="102"/>
                      <a:pt x="1155" y="162"/>
                      <a:pt x="1264" y="230"/>
                    </a:cubicBezTo>
                    <a:cubicBezTo>
                      <a:pt x="1184" y="148"/>
                      <a:pt x="982" y="53"/>
                      <a:pt x="875" y="53"/>
                    </a:cubicBezTo>
                    <a:lnTo>
                      <a:pt x="805" y="53"/>
                    </a:lnTo>
                    <a:cubicBezTo>
                      <a:pt x="761" y="55"/>
                      <a:pt x="705" y="57"/>
                      <a:pt x="642" y="57"/>
                    </a:cubicBezTo>
                    <a:cubicBezTo>
                      <a:pt x="632" y="57"/>
                      <a:pt x="622" y="57"/>
                      <a:pt x="613" y="57"/>
                    </a:cubicBezTo>
                    <a:cubicBezTo>
                      <a:pt x="407" y="57"/>
                      <a:pt x="203" y="3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6"/>
              <p:cNvSpPr/>
              <p:nvPr/>
            </p:nvSpPr>
            <p:spPr>
              <a:xfrm>
                <a:off x="5880162" y="4506634"/>
                <a:ext cx="85515" cy="22831"/>
              </a:xfrm>
              <a:custGeom>
                <a:avLst/>
                <a:gdLst/>
                <a:ahLst/>
                <a:cxnLst/>
                <a:rect l="l" t="t" r="r" b="b"/>
                <a:pathLst>
                  <a:path w="1251" h="334" extrusionOk="0">
                    <a:moveTo>
                      <a:pt x="1" y="1"/>
                    </a:moveTo>
                    <a:cubicBezTo>
                      <a:pt x="218" y="65"/>
                      <a:pt x="443" y="100"/>
                      <a:pt x="669" y="104"/>
                    </a:cubicBezTo>
                    <a:cubicBezTo>
                      <a:pt x="792" y="104"/>
                      <a:pt x="1170" y="227"/>
                      <a:pt x="1244" y="334"/>
                    </a:cubicBezTo>
                    <a:lnTo>
                      <a:pt x="1244" y="332"/>
                    </a:lnTo>
                    <a:cubicBezTo>
                      <a:pt x="1251" y="318"/>
                      <a:pt x="1249" y="300"/>
                      <a:pt x="1240" y="286"/>
                    </a:cubicBezTo>
                    <a:cubicBezTo>
                      <a:pt x="1186" y="193"/>
                      <a:pt x="921" y="74"/>
                      <a:pt x="800" y="74"/>
                    </a:cubicBezTo>
                    <a:cubicBezTo>
                      <a:pt x="791" y="74"/>
                      <a:pt x="782" y="74"/>
                      <a:pt x="773" y="74"/>
                    </a:cubicBezTo>
                    <a:cubicBezTo>
                      <a:pt x="514" y="74"/>
                      <a:pt x="255" y="5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6"/>
              <p:cNvSpPr/>
              <p:nvPr/>
            </p:nvSpPr>
            <p:spPr>
              <a:xfrm>
                <a:off x="5805378" y="4463363"/>
                <a:ext cx="110124" cy="52088"/>
              </a:xfrm>
              <a:custGeom>
                <a:avLst/>
                <a:gdLst/>
                <a:ahLst/>
                <a:cxnLst/>
                <a:rect l="l" t="t" r="r" b="b"/>
                <a:pathLst>
                  <a:path w="1611" h="762" extrusionOk="0">
                    <a:moveTo>
                      <a:pt x="236" y="1"/>
                    </a:moveTo>
                    <a:cubicBezTo>
                      <a:pt x="157" y="1"/>
                      <a:pt x="75" y="64"/>
                      <a:pt x="1" y="141"/>
                    </a:cubicBezTo>
                    <a:cubicBezTo>
                      <a:pt x="20" y="134"/>
                      <a:pt x="39" y="130"/>
                      <a:pt x="61" y="130"/>
                    </a:cubicBezTo>
                    <a:cubicBezTo>
                      <a:pt x="146" y="130"/>
                      <a:pt x="218" y="194"/>
                      <a:pt x="271" y="318"/>
                    </a:cubicBezTo>
                    <a:cubicBezTo>
                      <a:pt x="323" y="442"/>
                      <a:pt x="420" y="541"/>
                      <a:pt x="536" y="620"/>
                    </a:cubicBezTo>
                    <a:cubicBezTo>
                      <a:pt x="742" y="712"/>
                      <a:pt x="1048" y="760"/>
                      <a:pt x="1451" y="762"/>
                    </a:cubicBezTo>
                    <a:cubicBezTo>
                      <a:pt x="1514" y="762"/>
                      <a:pt x="1568" y="762"/>
                      <a:pt x="1610" y="760"/>
                    </a:cubicBezTo>
                    <a:cubicBezTo>
                      <a:pt x="1303" y="733"/>
                      <a:pt x="615" y="627"/>
                      <a:pt x="420" y="171"/>
                    </a:cubicBezTo>
                    <a:cubicBezTo>
                      <a:pt x="371" y="59"/>
                      <a:pt x="309" y="1"/>
                      <a:pt x="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6"/>
              <p:cNvSpPr/>
              <p:nvPr/>
            </p:nvSpPr>
            <p:spPr>
              <a:xfrm>
                <a:off x="5924868" y="4515726"/>
                <a:ext cx="39374" cy="20234"/>
              </a:xfrm>
              <a:custGeom>
                <a:avLst/>
                <a:gdLst/>
                <a:ahLst/>
                <a:cxnLst/>
                <a:rect l="l" t="t" r="r" b="b"/>
                <a:pathLst>
                  <a:path w="576" h="296" extrusionOk="0">
                    <a:moveTo>
                      <a:pt x="1" y="1"/>
                    </a:moveTo>
                    <a:cubicBezTo>
                      <a:pt x="141" y="32"/>
                      <a:pt x="365" y="146"/>
                      <a:pt x="390" y="244"/>
                    </a:cubicBezTo>
                    <a:cubicBezTo>
                      <a:pt x="406" y="260"/>
                      <a:pt x="422" y="276"/>
                      <a:pt x="434" y="295"/>
                    </a:cubicBezTo>
                    <a:cubicBezTo>
                      <a:pt x="532" y="283"/>
                      <a:pt x="564" y="262"/>
                      <a:pt x="571" y="248"/>
                    </a:cubicBezTo>
                    <a:cubicBezTo>
                      <a:pt x="576" y="239"/>
                      <a:pt x="574" y="230"/>
                      <a:pt x="569" y="222"/>
                    </a:cubicBezTo>
                    <a:cubicBezTo>
                      <a:pt x="516" y="132"/>
                      <a:pt x="141" y="1"/>
                      <a:pt x="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6"/>
              <p:cNvSpPr/>
              <p:nvPr/>
            </p:nvSpPr>
            <p:spPr>
              <a:xfrm>
                <a:off x="5860748" y="4513606"/>
                <a:ext cx="86472" cy="15722"/>
              </a:xfrm>
              <a:custGeom>
                <a:avLst/>
                <a:gdLst/>
                <a:ahLst/>
                <a:cxnLst/>
                <a:rect l="l" t="t" r="r" b="b"/>
                <a:pathLst>
                  <a:path w="1265" h="230" extrusionOk="0">
                    <a:moveTo>
                      <a:pt x="1" y="0"/>
                    </a:moveTo>
                    <a:cubicBezTo>
                      <a:pt x="371" y="93"/>
                      <a:pt x="783" y="102"/>
                      <a:pt x="907" y="102"/>
                    </a:cubicBezTo>
                    <a:cubicBezTo>
                      <a:pt x="995" y="102"/>
                      <a:pt x="1154" y="160"/>
                      <a:pt x="1265" y="230"/>
                    </a:cubicBezTo>
                    <a:cubicBezTo>
                      <a:pt x="1184" y="146"/>
                      <a:pt x="983" y="53"/>
                      <a:pt x="876" y="53"/>
                    </a:cubicBezTo>
                    <a:cubicBezTo>
                      <a:pt x="858" y="53"/>
                      <a:pt x="834" y="53"/>
                      <a:pt x="806" y="55"/>
                    </a:cubicBezTo>
                    <a:cubicBezTo>
                      <a:pt x="762" y="55"/>
                      <a:pt x="706" y="56"/>
                      <a:pt x="641" y="56"/>
                    </a:cubicBezTo>
                    <a:cubicBezTo>
                      <a:pt x="631" y="56"/>
                      <a:pt x="621" y="56"/>
                      <a:pt x="612" y="56"/>
                    </a:cubicBezTo>
                    <a:cubicBezTo>
                      <a:pt x="407" y="56"/>
                      <a:pt x="202" y="3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6"/>
              <p:cNvSpPr/>
              <p:nvPr/>
            </p:nvSpPr>
            <p:spPr>
              <a:xfrm>
                <a:off x="5868063" y="4517571"/>
                <a:ext cx="85515" cy="22831"/>
              </a:xfrm>
              <a:custGeom>
                <a:avLst/>
                <a:gdLst/>
                <a:ahLst/>
                <a:cxnLst/>
                <a:rect l="l" t="t" r="r" b="b"/>
                <a:pathLst>
                  <a:path w="1251" h="334" extrusionOk="0">
                    <a:moveTo>
                      <a:pt x="1" y="0"/>
                    </a:moveTo>
                    <a:cubicBezTo>
                      <a:pt x="218" y="65"/>
                      <a:pt x="443" y="98"/>
                      <a:pt x="669" y="104"/>
                    </a:cubicBezTo>
                    <a:cubicBezTo>
                      <a:pt x="791" y="104"/>
                      <a:pt x="1170" y="226"/>
                      <a:pt x="1244" y="333"/>
                    </a:cubicBezTo>
                    <a:lnTo>
                      <a:pt x="1244" y="331"/>
                    </a:lnTo>
                    <a:cubicBezTo>
                      <a:pt x="1251" y="316"/>
                      <a:pt x="1249" y="298"/>
                      <a:pt x="1240" y="286"/>
                    </a:cubicBezTo>
                    <a:cubicBezTo>
                      <a:pt x="1188" y="191"/>
                      <a:pt x="921" y="74"/>
                      <a:pt x="800" y="74"/>
                    </a:cubicBezTo>
                    <a:cubicBezTo>
                      <a:pt x="532" y="74"/>
                      <a:pt x="266" y="4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6"/>
              <p:cNvSpPr/>
              <p:nvPr/>
            </p:nvSpPr>
            <p:spPr>
              <a:xfrm>
                <a:off x="5775300" y="4474164"/>
                <a:ext cx="176978" cy="73416"/>
              </a:xfrm>
              <a:custGeom>
                <a:avLst/>
                <a:gdLst/>
                <a:ahLst/>
                <a:cxnLst/>
                <a:rect l="l" t="t" r="r" b="b"/>
                <a:pathLst>
                  <a:path w="2589" h="1074" extrusionOk="0">
                    <a:moveTo>
                      <a:pt x="499" y="0"/>
                    </a:moveTo>
                    <a:cubicBezTo>
                      <a:pt x="306" y="0"/>
                      <a:pt x="85" y="377"/>
                      <a:pt x="66" y="409"/>
                    </a:cubicBezTo>
                    <a:cubicBezTo>
                      <a:pt x="1" y="781"/>
                      <a:pt x="167" y="830"/>
                      <a:pt x="467" y="919"/>
                    </a:cubicBezTo>
                    <a:lnTo>
                      <a:pt x="564" y="947"/>
                    </a:lnTo>
                    <a:cubicBezTo>
                      <a:pt x="811" y="1024"/>
                      <a:pt x="1219" y="1038"/>
                      <a:pt x="1652" y="1054"/>
                    </a:cubicBezTo>
                    <a:cubicBezTo>
                      <a:pt x="1766" y="1058"/>
                      <a:pt x="1882" y="1063"/>
                      <a:pt x="1999" y="1068"/>
                    </a:cubicBezTo>
                    <a:cubicBezTo>
                      <a:pt x="2078" y="1072"/>
                      <a:pt x="2150" y="1073"/>
                      <a:pt x="2213" y="1073"/>
                    </a:cubicBezTo>
                    <a:cubicBezTo>
                      <a:pt x="2506" y="1073"/>
                      <a:pt x="2571" y="1037"/>
                      <a:pt x="2583" y="1014"/>
                    </a:cubicBezTo>
                    <a:cubicBezTo>
                      <a:pt x="2585" y="1009"/>
                      <a:pt x="2588" y="1002"/>
                      <a:pt x="2581" y="989"/>
                    </a:cubicBezTo>
                    <a:cubicBezTo>
                      <a:pt x="2529" y="898"/>
                      <a:pt x="2154" y="767"/>
                      <a:pt x="2026" y="767"/>
                    </a:cubicBezTo>
                    <a:cubicBezTo>
                      <a:pt x="2015" y="767"/>
                      <a:pt x="934" y="760"/>
                      <a:pt x="683" y="171"/>
                    </a:cubicBezTo>
                    <a:cubicBezTo>
                      <a:pt x="634" y="58"/>
                      <a:pt x="572" y="0"/>
                      <a:pt x="4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1" name="Google Shape;2261;p36"/>
            <p:cNvSpPr/>
            <p:nvPr/>
          </p:nvSpPr>
          <p:spPr>
            <a:xfrm>
              <a:off x="5804650" y="4002225"/>
              <a:ext cx="199672" cy="140548"/>
            </a:xfrm>
            <a:custGeom>
              <a:avLst/>
              <a:gdLst/>
              <a:ahLst/>
              <a:cxnLst/>
              <a:rect l="l" t="t" r="r" b="b"/>
              <a:pathLst>
                <a:path w="2902" h="2056" extrusionOk="0">
                  <a:moveTo>
                    <a:pt x="242" y="1"/>
                  </a:moveTo>
                  <a:cubicBezTo>
                    <a:pt x="168" y="116"/>
                    <a:pt x="88" y="227"/>
                    <a:pt x="0" y="332"/>
                  </a:cubicBezTo>
                  <a:cubicBezTo>
                    <a:pt x="670" y="1070"/>
                    <a:pt x="1559" y="1657"/>
                    <a:pt x="2460" y="1964"/>
                  </a:cubicBezTo>
                  <a:cubicBezTo>
                    <a:pt x="2556" y="1997"/>
                    <a:pt x="2654" y="2025"/>
                    <a:pt x="2753" y="2055"/>
                  </a:cubicBezTo>
                  <a:lnTo>
                    <a:pt x="2753" y="2039"/>
                  </a:lnTo>
                  <a:cubicBezTo>
                    <a:pt x="2763" y="1682"/>
                    <a:pt x="2812" y="1326"/>
                    <a:pt x="2902" y="979"/>
                  </a:cubicBezTo>
                  <a:cubicBezTo>
                    <a:pt x="2730" y="947"/>
                    <a:pt x="2560" y="910"/>
                    <a:pt x="2391" y="872"/>
                  </a:cubicBezTo>
                  <a:cubicBezTo>
                    <a:pt x="1865" y="753"/>
                    <a:pt x="1357" y="640"/>
                    <a:pt x="875" y="383"/>
                  </a:cubicBezTo>
                  <a:cubicBezTo>
                    <a:pt x="658" y="267"/>
                    <a:pt x="445" y="139"/>
                    <a:pt x="242" y="1"/>
                  </a:cubicBezTo>
                  <a:close/>
                </a:path>
              </a:pathLst>
            </a:custGeom>
            <a:solidFill>
              <a:srgbClr val="FBA91C">
                <a:alpha val="6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6"/>
            <p:cNvSpPr/>
            <p:nvPr/>
          </p:nvSpPr>
          <p:spPr>
            <a:xfrm>
              <a:off x="5615546" y="3840696"/>
              <a:ext cx="311300" cy="653293"/>
            </a:xfrm>
            <a:custGeom>
              <a:avLst/>
              <a:gdLst/>
              <a:ahLst/>
              <a:cxnLst/>
              <a:rect l="l" t="t" r="r" b="b"/>
              <a:pathLst>
                <a:path w="4554" h="9557" extrusionOk="0">
                  <a:moveTo>
                    <a:pt x="4519" y="0"/>
                  </a:moveTo>
                  <a:cubicBezTo>
                    <a:pt x="3821" y="0"/>
                    <a:pt x="3402" y="973"/>
                    <a:pt x="3470" y="1762"/>
                  </a:cubicBezTo>
                  <a:cubicBezTo>
                    <a:pt x="3484" y="1941"/>
                    <a:pt x="3349" y="2157"/>
                    <a:pt x="3130" y="2437"/>
                  </a:cubicBezTo>
                  <a:cubicBezTo>
                    <a:pt x="3228" y="2500"/>
                    <a:pt x="3328" y="2562"/>
                    <a:pt x="3428" y="2621"/>
                  </a:cubicBezTo>
                  <a:lnTo>
                    <a:pt x="3428" y="2620"/>
                  </a:lnTo>
                  <a:cubicBezTo>
                    <a:pt x="3676" y="2316"/>
                    <a:pt x="3833" y="2090"/>
                    <a:pt x="3823" y="1867"/>
                  </a:cubicBezTo>
                  <a:cubicBezTo>
                    <a:pt x="3765" y="579"/>
                    <a:pt x="4007" y="242"/>
                    <a:pt x="4554" y="0"/>
                  </a:cubicBezTo>
                  <a:close/>
                  <a:moveTo>
                    <a:pt x="2853" y="2777"/>
                  </a:moveTo>
                  <a:cubicBezTo>
                    <a:pt x="2259" y="3498"/>
                    <a:pt x="1386" y="4565"/>
                    <a:pt x="920" y="6252"/>
                  </a:cubicBezTo>
                  <a:cubicBezTo>
                    <a:pt x="427" y="8033"/>
                    <a:pt x="834" y="8962"/>
                    <a:pt x="1" y="9557"/>
                  </a:cubicBezTo>
                  <a:lnTo>
                    <a:pt x="3" y="9557"/>
                  </a:lnTo>
                  <a:cubicBezTo>
                    <a:pt x="187" y="9507"/>
                    <a:pt x="657" y="9176"/>
                    <a:pt x="853" y="8720"/>
                  </a:cubicBezTo>
                  <a:cubicBezTo>
                    <a:pt x="1028" y="8217"/>
                    <a:pt x="1006" y="7707"/>
                    <a:pt x="1379" y="6359"/>
                  </a:cubicBezTo>
                  <a:cubicBezTo>
                    <a:pt x="1847" y="4662"/>
                    <a:pt x="2562" y="3678"/>
                    <a:pt x="3099" y="3021"/>
                  </a:cubicBezTo>
                  <a:cubicBezTo>
                    <a:pt x="3015" y="2942"/>
                    <a:pt x="2932" y="2861"/>
                    <a:pt x="2853" y="2777"/>
                  </a:cubicBezTo>
                  <a:close/>
                </a:path>
              </a:pathLst>
            </a:custGeom>
            <a:solidFill>
              <a:srgbClr val="FBA91C">
                <a:alpha val="6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6"/>
            <p:cNvSpPr/>
            <p:nvPr/>
          </p:nvSpPr>
          <p:spPr>
            <a:xfrm>
              <a:off x="5606386" y="4326862"/>
              <a:ext cx="377402" cy="187778"/>
            </a:xfrm>
            <a:custGeom>
              <a:avLst/>
              <a:gdLst/>
              <a:ahLst/>
              <a:cxnLst/>
              <a:rect l="l" t="t" r="r" b="b"/>
              <a:pathLst>
                <a:path w="5521" h="2747" extrusionOk="0">
                  <a:moveTo>
                    <a:pt x="5521" y="1"/>
                  </a:moveTo>
                  <a:cubicBezTo>
                    <a:pt x="4777" y="802"/>
                    <a:pt x="3733" y="1258"/>
                    <a:pt x="2639" y="1258"/>
                  </a:cubicBezTo>
                  <a:cubicBezTo>
                    <a:pt x="2637" y="1258"/>
                    <a:pt x="2635" y="1258"/>
                    <a:pt x="2633" y="1258"/>
                  </a:cubicBezTo>
                  <a:cubicBezTo>
                    <a:pt x="2272" y="1258"/>
                    <a:pt x="1913" y="1207"/>
                    <a:pt x="1566" y="1110"/>
                  </a:cubicBezTo>
                  <a:cubicBezTo>
                    <a:pt x="1253" y="1782"/>
                    <a:pt x="691" y="2308"/>
                    <a:pt x="0" y="2574"/>
                  </a:cubicBezTo>
                  <a:cubicBezTo>
                    <a:pt x="43" y="2689"/>
                    <a:pt x="356" y="2747"/>
                    <a:pt x="800" y="2747"/>
                  </a:cubicBezTo>
                  <a:cubicBezTo>
                    <a:pt x="1747" y="2747"/>
                    <a:pt x="3285" y="2484"/>
                    <a:pt x="4051" y="1947"/>
                  </a:cubicBezTo>
                  <a:cubicBezTo>
                    <a:pt x="4891" y="1356"/>
                    <a:pt x="5314" y="677"/>
                    <a:pt x="55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6"/>
            <p:cNvSpPr/>
            <p:nvPr/>
          </p:nvSpPr>
          <p:spPr>
            <a:xfrm>
              <a:off x="5753904" y="4104423"/>
              <a:ext cx="126940" cy="283137"/>
            </a:xfrm>
            <a:custGeom>
              <a:avLst/>
              <a:gdLst/>
              <a:ahLst/>
              <a:cxnLst/>
              <a:rect l="l" t="t" r="r" b="b"/>
              <a:pathLst>
                <a:path w="1857" h="4142" extrusionOk="0">
                  <a:moveTo>
                    <a:pt x="1347" y="1"/>
                  </a:moveTo>
                  <a:cubicBezTo>
                    <a:pt x="1338" y="1"/>
                    <a:pt x="1329" y="4"/>
                    <a:pt x="1322" y="10"/>
                  </a:cubicBezTo>
                  <a:lnTo>
                    <a:pt x="707" y="532"/>
                  </a:lnTo>
                  <a:lnTo>
                    <a:pt x="70" y="1063"/>
                  </a:lnTo>
                  <a:cubicBezTo>
                    <a:pt x="51" y="1081"/>
                    <a:pt x="37" y="1105"/>
                    <a:pt x="35" y="1132"/>
                  </a:cubicBezTo>
                  <a:cubicBezTo>
                    <a:pt x="0" y="1419"/>
                    <a:pt x="182" y="1884"/>
                    <a:pt x="393" y="2418"/>
                  </a:cubicBezTo>
                  <a:lnTo>
                    <a:pt x="407" y="2452"/>
                  </a:lnTo>
                  <a:cubicBezTo>
                    <a:pt x="482" y="2643"/>
                    <a:pt x="537" y="2946"/>
                    <a:pt x="589" y="3239"/>
                  </a:cubicBezTo>
                  <a:cubicBezTo>
                    <a:pt x="670" y="3684"/>
                    <a:pt x="747" y="4107"/>
                    <a:pt x="892" y="4140"/>
                  </a:cubicBezTo>
                  <a:lnTo>
                    <a:pt x="913" y="4142"/>
                  </a:lnTo>
                  <a:cubicBezTo>
                    <a:pt x="959" y="4142"/>
                    <a:pt x="1006" y="4107"/>
                    <a:pt x="1059" y="4035"/>
                  </a:cubicBezTo>
                  <a:cubicBezTo>
                    <a:pt x="1401" y="3560"/>
                    <a:pt x="1857" y="1395"/>
                    <a:pt x="1385" y="27"/>
                  </a:cubicBezTo>
                  <a:cubicBezTo>
                    <a:pt x="1378" y="10"/>
                    <a:pt x="1363" y="1"/>
                    <a:pt x="13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6"/>
            <p:cNvSpPr/>
            <p:nvPr/>
          </p:nvSpPr>
          <p:spPr>
            <a:xfrm>
              <a:off x="5794645" y="4114157"/>
              <a:ext cx="80320" cy="257161"/>
            </a:xfrm>
            <a:custGeom>
              <a:avLst/>
              <a:gdLst/>
              <a:ahLst/>
              <a:cxnLst/>
              <a:rect l="l" t="t" r="r" b="b"/>
              <a:pathLst>
                <a:path w="1175" h="3762" extrusionOk="0">
                  <a:moveTo>
                    <a:pt x="568" y="1"/>
                  </a:moveTo>
                  <a:lnTo>
                    <a:pt x="132" y="376"/>
                  </a:lnTo>
                  <a:cubicBezTo>
                    <a:pt x="0" y="767"/>
                    <a:pt x="314" y="1033"/>
                    <a:pt x="402" y="1515"/>
                  </a:cubicBezTo>
                  <a:cubicBezTo>
                    <a:pt x="524" y="2196"/>
                    <a:pt x="300" y="3761"/>
                    <a:pt x="381" y="3761"/>
                  </a:cubicBezTo>
                  <a:cubicBezTo>
                    <a:pt x="389" y="3761"/>
                    <a:pt x="402" y="3744"/>
                    <a:pt x="419" y="3703"/>
                  </a:cubicBezTo>
                  <a:cubicBezTo>
                    <a:pt x="652" y="3151"/>
                    <a:pt x="1175" y="928"/>
                    <a:pt x="5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6"/>
            <p:cNvSpPr/>
            <p:nvPr/>
          </p:nvSpPr>
          <p:spPr>
            <a:xfrm rot="-1446596" flipH="1">
              <a:off x="5931326" y="3912509"/>
              <a:ext cx="64528" cy="55300"/>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6"/>
            <p:cNvSpPr/>
            <p:nvPr/>
          </p:nvSpPr>
          <p:spPr>
            <a:xfrm rot="-1446596" flipH="1">
              <a:off x="5951473" y="3921549"/>
              <a:ext cx="34178"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6"/>
            <p:cNvSpPr/>
            <p:nvPr/>
          </p:nvSpPr>
          <p:spPr>
            <a:xfrm rot="-1446596" flipH="1">
              <a:off x="5951610" y="3923282"/>
              <a:ext cx="16952"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6"/>
            <p:cNvSpPr/>
            <p:nvPr/>
          </p:nvSpPr>
          <p:spPr>
            <a:xfrm rot="-1446596" flipH="1">
              <a:off x="5978536" y="3935294"/>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0" name="Google Shape;2270;p36"/>
            <p:cNvGrpSpPr/>
            <p:nvPr/>
          </p:nvGrpSpPr>
          <p:grpSpPr>
            <a:xfrm>
              <a:off x="6034890" y="3920547"/>
              <a:ext cx="64534" cy="58729"/>
              <a:chOff x="7081446" y="3818778"/>
              <a:chExt cx="245564" cy="167798"/>
            </a:xfrm>
          </p:grpSpPr>
          <p:grpSp>
            <p:nvGrpSpPr>
              <p:cNvPr id="2271" name="Google Shape;2271;p36"/>
              <p:cNvGrpSpPr/>
              <p:nvPr/>
            </p:nvGrpSpPr>
            <p:grpSpPr>
              <a:xfrm>
                <a:off x="7081675" y="3819373"/>
                <a:ext cx="245334" cy="167203"/>
                <a:chOff x="7271713" y="3795598"/>
                <a:chExt cx="245334" cy="167203"/>
              </a:xfrm>
            </p:grpSpPr>
            <p:sp>
              <p:nvSpPr>
                <p:cNvPr id="2272" name="Google Shape;2272;p36"/>
                <p:cNvSpPr/>
                <p:nvPr/>
              </p:nvSpPr>
              <p:spPr>
                <a:xfrm rot="134711">
                  <a:off x="7273134" y="3880960"/>
                  <a:ext cx="236855" cy="77231"/>
                </a:xfrm>
                <a:custGeom>
                  <a:avLst/>
                  <a:gdLst/>
                  <a:ahLst/>
                  <a:cxnLst/>
                  <a:rect l="l" t="t" r="r" b="b"/>
                  <a:pathLst>
                    <a:path w="1103" h="372" extrusionOk="0">
                      <a:moveTo>
                        <a:pt x="0" y="1"/>
                      </a:moveTo>
                      <a:cubicBezTo>
                        <a:pt x="5" y="122"/>
                        <a:pt x="34" y="241"/>
                        <a:pt x="81" y="353"/>
                      </a:cubicBezTo>
                      <a:cubicBezTo>
                        <a:pt x="107" y="367"/>
                        <a:pt x="133" y="372"/>
                        <a:pt x="164" y="372"/>
                      </a:cubicBezTo>
                      <a:cubicBezTo>
                        <a:pt x="201" y="372"/>
                        <a:pt x="244" y="364"/>
                        <a:pt x="298" y="353"/>
                      </a:cubicBezTo>
                      <a:cubicBezTo>
                        <a:pt x="407" y="331"/>
                        <a:pt x="519" y="317"/>
                        <a:pt x="630" y="313"/>
                      </a:cubicBezTo>
                      <a:cubicBezTo>
                        <a:pt x="700" y="313"/>
                        <a:pt x="768" y="311"/>
                        <a:pt x="831" y="311"/>
                      </a:cubicBezTo>
                      <a:cubicBezTo>
                        <a:pt x="926" y="311"/>
                        <a:pt x="1036" y="310"/>
                        <a:pt x="1103" y="304"/>
                      </a:cubicBezTo>
                      <a:cubicBezTo>
                        <a:pt x="996" y="278"/>
                        <a:pt x="808" y="203"/>
                        <a:pt x="693" y="153"/>
                      </a:cubicBezTo>
                      <a:cubicBezTo>
                        <a:pt x="598" y="113"/>
                        <a:pt x="468" y="101"/>
                        <a:pt x="342" y="89"/>
                      </a:cubicBezTo>
                      <a:cubicBezTo>
                        <a:pt x="198" y="75"/>
                        <a:pt x="60" y="6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6"/>
                <p:cNvSpPr/>
                <p:nvPr/>
              </p:nvSpPr>
              <p:spPr>
                <a:xfrm>
                  <a:off x="7273369" y="3795598"/>
                  <a:ext cx="243678" cy="154204"/>
                </a:xfrm>
                <a:custGeom>
                  <a:avLst/>
                  <a:gdLst/>
                  <a:ahLst/>
                  <a:cxnLst/>
                  <a:rect l="l" t="t" r="r" b="b"/>
                  <a:pathLst>
                    <a:path w="1174" h="743" extrusionOk="0">
                      <a:moveTo>
                        <a:pt x="207" y="44"/>
                      </a:moveTo>
                      <a:cubicBezTo>
                        <a:pt x="213" y="44"/>
                        <a:pt x="218" y="44"/>
                        <a:pt x="225" y="46"/>
                      </a:cubicBezTo>
                      <a:cubicBezTo>
                        <a:pt x="767" y="201"/>
                        <a:pt x="991" y="481"/>
                        <a:pt x="928" y="481"/>
                      </a:cubicBezTo>
                      <a:lnTo>
                        <a:pt x="928" y="483"/>
                      </a:lnTo>
                      <a:cubicBezTo>
                        <a:pt x="921" y="481"/>
                        <a:pt x="914" y="479"/>
                        <a:pt x="909" y="478"/>
                      </a:cubicBezTo>
                      <a:cubicBezTo>
                        <a:pt x="795" y="428"/>
                        <a:pt x="514" y="379"/>
                        <a:pt x="279" y="302"/>
                      </a:cubicBezTo>
                      <a:cubicBezTo>
                        <a:pt x="57" y="229"/>
                        <a:pt x="123" y="44"/>
                        <a:pt x="207" y="44"/>
                      </a:cubicBezTo>
                      <a:close/>
                      <a:moveTo>
                        <a:pt x="141" y="1"/>
                      </a:moveTo>
                      <a:cubicBezTo>
                        <a:pt x="118" y="30"/>
                        <a:pt x="21" y="162"/>
                        <a:pt x="9" y="378"/>
                      </a:cubicBezTo>
                      <a:cubicBezTo>
                        <a:pt x="0" y="483"/>
                        <a:pt x="165" y="499"/>
                        <a:pt x="356" y="518"/>
                      </a:cubicBezTo>
                      <a:cubicBezTo>
                        <a:pt x="483" y="530"/>
                        <a:pt x="616" y="542"/>
                        <a:pt x="714" y="584"/>
                      </a:cubicBezTo>
                      <a:cubicBezTo>
                        <a:pt x="949" y="684"/>
                        <a:pt x="1119" y="742"/>
                        <a:pt x="1172" y="742"/>
                      </a:cubicBezTo>
                      <a:lnTo>
                        <a:pt x="1173" y="742"/>
                      </a:lnTo>
                      <a:cubicBezTo>
                        <a:pt x="1017" y="397"/>
                        <a:pt x="614" y="108"/>
                        <a:pt x="1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6"/>
                <p:cNvSpPr/>
                <p:nvPr/>
              </p:nvSpPr>
              <p:spPr>
                <a:xfrm>
                  <a:off x="7284992" y="3804315"/>
                  <a:ext cx="194071" cy="91111"/>
                </a:xfrm>
                <a:custGeom>
                  <a:avLst/>
                  <a:gdLst/>
                  <a:ahLst/>
                  <a:cxnLst/>
                  <a:rect l="l" t="t" r="r" b="b"/>
                  <a:pathLst>
                    <a:path w="935" h="439" extrusionOk="0">
                      <a:moveTo>
                        <a:pt x="151" y="1"/>
                      </a:moveTo>
                      <a:cubicBezTo>
                        <a:pt x="67" y="1"/>
                        <a:pt x="1" y="185"/>
                        <a:pt x="223" y="258"/>
                      </a:cubicBezTo>
                      <a:cubicBezTo>
                        <a:pt x="458" y="336"/>
                        <a:pt x="739" y="385"/>
                        <a:pt x="853" y="434"/>
                      </a:cubicBezTo>
                      <a:cubicBezTo>
                        <a:pt x="858" y="437"/>
                        <a:pt x="865" y="439"/>
                        <a:pt x="872" y="439"/>
                      </a:cubicBezTo>
                      <a:cubicBezTo>
                        <a:pt x="935" y="439"/>
                        <a:pt x="711" y="159"/>
                        <a:pt x="169" y="2"/>
                      </a:cubicBezTo>
                      <a:cubicBezTo>
                        <a:pt x="162" y="2"/>
                        <a:pt x="157" y="1"/>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5" name="Google Shape;2275;p36"/>
              <p:cNvSpPr/>
              <p:nvPr/>
            </p:nvSpPr>
            <p:spPr>
              <a:xfrm rot="134711">
                <a:off x="7082867" y="3904140"/>
                <a:ext cx="236855" cy="77231"/>
              </a:xfrm>
              <a:custGeom>
                <a:avLst/>
                <a:gdLst/>
                <a:ahLst/>
                <a:cxnLst/>
                <a:rect l="l" t="t" r="r" b="b"/>
                <a:pathLst>
                  <a:path w="1103" h="372" extrusionOk="0">
                    <a:moveTo>
                      <a:pt x="0" y="1"/>
                    </a:moveTo>
                    <a:cubicBezTo>
                      <a:pt x="5" y="122"/>
                      <a:pt x="34" y="241"/>
                      <a:pt x="81" y="353"/>
                    </a:cubicBezTo>
                    <a:cubicBezTo>
                      <a:pt x="107" y="367"/>
                      <a:pt x="133" y="372"/>
                      <a:pt x="164" y="372"/>
                    </a:cubicBezTo>
                    <a:cubicBezTo>
                      <a:pt x="201" y="372"/>
                      <a:pt x="244" y="364"/>
                      <a:pt x="298" y="353"/>
                    </a:cubicBezTo>
                    <a:cubicBezTo>
                      <a:pt x="407" y="331"/>
                      <a:pt x="519" y="317"/>
                      <a:pt x="630" y="313"/>
                    </a:cubicBezTo>
                    <a:cubicBezTo>
                      <a:pt x="700" y="313"/>
                      <a:pt x="768" y="311"/>
                      <a:pt x="831" y="311"/>
                    </a:cubicBezTo>
                    <a:cubicBezTo>
                      <a:pt x="926" y="311"/>
                      <a:pt x="1036" y="310"/>
                      <a:pt x="1103" y="304"/>
                    </a:cubicBezTo>
                    <a:cubicBezTo>
                      <a:pt x="996" y="278"/>
                      <a:pt x="808" y="203"/>
                      <a:pt x="693" y="153"/>
                    </a:cubicBezTo>
                    <a:cubicBezTo>
                      <a:pt x="598" y="113"/>
                      <a:pt x="468" y="101"/>
                      <a:pt x="342" y="89"/>
                    </a:cubicBezTo>
                    <a:cubicBezTo>
                      <a:pt x="198" y="75"/>
                      <a:pt x="60" y="6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6"/>
              <p:cNvSpPr/>
              <p:nvPr/>
            </p:nvSpPr>
            <p:spPr>
              <a:xfrm>
                <a:off x="7083102" y="3818778"/>
                <a:ext cx="243678" cy="154204"/>
              </a:xfrm>
              <a:custGeom>
                <a:avLst/>
                <a:gdLst/>
                <a:ahLst/>
                <a:cxnLst/>
                <a:rect l="l" t="t" r="r" b="b"/>
                <a:pathLst>
                  <a:path w="1174" h="743" extrusionOk="0">
                    <a:moveTo>
                      <a:pt x="207" y="44"/>
                    </a:moveTo>
                    <a:cubicBezTo>
                      <a:pt x="213" y="44"/>
                      <a:pt x="218" y="44"/>
                      <a:pt x="225" y="46"/>
                    </a:cubicBezTo>
                    <a:cubicBezTo>
                      <a:pt x="767" y="201"/>
                      <a:pt x="991" y="481"/>
                      <a:pt x="928" y="481"/>
                    </a:cubicBezTo>
                    <a:lnTo>
                      <a:pt x="928" y="483"/>
                    </a:lnTo>
                    <a:cubicBezTo>
                      <a:pt x="921" y="481"/>
                      <a:pt x="914" y="479"/>
                      <a:pt x="909" y="478"/>
                    </a:cubicBezTo>
                    <a:cubicBezTo>
                      <a:pt x="795" y="428"/>
                      <a:pt x="514" y="379"/>
                      <a:pt x="279" y="302"/>
                    </a:cubicBezTo>
                    <a:cubicBezTo>
                      <a:pt x="57" y="229"/>
                      <a:pt x="123" y="44"/>
                      <a:pt x="207" y="44"/>
                    </a:cubicBezTo>
                    <a:close/>
                    <a:moveTo>
                      <a:pt x="141" y="1"/>
                    </a:moveTo>
                    <a:cubicBezTo>
                      <a:pt x="118" y="30"/>
                      <a:pt x="21" y="162"/>
                      <a:pt x="9" y="378"/>
                    </a:cubicBezTo>
                    <a:cubicBezTo>
                      <a:pt x="0" y="483"/>
                      <a:pt x="165" y="499"/>
                      <a:pt x="356" y="518"/>
                    </a:cubicBezTo>
                    <a:cubicBezTo>
                      <a:pt x="483" y="530"/>
                      <a:pt x="616" y="542"/>
                      <a:pt x="714" y="584"/>
                    </a:cubicBezTo>
                    <a:cubicBezTo>
                      <a:pt x="949" y="684"/>
                      <a:pt x="1119" y="742"/>
                      <a:pt x="1172" y="742"/>
                    </a:cubicBezTo>
                    <a:lnTo>
                      <a:pt x="1173" y="742"/>
                    </a:lnTo>
                    <a:cubicBezTo>
                      <a:pt x="1017" y="397"/>
                      <a:pt x="614" y="108"/>
                      <a:pt x="1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6"/>
              <p:cNvSpPr/>
              <p:nvPr/>
            </p:nvSpPr>
            <p:spPr>
              <a:xfrm>
                <a:off x="7094725" y="3827494"/>
                <a:ext cx="194071" cy="91111"/>
              </a:xfrm>
              <a:custGeom>
                <a:avLst/>
                <a:gdLst/>
                <a:ahLst/>
                <a:cxnLst/>
                <a:rect l="l" t="t" r="r" b="b"/>
                <a:pathLst>
                  <a:path w="935" h="439" extrusionOk="0">
                    <a:moveTo>
                      <a:pt x="151" y="1"/>
                    </a:moveTo>
                    <a:cubicBezTo>
                      <a:pt x="67" y="1"/>
                      <a:pt x="1" y="185"/>
                      <a:pt x="223" y="258"/>
                    </a:cubicBezTo>
                    <a:cubicBezTo>
                      <a:pt x="458" y="336"/>
                      <a:pt x="739" y="385"/>
                      <a:pt x="853" y="434"/>
                    </a:cubicBezTo>
                    <a:cubicBezTo>
                      <a:pt x="858" y="437"/>
                      <a:pt x="865" y="439"/>
                      <a:pt x="872" y="439"/>
                    </a:cubicBezTo>
                    <a:cubicBezTo>
                      <a:pt x="935" y="439"/>
                      <a:pt x="711" y="159"/>
                      <a:pt x="169" y="2"/>
                    </a:cubicBezTo>
                    <a:cubicBezTo>
                      <a:pt x="162" y="2"/>
                      <a:pt x="157" y="1"/>
                      <a:pt x="151"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78" name="Google Shape;2278;p36"/>
          <p:cNvGrpSpPr/>
          <p:nvPr/>
        </p:nvGrpSpPr>
        <p:grpSpPr>
          <a:xfrm>
            <a:off x="970231" y="1216709"/>
            <a:ext cx="336905" cy="585968"/>
            <a:chOff x="5607550" y="344503"/>
            <a:chExt cx="456944" cy="794748"/>
          </a:xfrm>
        </p:grpSpPr>
        <p:sp>
          <p:nvSpPr>
            <p:cNvPr id="2279" name="Google Shape;2279;p36"/>
            <p:cNvSpPr/>
            <p:nvPr/>
          </p:nvSpPr>
          <p:spPr>
            <a:xfrm>
              <a:off x="5669837" y="1032766"/>
              <a:ext cx="128759" cy="106486"/>
            </a:xfrm>
            <a:custGeom>
              <a:avLst/>
              <a:gdLst/>
              <a:ahLst/>
              <a:cxnLst/>
              <a:rect l="l" t="t" r="r" b="b"/>
              <a:pathLst>
                <a:path w="1270" h="1050" extrusionOk="0">
                  <a:moveTo>
                    <a:pt x="770" y="1"/>
                  </a:moveTo>
                  <a:lnTo>
                    <a:pt x="770" y="1"/>
                  </a:lnTo>
                  <a:cubicBezTo>
                    <a:pt x="784" y="76"/>
                    <a:pt x="777" y="132"/>
                    <a:pt x="751" y="176"/>
                  </a:cubicBezTo>
                  <a:cubicBezTo>
                    <a:pt x="726" y="213"/>
                    <a:pt x="686" y="237"/>
                    <a:pt x="642" y="246"/>
                  </a:cubicBezTo>
                  <a:cubicBezTo>
                    <a:pt x="418" y="293"/>
                    <a:pt x="132" y="400"/>
                    <a:pt x="43" y="504"/>
                  </a:cubicBezTo>
                  <a:cubicBezTo>
                    <a:pt x="9" y="541"/>
                    <a:pt x="1" y="595"/>
                    <a:pt x="22" y="641"/>
                  </a:cubicBezTo>
                  <a:cubicBezTo>
                    <a:pt x="48" y="701"/>
                    <a:pt x="122" y="739"/>
                    <a:pt x="214" y="739"/>
                  </a:cubicBezTo>
                  <a:cubicBezTo>
                    <a:pt x="219" y="739"/>
                    <a:pt x="223" y="739"/>
                    <a:pt x="227" y="739"/>
                  </a:cubicBezTo>
                  <a:cubicBezTo>
                    <a:pt x="193" y="420"/>
                    <a:pt x="707" y="299"/>
                    <a:pt x="730" y="293"/>
                  </a:cubicBezTo>
                  <a:cubicBezTo>
                    <a:pt x="732" y="293"/>
                    <a:pt x="734" y="293"/>
                    <a:pt x="736" y="293"/>
                  </a:cubicBezTo>
                  <a:cubicBezTo>
                    <a:pt x="766" y="293"/>
                    <a:pt x="775" y="338"/>
                    <a:pt x="742" y="346"/>
                  </a:cubicBezTo>
                  <a:cubicBezTo>
                    <a:pt x="737" y="346"/>
                    <a:pt x="223" y="467"/>
                    <a:pt x="285" y="760"/>
                  </a:cubicBezTo>
                  <a:cubicBezTo>
                    <a:pt x="353" y="842"/>
                    <a:pt x="453" y="891"/>
                    <a:pt x="560" y="897"/>
                  </a:cubicBezTo>
                  <a:cubicBezTo>
                    <a:pt x="583" y="897"/>
                    <a:pt x="605" y="893"/>
                    <a:pt x="626" y="882"/>
                  </a:cubicBezTo>
                  <a:cubicBezTo>
                    <a:pt x="560" y="548"/>
                    <a:pt x="919" y="372"/>
                    <a:pt x="923" y="371"/>
                  </a:cubicBezTo>
                  <a:cubicBezTo>
                    <a:pt x="928" y="368"/>
                    <a:pt x="933" y="366"/>
                    <a:pt x="937" y="366"/>
                  </a:cubicBezTo>
                  <a:cubicBezTo>
                    <a:pt x="963" y="366"/>
                    <a:pt x="977" y="406"/>
                    <a:pt x="946" y="418"/>
                  </a:cubicBezTo>
                  <a:cubicBezTo>
                    <a:pt x="933" y="425"/>
                    <a:pt x="616" y="581"/>
                    <a:pt x="679" y="879"/>
                  </a:cubicBezTo>
                  <a:cubicBezTo>
                    <a:pt x="679" y="879"/>
                    <a:pt x="679" y="881"/>
                    <a:pt x="679" y="881"/>
                  </a:cubicBezTo>
                  <a:cubicBezTo>
                    <a:pt x="733" y="958"/>
                    <a:pt x="928" y="1049"/>
                    <a:pt x="1038" y="1049"/>
                  </a:cubicBezTo>
                  <a:cubicBezTo>
                    <a:pt x="1042" y="1050"/>
                    <a:pt x="1046" y="1050"/>
                    <a:pt x="1049" y="1050"/>
                  </a:cubicBezTo>
                  <a:cubicBezTo>
                    <a:pt x="1066" y="1050"/>
                    <a:pt x="1082" y="1044"/>
                    <a:pt x="1095" y="1035"/>
                  </a:cubicBezTo>
                  <a:lnTo>
                    <a:pt x="1103" y="1005"/>
                  </a:lnTo>
                  <a:cubicBezTo>
                    <a:pt x="1095" y="821"/>
                    <a:pt x="1151" y="702"/>
                    <a:pt x="1194" y="606"/>
                  </a:cubicBezTo>
                  <a:cubicBezTo>
                    <a:pt x="1240" y="511"/>
                    <a:pt x="1270" y="446"/>
                    <a:pt x="1219" y="362"/>
                  </a:cubicBezTo>
                  <a:cubicBezTo>
                    <a:pt x="1165" y="267"/>
                    <a:pt x="1140" y="160"/>
                    <a:pt x="1149" y="52"/>
                  </a:cubicBezTo>
                  <a:lnTo>
                    <a:pt x="7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6"/>
            <p:cNvSpPr/>
            <p:nvPr/>
          </p:nvSpPr>
          <p:spPr>
            <a:xfrm>
              <a:off x="5817052" y="1032563"/>
              <a:ext cx="128759" cy="106486"/>
            </a:xfrm>
            <a:custGeom>
              <a:avLst/>
              <a:gdLst/>
              <a:ahLst/>
              <a:cxnLst/>
              <a:rect l="l" t="t" r="r" b="b"/>
              <a:pathLst>
                <a:path w="1270" h="1050" extrusionOk="0">
                  <a:moveTo>
                    <a:pt x="498" y="1"/>
                  </a:moveTo>
                  <a:lnTo>
                    <a:pt x="119" y="54"/>
                  </a:lnTo>
                  <a:cubicBezTo>
                    <a:pt x="128" y="160"/>
                    <a:pt x="105" y="267"/>
                    <a:pt x="51" y="362"/>
                  </a:cubicBezTo>
                  <a:cubicBezTo>
                    <a:pt x="0" y="446"/>
                    <a:pt x="30" y="509"/>
                    <a:pt x="76" y="606"/>
                  </a:cubicBezTo>
                  <a:cubicBezTo>
                    <a:pt x="119" y="702"/>
                    <a:pt x="175" y="821"/>
                    <a:pt x="167" y="1005"/>
                  </a:cubicBezTo>
                  <a:lnTo>
                    <a:pt x="174" y="1034"/>
                  </a:lnTo>
                  <a:cubicBezTo>
                    <a:pt x="189" y="1044"/>
                    <a:pt x="206" y="1050"/>
                    <a:pt x="224" y="1050"/>
                  </a:cubicBezTo>
                  <a:cubicBezTo>
                    <a:pt x="226" y="1050"/>
                    <a:pt x="229" y="1050"/>
                    <a:pt x="232" y="1049"/>
                  </a:cubicBezTo>
                  <a:cubicBezTo>
                    <a:pt x="342" y="1049"/>
                    <a:pt x="538" y="958"/>
                    <a:pt x="591" y="881"/>
                  </a:cubicBezTo>
                  <a:lnTo>
                    <a:pt x="591" y="877"/>
                  </a:lnTo>
                  <a:cubicBezTo>
                    <a:pt x="654" y="581"/>
                    <a:pt x="337" y="425"/>
                    <a:pt x="323" y="418"/>
                  </a:cubicBezTo>
                  <a:cubicBezTo>
                    <a:pt x="310" y="411"/>
                    <a:pt x="303" y="395"/>
                    <a:pt x="310" y="383"/>
                  </a:cubicBezTo>
                  <a:cubicBezTo>
                    <a:pt x="315" y="373"/>
                    <a:pt x="325" y="368"/>
                    <a:pt x="334" y="368"/>
                  </a:cubicBezTo>
                  <a:cubicBezTo>
                    <a:pt x="338" y="368"/>
                    <a:pt x="342" y="369"/>
                    <a:pt x="346" y="371"/>
                  </a:cubicBezTo>
                  <a:cubicBezTo>
                    <a:pt x="349" y="371"/>
                    <a:pt x="710" y="548"/>
                    <a:pt x="644" y="883"/>
                  </a:cubicBezTo>
                  <a:cubicBezTo>
                    <a:pt x="661" y="892"/>
                    <a:pt x="680" y="895"/>
                    <a:pt x="699" y="895"/>
                  </a:cubicBezTo>
                  <a:cubicBezTo>
                    <a:pt x="703" y="895"/>
                    <a:pt x="706" y="895"/>
                    <a:pt x="710" y="895"/>
                  </a:cubicBezTo>
                  <a:cubicBezTo>
                    <a:pt x="817" y="892"/>
                    <a:pt x="917" y="842"/>
                    <a:pt x="985" y="760"/>
                  </a:cubicBezTo>
                  <a:cubicBezTo>
                    <a:pt x="1047" y="467"/>
                    <a:pt x="533" y="346"/>
                    <a:pt x="528" y="346"/>
                  </a:cubicBezTo>
                  <a:cubicBezTo>
                    <a:pt x="495" y="338"/>
                    <a:pt x="503" y="293"/>
                    <a:pt x="531" y="293"/>
                  </a:cubicBezTo>
                  <a:cubicBezTo>
                    <a:pt x="533" y="293"/>
                    <a:pt x="536" y="293"/>
                    <a:pt x="538" y="294"/>
                  </a:cubicBezTo>
                  <a:cubicBezTo>
                    <a:pt x="561" y="299"/>
                    <a:pt x="1077" y="418"/>
                    <a:pt x="1043" y="739"/>
                  </a:cubicBezTo>
                  <a:cubicBezTo>
                    <a:pt x="1047" y="739"/>
                    <a:pt x="1051" y="739"/>
                    <a:pt x="1056" y="739"/>
                  </a:cubicBezTo>
                  <a:cubicBezTo>
                    <a:pt x="1148" y="739"/>
                    <a:pt x="1220" y="701"/>
                    <a:pt x="1248" y="639"/>
                  </a:cubicBezTo>
                  <a:cubicBezTo>
                    <a:pt x="1269" y="593"/>
                    <a:pt x="1261" y="541"/>
                    <a:pt x="1227" y="504"/>
                  </a:cubicBezTo>
                  <a:cubicBezTo>
                    <a:pt x="1136" y="402"/>
                    <a:pt x="849" y="295"/>
                    <a:pt x="626" y="246"/>
                  </a:cubicBezTo>
                  <a:cubicBezTo>
                    <a:pt x="580" y="239"/>
                    <a:pt x="540" y="215"/>
                    <a:pt x="516" y="176"/>
                  </a:cubicBezTo>
                  <a:cubicBezTo>
                    <a:pt x="489" y="134"/>
                    <a:pt x="484" y="78"/>
                    <a:pt x="4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6"/>
            <p:cNvSpPr/>
            <p:nvPr/>
          </p:nvSpPr>
          <p:spPr>
            <a:xfrm>
              <a:off x="5647125" y="869750"/>
              <a:ext cx="185150" cy="86325"/>
            </a:xfrm>
            <a:custGeom>
              <a:avLst/>
              <a:gdLst/>
              <a:ahLst/>
              <a:cxnLst/>
              <a:rect l="l" t="t" r="r" b="b"/>
              <a:pathLst>
                <a:path w="7406" h="3453" extrusionOk="0">
                  <a:moveTo>
                    <a:pt x="310" y="0"/>
                  </a:moveTo>
                  <a:lnTo>
                    <a:pt x="3810" y="2215"/>
                  </a:lnTo>
                  <a:lnTo>
                    <a:pt x="6835" y="3215"/>
                  </a:lnTo>
                  <a:lnTo>
                    <a:pt x="7406" y="3453"/>
                  </a:lnTo>
                  <a:lnTo>
                    <a:pt x="6001" y="3286"/>
                  </a:lnTo>
                  <a:lnTo>
                    <a:pt x="4287" y="2858"/>
                  </a:lnTo>
                  <a:lnTo>
                    <a:pt x="2691" y="2286"/>
                  </a:lnTo>
                  <a:lnTo>
                    <a:pt x="1286" y="1643"/>
                  </a:lnTo>
                  <a:lnTo>
                    <a:pt x="381" y="1143"/>
                  </a:lnTo>
                  <a:lnTo>
                    <a:pt x="0" y="929"/>
                  </a:lnTo>
                  <a:lnTo>
                    <a:pt x="0" y="333"/>
                  </a:lnTo>
                  <a:close/>
                </a:path>
              </a:pathLst>
            </a:custGeom>
            <a:solidFill>
              <a:schemeClr val="lt1"/>
            </a:solidFill>
            <a:ln>
              <a:noFill/>
            </a:ln>
          </p:spPr>
          <p:txBody>
            <a:bodyPr/>
            <a:lstStyle/>
            <a:p>
              <a:endParaRPr lang="en-US"/>
            </a:p>
          </p:txBody>
        </p:sp>
        <p:sp>
          <p:nvSpPr>
            <p:cNvPr id="2282" name="Google Shape;2282;p36"/>
            <p:cNvSpPr/>
            <p:nvPr/>
          </p:nvSpPr>
          <p:spPr>
            <a:xfrm>
              <a:off x="5890625" y="584000"/>
              <a:ext cx="91075" cy="300625"/>
            </a:xfrm>
            <a:custGeom>
              <a:avLst/>
              <a:gdLst/>
              <a:ahLst/>
              <a:cxnLst/>
              <a:rect l="l" t="t" r="r" b="b"/>
              <a:pathLst>
                <a:path w="3643" h="12025" extrusionOk="0">
                  <a:moveTo>
                    <a:pt x="0" y="0"/>
                  </a:moveTo>
                  <a:lnTo>
                    <a:pt x="2000" y="11073"/>
                  </a:lnTo>
                  <a:lnTo>
                    <a:pt x="3476" y="12025"/>
                  </a:lnTo>
                  <a:lnTo>
                    <a:pt x="3643" y="10406"/>
                  </a:lnTo>
                  <a:lnTo>
                    <a:pt x="2643" y="4905"/>
                  </a:lnTo>
                  <a:lnTo>
                    <a:pt x="2000" y="476"/>
                  </a:lnTo>
                  <a:close/>
                </a:path>
              </a:pathLst>
            </a:custGeom>
            <a:solidFill>
              <a:schemeClr val="lt1"/>
            </a:solidFill>
            <a:ln>
              <a:noFill/>
            </a:ln>
          </p:spPr>
          <p:txBody>
            <a:bodyPr/>
            <a:lstStyle/>
            <a:p>
              <a:endParaRPr lang="en-US"/>
            </a:p>
          </p:txBody>
        </p:sp>
        <p:sp>
          <p:nvSpPr>
            <p:cNvPr id="2283" name="Google Shape;2283;p36"/>
            <p:cNvSpPr/>
            <p:nvPr/>
          </p:nvSpPr>
          <p:spPr>
            <a:xfrm>
              <a:off x="5611425" y="636975"/>
              <a:ext cx="122025" cy="289925"/>
            </a:xfrm>
            <a:custGeom>
              <a:avLst/>
              <a:gdLst/>
              <a:ahLst/>
              <a:cxnLst/>
              <a:rect l="l" t="t" r="r" b="b"/>
              <a:pathLst>
                <a:path w="4881" h="11597" extrusionOk="0">
                  <a:moveTo>
                    <a:pt x="3786" y="119"/>
                  </a:moveTo>
                  <a:lnTo>
                    <a:pt x="595" y="3120"/>
                  </a:lnTo>
                  <a:lnTo>
                    <a:pt x="0" y="5001"/>
                  </a:lnTo>
                  <a:lnTo>
                    <a:pt x="47" y="6096"/>
                  </a:lnTo>
                  <a:lnTo>
                    <a:pt x="500" y="6525"/>
                  </a:lnTo>
                  <a:lnTo>
                    <a:pt x="928" y="5977"/>
                  </a:lnTo>
                  <a:lnTo>
                    <a:pt x="785" y="7930"/>
                  </a:lnTo>
                  <a:lnTo>
                    <a:pt x="833" y="10168"/>
                  </a:lnTo>
                  <a:lnTo>
                    <a:pt x="1262" y="11597"/>
                  </a:lnTo>
                  <a:lnTo>
                    <a:pt x="1333" y="7978"/>
                  </a:lnTo>
                  <a:lnTo>
                    <a:pt x="3000" y="3834"/>
                  </a:lnTo>
                  <a:lnTo>
                    <a:pt x="4881" y="0"/>
                  </a:lnTo>
                  <a:close/>
                </a:path>
              </a:pathLst>
            </a:custGeom>
            <a:solidFill>
              <a:schemeClr val="lt2"/>
            </a:solidFill>
            <a:ln>
              <a:noFill/>
            </a:ln>
          </p:spPr>
          <p:txBody>
            <a:bodyPr/>
            <a:lstStyle/>
            <a:p>
              <a:endParaRPr lang="en-US"/>
            </a:p>
          </p:txBody>
        </p:sp>
        <p:sp>
          <p:nvSpPr>
            <p:cNvPr id="2284" name="Google Shape;2284;p36"/>
            <p:cNvSpPr/>
            <p:nvPr/>
          </p:nvSpPr>
          <p:spPr>
            <a:xfrm>
              <a:off x="5607550" y="378200"/>
              <a:ext cx="391979" cy="664025"/>
            </a:xfrm>
            <a:custGeom>
              <a:avLst/>
              <a:gdLst/>
              <a:ahLst/>
              <a:cxnLst/>
              <a:rect l="l" t="t" r="r" b="b"/>
              <a:pathLst>
                <a:path w="5704" h="9714" extrusionOk="0">
                  <a:moveTo>
                    <a:pt x="4730" y="757"/>
                  </a:moveTo>
                  <a:cubicBezTo>
                    <a:pt x="5003" y="757"/>
                    <a:pt x="5220" y="886"/>
                    <a:pt x="5391" y="1099"/>
                  </a:cubicBezTo>
                  <a:cubicBezTo>
                    <a:pt x="5523" y="1259"/>
                    <a:pt x="5607" y="1450"/>
                    <a:pt x="5637" y="1653"/>
                  </a:cubicBezTo>
                  <a:cubicBezTo>
                    <a:pt x="5656" y="1779"/>
                    <a:pt x="5614" y="1902"/>
                    <a:pt x="5593" y="2025"/>
                  </a:cubicBezTo>
                  <a:lnTo>
                    <a:pt x="5593" y="2023"/>
                  </a:lnTo>
                  <a:cubicBezTo>
                    <a:pt x="5574" y="2133"/>
                    <a:pt x="5514" y="2207"/>
                    <a:pt x="5425" y="2267"/>
                  </a:cubicBezTo>
                  <a:cubicBezTo>
                    <a:pt x="5256" y="2381"/>
                    <a:pt x="5067" y="2435"/>
                    <a:pt x="4871" y="2470"/>
                  </a:cubicBezTo>
                  <a:cubicBezTo>
                    <a:pt x="4771" y="2487"/>
                    <a:pt x="4671" y="2497"/>
                    <a:pt x="4569" y="2497"/>
                  </a:cubicBezTo>
                  <a:cubicBezTo>
                    <a:pt x="4554" y="2497"/>
                    <a:pt x="4539" y="2497"/>
                    <a:pt x="4524" y="2496"/>
                  </a:cubicBezTo>
                  <a:cubicBezTo>
                    <a:pt x="4516" y="2496"/>
                    <a:pt x="4508" y="2497"/>
                    <a:pt x="4500" y="2497"/>
                  </a:cubicBezTo>
                  <a:cubicBezTo>
                    <a:pt x="4381" y="2497"/>
                    <a:pt x="4262" y="2484"/>
                    <a:pt x="4145" y="2463"/>
                  </a:cubicBezTo>
                  <a:cubicBezTo>
                    <a:pt x="3882" y="2416"/>
                    <a:pt x="3584" y="2123"/>
                    <a:pt x="3521" y="1786"/>
                  </a:cubicBezTo>
                  <a:cubicBezTo>
                    <a:pt x="3468" y="1499"/>
                    <a:pt x="3579" y="1278"/>
                    <a:pt x="3796" y="1101"/>
                  </a:cubicBezTo>
                  <a:cubicBezTo>
                    <a:pt x="4045" y="894"/>
                    <a:pt x="4355" y="775"/>
                    <a:pt x="4678" y="759"/>
                  </a:cubicBezTo>
                  <a:cubicBezTo>
                    <a:pt x="4696" y="758"/>
                    <a:pt x="4713" y="757"/>
                    <a:pt x="4730" y="757"/>
                  </a:cubicBezTo>
                  <a:close/>
                  <a:moveTo>
                    <a:pt x="5041" y="4043"/>
                  </a:moveTo>
                  <a:cubicBezTo>
                    <a:pt x="5099" y="4107"/>
                    <a:pt x="5148" y="4178"/>
                    <a:pt x="5186" y="4255"/>
                  </a:cubicBezTo>
                  <a:cubicBezTo>
                    <a:pt x="5298" y="4460"/>
                    <a:pt x="5402" y="4668"/>
                    <a:pt x="5458" y="4896"/>
                  </a:cubicBezTo>
                  <a:cubicBezTo>
                    <a:pt x="5505" y="5051"/>
                    <a:pt x="5539" y="5208"/>
                    <a:pt x="5554" y="5368"/>
                  </a:cubicBezTo>
                  <a:cubicBezTo>
                    <a:pt x="5579" y="5571"/>
                    <a:pt x="5581" y="5775"/>
                    <a:pt x="5600" y="5978"/>
                  </a:cubicBezTo>
                  <a:cubicBezTo>
                    <a:pt x="5602" y="5990"/>
                    <a:pt x="5605" y="6011"/>
                    <a:pt x="5595" y="6011"/>
                  </a:cubicBezTo>
                  <a:cubicBezTo>
                    <a:pt x="5542" y="6011"/>
                    <a:pt x="5514" y="6059"/>
                    <a:pt x="5468" y="6067"/>
                  </a:cubicBezTo>
                  <a:cubicBezTo>
                    <a:pt x="5462" y="6069"/>
                    <a:pt x="5456" y="6069"/>
                    <a:pt x="5450" y="6069"/>
                  </a:cubicBezTo>
                  <a:cubicBezTo>
                    <a:pt x="5416" y="6069"/>
                    <a:pt x="5401" y="6047"/>
                    <a:pt x="5395" y="6010"/>
                  </a:cubicBezTo>
                  <a:cubicBezTo>
                    <a:pt x="5348" y="5655"/>
                    <a:pt x="5263" y="5308"/>
                    <a:pt x="5199" y="4958"/>
                  </a:cubicBezTo>
                  <a:cubicBezTo>
                    <a:pt x="5137" y="4654"/>
                    <a:pt x="5079" y="4351"/>
                    <a:pt x="5041" y="4043"/>
                  </a:cubicBezTo>
                  <a:close/>
                  <a:moveTo>
                    <a:pt x="4091" y="49"/>
                  </a:moveTo>
                  <a:cubicBezTo>
                    <a:pt x="4421" y="49"/>
                    <a:pt x="4729" y="153"/>
                    <a:pt x="5011" y="365"/>
                  </a:cubicBezTo>
                  <a:cubicBezTo>
                    <a:pt x="5321" y="594"/>
                    <a:pt x="5537" y="933"/>
                    <a:pt x="5612" y="1311"/>
                  </a:cubicBezTo>
                  <a:cubicBezTo>
                    <a:pt x="5614" y="1332"/>
                    <a:pt x="5616" y="1352"/>
                    <a:pt x="5616" y="1373"/>
                  </a:cubicBezTo>
                  <a:cubicBezTo>
                    <a:pt x="5625" y="1378"/>
                    <a:pt x="5628" y="1388"/>
                    <a:pt x="5625" y="1399"/>
                  </a:cubicBezTo>
                  <a:cubicBezTo>
                    <a:pt x="5625" y="1401"/>
                    <a:pt x="5621" y="1401"/>
                    <a:pt x="5619" y="1402"/>
                  </a:cubicBezTo>
                  <a:cubicBezTo>
                    <a:pt x="5618" y="1394"/>
                    <a:pt x="5616" y="1385"/>
                    <a:pt x="5612" y="1374"/>
                  </a:cubicBezTo>
                  <a:cubicBezTo>
                    <a:pt x="5546" y="1252"/>
                    <a:pt x="5481" y="1127"/>
                    <a:pt x="5384" y="1020"/>
                  </a:cubicBezTo>
                  <a:cubicBezTo>
                    <a:pt x="5202" y="822"/>
                    <a:pt x="4986" y="713"/>
                    <a:pt x="4724" y="713"/>
                  </a:cubicBezTo>
                  <a:cubicBezTo>
                    <a:pt x="4689" y="713"/>
                    <a:pt x="4653" y="715"/>
                    <a:pt x="4616" y="719"/>
                  </a:cubicBezTo>
                  <a:cubicBezTo>
                    <a:pt x="4317" y="745"/>
                    <a:pt x="4029" y="859"/>
                    <a:pt x="3789" y="1045"/>
                  </a:cubicBezTo>
                  <a:cubicBezTo>
                    <a:pt x="3635" y="1166"/>
                    <a:pt x="3509" y="1311"/>
                    <a:pt x="3473" y="1513"/>
                  </a:cubicBezTo>
                  <a:cubicBezTo>
                    <a:pt x="3426" y="1776"/>
                    <a:pt x="3509" y="2005"/>
                    <a:pt x="3672" y="2211"/>
                  </a:cubicBezTo>
                  <a:cubicBezTo>
                    <a:pt x="3731" y="2284"/>
                    <a:pt x="3801" y="2351"/>
                    <a:pt x="3877" y="2407"/>
                  </a:cubicBezTo>
                  <a:cubicBezTo>
                    <a:pt x="3978" y="2463"/>
                    <a:pt x="4085" y="2500"/>
                    <a:pt x="4197" y="2521"/>
                  </a:cubicBezTo>
                  <a:cubicBezTo>
                    <a:pt x="4304" y="2536"/>
                    <a:pt x="4412" y="2543"/>
                    <a:pt x="4519" y="2543"/>
                  </a:cubicBezTo>
                  <a:cubicBezTo>
                    <a:pt x="4590" y="2543"/>
                    <a:pt x="4660" y="2540"/>
                    <a:pt x="4730" y="2533"/>
                  </a:cubicBezTo>
                  <a:cubicBezTo>
                    <a:pt x="4879" y="2521"/>
                    <a:pt x="5025" y="2489"/>
                    <a:pt x="5167" y="2442"/>
                  </a:cubicBezTo>
                  <a:cubicBezTo>
                    <a:pt x="5277" y="2409"/>
                    <a:pt x="5379" y="2356"/>
                    <a:pt x="5470" y="2286"/>
                  </a:cubicBezTo>
                  <a:cubicBezTo>
                    <a:pt x="5476" y="2280"/>
                    <a:pt x="5483" y="2277"/>
                    <a:pt x="5491" y="2277"/>
                  </a:cubicBezTo>
                  <a:cubicBezTo>
                    <a:pt x="5495" y="2277"/>
                    <a:pt x="5500" y="2278"/>
                    <a:pt x="5504" y="2281"/>
                  </a:cubicBezTo>
                  <a:cubicBezTo>
                    <a:pt x="5490" y="2353"/>
                    <a:pt x="5454" y="2417"/>
                    <a:pt x="5425" y="2484"/>
                  </a:cubicBezTo>
                  <a:cubicBezTo>
                    <a:pt x="5332" y="2684"/>
                    <a:pt x="5218" y="2873"/>
                    <a:pt x="5102" y="3063"/>
                  </a:cubicBezTo>
                  <a:cubicBezTo>
                    <a:pt x="5014" y="3208"/>
                    <a:pt x="4979" y="3368"/>
                    <a:pt x="4964" y="3534"/>
                  </a:cubicBezTo>
                  <a:cubicBezTo>
                    <a:pt x="4932" y="3832"/>
                    <a:pt x="4992" y="4123"/>
                    <a:pt x="5042" y="4414"/>
                  </a:cubicBezTo>
                  <a:cubicBezTo>
                    <a:pt x="5095" y="4711"/>
                    <a:pt x="5153" y="5007"/>
                    <a:pt x="5209" y="5303"/>
                  </a:cubicBezTo>
                  <a:cubicBezTo>
                    <a:pt x="5248" y="5443"/>
                    <a:pt x="5269" y="5587"/>
                    <a:pt x="5295" y="5729"/>
                  </a:cubicBezTo>
                  <a:cubicBezTo>
                    <a:pt x="5342" y="5975"/>
                    <a:pt x="5381" y="6223"/>
                    <a:pt x="5405" y="6472"/>
                  </a:cubicBezTo>
                  <a:cubicBezTo>
                    <a:pt x="5426" y="6714"/>
                    <a:pt x="5430" y="6956"/>
                    <a:pt x="5416" y="7198"/>
                  </a:cubicBezTo>
                  <a:cubicBezTo>
                    <a:pt x="5398" y="7470"/>
                    <a:pt x="5349" y="7740"/>
                    <a:pt x="5269" y="8003"/>
                  </a:cubicBezTo>
                  <a:cubicBezTo>
                    <a:pt x="5263" y="8020"/>
                    <a:pt x="5258" y="8036"/>
                    <a:pt x="5251" y="8054"/>
                  </a:cubicBezTo>
                  <a:cubicBezTo>
                    <a:pt x="5246" y="8068"/>
                    <a:pt x="5233" y="8076"/>
                    <a:pt x="5220" y="8076"/>
                  </a:cubicBezTo>
                  <a:cubicBezTo>
                    <a:pt x="5215" y="8076"/>
                    <a:pt x="5210" y="8075"/>
                    <a:pt x="5206" y="8073"/>
                  </a:cubicBezTo>
                  <a:cubicBezTo>
                    <a:pt x="5181" y="8068"/>
                    <a:pt x="5190" y="8050"/>
                    <a:pt x="5193" y="8034"/>
                  </a:cubicBezTo>
                  <a:cubicBezTo>
                    <a:pt x="5249" y="7845"/>
                    <a:pt x="5283" y="7649"/>
                    <a:pt x="5293" y="7451"/>
                  </a:cubicBezTo>
                  <a:cubicBezTo>
                    <a:pt x="5304" y="7242"/>
                    <a:pt x="5302" y="7033"/>
                    <a:pt x="5288" y="6825"/>
                  </a:cubicBezTo>
                  <a:cubicBezTo>
                    <a:pt x="5272" y="6639"/>
                    <a:pt x="5246" y="6455"/>
                    <a:pt x="5213" y="6273"/>
                  </a:cubicBezTo>
                  <a:cubicBezTo>
                    <a:pt x="5156" y="5966"/>
                    <a:pt x="5085" y="5662"/>
                    <a:pt x="5009" y="5359"/>
                  </a:cubicBezTo>
                  <a:cubicBezTo>
                    <a:pt x="5004" y="5342"/>
                    <a:pt x="5004" y="5322"/>
                    <a:pt x="5000" y="5305"/>
                  </a:cubicBezTo>
                  <a:cubicBezTo>
                    <a:pt x="4951" y="5140"/>
                    <a:pt x="4911" y="4973"/>
                    <a:pt x="4879" y="4805"/>
                  </a:cubicBezTo>
                  <a:cubicBezTo>
                    <a:pt x="4836" y="4604"/>
                    <a:pt x="4794" y="4402"/>
                    <a:pt x="4760" y="4200"/>
                  </a:cubicBezTo>
                  <a:cubicBezTo>
                    <a:pt x="4734" y="4044"/>
                    <a:pt x="4723" y="3888"/>
                    <a:pt x="4704" y="3732"/>
                  </a:cubicBezTo>
                  <a:cubicBezTo>
                    <a:pt x="4694" y="3641"/>
                    <a:pt x="4685" y="3550"/>
                    <a:pt x="4667" y="3459"/>
                  </a:cubicBezTo>
                  <a:cubicBezTo>
                    <a:pt x="4646" y="3345"/>
                    <a:pt x="4608" y="3317"/>
                    <a:pt x="4492" y="3310"/>
                  </a:cubicBezTo>
                  <a:cubicBezTo>
                    <a:pt x="4019" y="3278"/>
                    <a:pt x="3568" y="3166"/>
                    <a:pt x="3149" y="2936"/>
                  </a:cubicBezTo>
                  <a:cubicBezTo>
                    <a:pt x="3058" y="2887"/>
                    <a:pt x="2969" y="2831"/>
                    <a:pt x="2876" y="2784"/>
                  </a:cubicBezTo>
                  <a:cubicBezTo>
                    <a:pt x="2852" y="2772"/>
                    <a:pt x="2832" y="2765"/>
                    <a:pt x="2815" y="2765"/>
                  </a:cubicBezTo>
                  <a:cubicBezTo>
                    <a:pt x="2781" y="2765"/>
                    <a:pt x="2758" y="2790"/>
                    <a:pt x="2741" y="2842"/>
                  </a:cubicBezTo>
                  <a:cubicBezTo>
                    <a:pt x="2588" y="3312"/>
                    <a:pt x="2334" y="3729"/>
                    <a:pt x="2045" y="4127"/>
                  </a:cubicBezTo>
                  <a:cubicBezTo>
                    <a:pt x="1829" y="4421"/>
                    <a:pt x="1610" y="4714"/>
                    <a:pt x="1393" y="5009"/>
                  </a:cubicBezTo>
                  <a:cubicBezTo>
                    <a:pt x="1331" y="5124"/>
                    <a:pt x="1258" y="5233"/>
                    <a:pt x="1194" y="5349"/>
                  </a:cubicBezTo>
                  <a:cubicBezTo>
                    <a:pt x="1077" y="5568"/>
                    <a:pt x="974" y="5796"/>
                    <a:pt x="884" y="6029"/>
                  </a:cubicBezTo>
                  <a:cubicBezTo>
                    <a:pt x="756" y="6357"/>
                    <a:pt x="663" y="6697"/>
                    <a:pt x="605" y="7044"/>
                  </a:cubicBezTo>
                  <a:cubicBezTo>
                    <a:pt x="567" y="7270"/>
                    <a:pt x="549" y="7501"/>
                    <a:pt x="553" y="7733"/>
                  </a:cubicBezTo>
                  <a:cubicBezTo>
                    <a:pt x="553" y="7768"/>
                    <a:pt x="565" y="7807"/>
                    <a:pt x="535" y="7838"/>
                  </a:cubicBezTo>
                  <a:cubicBezTo>
                    <a:pt x="523" y="7850"/>
                    <a:pt x="535" y="7864"/>
                    <a:pt x="544" y="7875"/>
                  </a:cubicBezTo>
                  <a:cubicBezTo>
                    <a:pt x="555" y="7887"/>
                    <a:pt x="576" y="7905"/>
                    <a:pt x="556" y="7922"/>
                  </a:cubicBezTo>
                  <a:cubicBezTo>
                    <a:pt x="549" y="7927"/>
                    <a:pt x="541" y="7930"/>
                    <a:pt x="532" y="7930"/>
                  </a:cubicBezTo>
                  <a:cubicBezTo>
                    <a:pt x="520" y="7930"/>
                    <a:pt x="508" y="7925"/>
                    <a:pt x="498" y="7915"/>
                  </a:cubicBezTo>
                  <a:cubicBezTo>
                    <a:pt x="455" y="7878"/>
                    <a:pt x="439" y="7824"/>
                    <a:pt x="434" y="7771"/>
                  </a:cubicBezTo>
                  <a:cubicBezTo>
                    <a:pt x="409" y="7587"/>
                    <a:pt x="395" y="7403"/>
                    <a:pt x="377" y="7217"/>
                  </a:cubicBezTo>
                  <a:cubicBezTo>
                    <a:pt x="358" y="7016"/>
                    <a:pt x="374" y="6816"/>
                    <a:pt x="386" y="6618"/>
                  </a:cubicBezTo>
                  <a:cubicBezTo>
                    <a:pt x="398" y="6418"/>
                    <a:pt x="391" y="6211"/>
                    <a:pt x="441" y="6013"/>
                  </a:cubicBezTo>
                  <a:cubicBezTo>
                    <a:pt x="449" y="5987"/>
                    <a:pt x="460" y="5960"/>
                    <a:pt x="476" y="5939"/>
                  </a:cubicBezTo>
                  <a:cubicBezTo>
                    <a:pt x="735" y="5554"/>
                    <a:pt x="975" y="5156"/>
                    <a:pt x="1193" y="4744"/>
                  </a:cubicBezTo>
                  <a:cubicBezTo>
                    <a:pt x="1258" y="4623"/>
                    <a:pt x="1315" y="4495"/>
                    <a:pt x="1393" y="4381"/>
                  </a:cubicBezTo>
                  <a:cubicBezTo>
                    <a:pt x="1421" y="4321"/>
                    <a:pt x="1447" y="4262"/>
                    <a:pt x="1473" y="4202"/>
                  </a:cubicBezTo>
                  <a:cubicBezTo>
                    <a:pt x="1482" y="4185"/>
                    <a:pt x="1499" y="4164"/>
                    <a:pt x="1470" y="4151"/>
                  </a:cubicBezTo>
                  <a:cubicBezTo>
                    <a:pt x="1464" y="4149"/>
                    <a:pt x="1460" y="4147"/>
                    <a:pt x="1456" y="4147"/>
                  </a:cubicBezTo>
                  <a:cubicBezTo>
                    <a:pt x="1439" y="4147"/>
                    <a:pt x="1435" y="4169"/>
                    <a:pt x="1428" y="4183"/>
                  </a:cubicBezTo>
                  <a:cubicBezTo>
                    <a:pt x="1378" y="4278"/>
                    <a:pt x="1329" y="4370"/>
                    <a:pt x="1280" y="4465"/>
                  </a:cubicBezTo>
                  <a:cubicBezTo>
                    <a:pt x="1107" y="4803"/>
                    <a:pt x="923" y="5135"/>
                    <a:pt x="725" y="5459"/>
                  </a:cubicBezTo>
                  <a:cubicBezTo>
                    <a:pt x="705" y="5492"/>
                    <a:pt x="686" y="5526"/>
                    <a:pt x="665" y="5559"/>
                  </a:cubicBezTo>
                  <a:cubicBezTo>
                    <a:pt x="654" y="5578"/>
                    <a:pt x="641" y="5588"/>
                    <a:pt x="625" y="5588"/>
                  </a:cubicBezTo>
                  <a:cubicBezTo>
                    <a:pt x="613" y="5588"/>
                    <a:pt x="600" y="5582"/>
                    <a:pt x="586" y="5568"/>
                  </a:cubicBezTo>
                  <a:cubicBezTo>
                    <a:pt x="539" y="5519"/>
                    <a:pt x="490" y="5471"/>
                    <a:pt x="444" y="5422"/>
                  </a:cubicBezTo>
                  <a:cubicBezTo>
                    <a:pt x="431" y="5410"/>
                    <a:pt x="416" y="5403"/>
                    <a:pt x="399" y="5403"/>
                  </a:cubicBezTo>
                  <a:cubicBezTo>
                    <a:pt x="397" y="5403"/>
                    <a:pt x="395" y="5403"/>
                    <a:pt x="393" y="5403"/>
                  </a:cubicBezTo>
                  <a:cubicBezTo>
                    <a:pt x="384" y="5431"/>
                    <a:pt x="377" y="5459"/>
                    <a:pt x="369" y="5489"/>
                  </a:cubicBezTo>
                  <a:cubicBezTo>
                    <a:pt x="307" y="5654"/>
                    <a:pt x="281" y="5825"/>
                    <a:pt x="249" y="5997"/>
                  </a:cubicBezTo>
                  <a:cubicBezTo>
                    <a:pt x="246" y="6025"/>
                    <a:pt x="242" y="6060"/>
                    <a:pt x="206" y="6064"/>
                  </a:cubicBezTo>
                  <a:cubicBezTo>
                    <a:pt x="205" y="6064"/>
                    <a:pt x="204" y="6064"/>
                    <a:pt x="203" y="6064"/>
                  </a:cubicBezTo>
                  <a:cubicBezTo>
                    <a:pt x="169" y="6064"/>
                    <a:pt x="151" y="6037"/>
                    <a:pt x="139" y="6010"/>
                  </a:cubicBezTo>
                  <a:cubicBezTo>
                    <a:pt x="123" y="5976"/>
                    <a:pt x="113" y="5939"/>
                    <a:pt x="111" y="5903"/>
                  </a:cubicBezTo>
                  <a:cubicBezTo>
                    <a:pt x="99" y="5712"/>
                    <a:pt x="123" y="5522"/>
                    <a:pt x="183" y="5340"/>
                  </a:cubicBezTo>
                  <a:cubicBezTo>
                    <a:pt x="211" y="5207"/>
                    <a:pt x="256" y="5075"/>
                    <a:pt x="316" y="4951"/>
                  </a:cubicBezTo>
                  <a:cubicBezTo>
                    <a:pt x="325" y="4930"/>
                    <a:pt x="334" y="4907"/>
                    <a:pt x="342" y="4884"/>
                  </a:cubicBezTo>
                  <a:cubicBezTo>
                    <a:pt x="321" y="4830"/>
                    <a:pt x="362" y="4795"/>
                    <a:pt x="384" y="4758"/>
                  </a:cubicBezTo>
                  <a:cubicBezTo>
                    <a:pt x="491" y="4574"/>
                    <a:pt x="621" y="4405"/>
                    <a:pt x="768" y="4253"/>
                  </a:cubicBezTo>
                  <a:cubicBezTo>
                    <a:pt x="819" y="4204"/>
                    <a:pt x="853" y="4137"/>
                    <a:pt x="921" y="4107"/>
                  </a:cubicBezTo>
                  <a:cubicBezTo>
                    <a:pt x="1035" y="3974"/>
                    <a:pt x="1177" y="3873"/>
                    <a:pt x="1312" y="3764"/>
                  </a:cubicBezTo>
                  <a:cubicBezTo>
                    <a:pt x="1445" y="3655"/>
                    <a:pt x="1594" y="3555"/>
                    <a:pt x="1738" y="3457"/>
                  </a:cubicBezTo>
                  <a:cubicBezTo>
                    <a:pt x="1750" y="3452"/>
                    <a:pt x="1761" y="3447"/>
                    <a:pt x="1773" y="3441"/>
                  </a:cubicBezTo>
                  <a:lnTo>
                    <a:pt x="1785" y="3425"/>
                  </a:lnTo>
                  <a:cubicBezTo>
                    <a:pt x="1789" y="3394"/>
                    <a:pt x="1817" y="3378"/>
                    <a:pt x="1838" y="3359"/>
                  </a:cubicBezTo>
                  <a:cubicBezTo>
                    <a:pt x="2032" y="3161"/>
                    <a:pt x="2208" y="2949"/>
                    <a:pt x="2320" y="2691"/>
                  </a:cubicBezTo>
                  <a:cubicBezTo>
                    <a:pt x="2337" y="2649"/>
                    <a:pt x="2357" y="2609"/>
                    <a:pt x="2374" y="2568"/>
                  </a:cubicBezTo>
                  <a:cubicBezTo>
                    <a:pt x="2493" y="2275"/>
                    <a:pt x="2504" y="1967"/>
                    <a:pt x="2499" y="1657"/>
                  </a:cubicBezTo>
                  <a:cubicBezTo>
                    <a:pt x="2492" y="1348"/>
                    <a:pt x="2578" y="1045"/>
                    <a:pt x="2744" y="784"/>
                  </a:cubicBezTo>
                  <a:cubicBezTo>
                    <a:pt x="2984" y="407"/>
                    <a:pt x="3323" y="168"/>
                    <a:pt x="3761" y="82"/>
                  </a:cubicBezTo>
                  <a:cubicBezTo>
                    <a:pt x="3873" y="60"/>
                    <a:pt x="3983" y="49"/>
                    <a:pt x="4091" y="49"/>
                  </a:cubicBezTo>
                  <a:close/>
                  <a:moveTo>
                    <a:pt x="2827" y="2815"/>
                  </a:moveTo>
                  <a:cubicBezTo>
                    <a:pt x="2843" y="2815"/>
                    <a:pt x="2867" y="2829"/>
                    <a:pt x="2907" y="2854"/>
                  </a:cubicBezTo>
                  <a:cubicBezTo>
                    <a:pt x="3203" y="3038"/>
                    <a:pt x="3516" y="3182"/>
                    <a:pt x="3857" y="3264"/>
                  </a:cubicBezTo>
                  <a:cubicBezTo>
                    <a:pt x="4073" y="3315"/>
                    <a:pt x="4292" y="3348"/>
                    <a:pt x="4511" y="3364"/>
                  </a:cubicBezTo>
                  <a:cubicBezTo>
                    <a:pt x="4585" y="3369"/>
                    <a:pt x="4609" y="3406"/>
                    <a:pt x="4618" y="3466"/>
                  </a:cubicBezTo>
                  <a:cubicBezTo>
                    <a:pt x="4634" y="3559"/>
                    <a:pt x="4646" y="3652"/>
                    <a:pt x="4655" y="3746"/>
                  </a:cubicBezTo>
                  <a:cubicBezTo>
                    <a:pt x="4685" y="4039"/>
                    <a:pt x="4732" y="4330"/>
                    <a:pt x="4787" y="4619"/>
                  </a:cubicBezTo>
                  <a:cubicBezTo>
                    <a:pt x="4878" y="5100"/>
                    <a:pt x="5020" y="5568"/>
                    <a:pt x="5118" y="6046"/>
                  </a:cubicBezTo>
                  <a:cubicBezTo>
                    <a:pt x="5209" y="6483"/>
                    <a:pt x="5270" y="6923"/>
                    <a:pt x="5248" y="7368"/>
                  </a:cubicBezTo>
                  <a:cubicBezTo>
                    <a:pt x="5237" y="7573"/>
                    <a:pt x="5207" y="7777"/>
                    <a:pt x="5156" y="7975"/>
                  </a:cubicBezTo>
                  <a:cubicBezTo>
                    <a:pt x="5151" y="7998"/>
                    <a:pt x="5148" y="8019"/>
                    <a:pt x="5142" y="8041"/>
                  </a:cubicBezTo>
                  <a:cubicBezTo>
                    <a:pt x="5055" y="8385"/>
                    <a:pt x="4899" y="8699"/>
                    <a:pt x="4695" y="8990"/>
                  </a:cubicBezTo>
                  <a:cubicBezTo>
                    <a:pt x="4569" y="9174"/>
                    <a:pt x="4432" y="9353"/>
                    <a:pt x="4257" y="9495"/>
                  </a:cubicBezTo>
                  <a:cubicBezTo>
                    <a:pt x="4098" y="9624"/>
                    <a:pt x="3906" y="9658"/>
                    <a:pt x="3712" y="9661"/>
                  </a:cubicBezTo>
                  <a:cubicBezTo>
                    <a:pt x="3634" y="9664"/>
                    <a:pt x="3556" y="9667"/>
                    <a:pt x="3478" y="9667"/>
                  </a:cubicBezTo>
                  <a:cubicBezTo>
                    <a:pt x="3400" y="9667"/>
                    <a:pt x="3323" y="9664"/>
                    <a:pt x="3246" y="9653"/>
                  </a:cubicBezTo>
                  <a:cubicBezTo>
                    <a:pt x="3119" y="9635"/>
                    <a:pt x="3084" y="9600"/>
                    <a:pt x="3070" y="9475"/>
                  </a:cubicBezTo>
                  <a:cubicBezTo>
                    <a:pt x="3061" y="9397"/>
                    <a:pt x="2983" y="9337"/>
                    <a:pt x="2881" y="9333"/>
                  </a:cubicBezTo>
                  <a:cubicBezTo>
                    <a:pt x="2879" y="9333"/>
                    <a:pt x="2877" y="9333"/>
                    <a:pt x="2876" y="9333"/>
                  </a:cubicBezTo>
                  <a:cubicBezTo>
                    <a:pt x="2786" y="9333"/>
                    <a:pt x="2730" y="9379"/>
                    <a:pt x="2716" y="9463"/>
                  </a:cubicBezTo>
                  <a:cubicBezTo>
                    <a:pt x="2714" y="9474"/>
                    <a:pt x="2713" y="9484"/>
                    <a:pt x="2713" y="9493"/>
                  </a:cubicBezTo>
                  <a:cubicBezTo>
                    <a:pt x="2706" y="9619"/>
                    <a:pt x="2681" y="9654"/>
                    <a:pt x="2558" y="9661"/>
                  </a:cubicBezTo>
                  <a:cubicBezTo>
                    <a:pt x="2499" y="9665"/>
                    <a:pt x="2440" y="9666"/>
                    <a:pt x="2382" y="9666"/>
                  </a:cubicBezTo>
                  <a:cubicBezTo>
                    <a:pt x="1959" y="9666"/>
                    <a:pt x="1558" y="9574"/>
                    <a:pt x="1194" y="9332"/>
                  </a:cubicBezTo>
                  <a:cubicBezTo>
                    <a:pt x="1128" y="9290"/>
                    <a:pt x="1073" y="9234"/>
                    <a:pt x="1030" y="9169"/>
                  </a:cubicBezTo>
                  <a:cubicBezTo>
                    <a:pt x="805" y="8834"/>
                    <a:pt x="675" y="8462"/>
                    <a:pt x="625" y="8062"/>
                  </a:cubicBezTo>
                  <a:cubicBezTo>
                    <a:pt x="597" y="7808"/>
                    <a:pt x="593" y="7551"/>
                    <a:pt x="618" y="7296"/>
                  </a:cubicBezTo>
                  <a:cubicBezTo>
                    <a:pt x="618" y="7288"/>
                    <a:pt x="621" y="7281"/>
                    <a:pt x="625" y="7274"/>
                  </a:cubicBezTo>
                  <a:cubicBezTo>
                    <a:pt x="726" y="6446"/>
                    <a:pt x="1016" y="5685"/>
                    <a:pt x="1470" y="4991"/>
                  </a:cubicBezTo>
                  <a:cubicBezTo>
                    <a:pt x="1648" y="4718"/>
                    <a:pt x="1859" y="4467"/>
                    <a:pt x="2052" y="4204"/>
                  </a:cubicBezTo>
                  <a:cubicBezTo>
                    <a:pt x="2348" y="3801"/>
                    <a:pt x="2613" y="3378"/>
                    <a:pt x="2776" y="2900"/>
                  </a:cubicBezTo>
                  <a:cubicBezTo>
                    <a:pt x="2795" y="2841"/>
                    <a:pt x="2804" y="2815"/>
                    <a:pt x="2827" y="2815"/>
                  </a:cubicBezTo>
                  <a:close/>
                  <a:moveTo>
                    <a:pt x="4032" y="0"/>
                  </a:moveTo>
                  <a:cubicBezTo>
                    <a:pt x="4013" y="0"/>
                    <a:pt x="3996" y="1"/>
                    <a:pt x="3984" y="2"/>
                  </a:cubicBezTo>
                  <a:lnTo>
                    <a:pt x="3929" y="7"/>
                  </a:lnTo>
                  <a:cubicBezTo>
                    <a:pt x="3493" y="47"/>
                    <a:pt x="3132" y="235"/>
                    <a:pt x="2846" y="564"/>
                  </a:cubicBezTo>
                  <a:cubicBezTo>
                    <a:pt x="2585" y="861"/>
                    <a:pt x="2444" y="1243"/>
                    <a:pt x="2453" y="1636"/>
                  </a:cubicBezTo>
                  <a:cubicBezTo>
                    <a:pt x="2457" y="2028"/>
                    <a:pt x="2425" y="2410"/>
                    <a:pt x="2230" y="2766"/>
                  </a:cubicBezTo>
                  <a:cubicBezTo>
                    <a:pt x="2088" y="3022"/>
                    <a:pt x="1910" y="3252"/>
                    <a:pt x="1682" y="3429"/>
                  </a:cubicBezTo>
                  <a:cubicBezTo>
                    <a:pt x="1408" y="3641"/>
                    <a:pt x="1124" y="3839"/>
                    <a:pt x="872" y="4078"/>
                  </a:cubicBezTo>
                  <a:cubicBezTo>
                    <a:pt x="453" y="4472"/>
                    <a:pt x="167" y="4940"/>
                    <a:pt x="48" y="5506"/>
                  </a:cubicBezTo>
                  <a:cubicBezTo>
                    <a:pt x="39" y="5545"/>
                    <a:pt x="36" y="5585"/>
                    <a:pt x="29" y="5626"/>
                  </a:cubicBezTo>
                  <a:cubicBezTo>
                    <a:pt x="9" y="5724"/>
                    <a:pt x="1" y="5825"/>
                    <a:pt x="1" y="5925"/>
                  </a:cubicBezTo>
                  <a:lnTo>
                    <a:pt x="1" y="5938"/>
                  </a:lnTo>
                  <a:cubicBezTo>
                    <a:pt x="1" y="5960"/>
                    <a:pt x="6" y="5983"/>
                    <a:pt x="15" y="6004"/>
                  </a:cubicBezTo>
                  <a:cubicBezTo>
                    <a:pt x="22" y="6024"/>
                    <a:pt x="23" y="6045"/>
                    <a:pt x="30" y="6066"/>
                  </a:cubicBezTo>
                  <a:cubicBezTo>
                    <a:pt x="55" y="6142"/>
                    <a:pt x="126" y="6201"/>
                    <a:pt x="200" y="6201"/>
                  </a:cubicBezTo>
                  <a:cubicBezTo>
                    <a:pt x="245" y="6201"/>
                    <a:pt x="292" y="6179"/>
                    <a:pt x="330" y="6127"/>
                  </a:cubicBezTo>
                  <a:cubicBezTo>
                    <a:pt x="342" y="6110"/>
                    <a:pt x="360" y="6094"/>
                    <a:pt x="384" y="6067"/>
                  </a:cubicBezTo>
                  <a:lnTo>
                    <a:pt x="384" y="6067"/>
                  </a:lnTo>
                  <a:cubicBezTo>
                    <a:pt x="374" y="6146"/>
                    <a:pt x="367" y="6211"/>
                    <a:pt x="358" y="6278"/>
                  </a:cubicBezTo>
                  <a:cubicBezTo>
                    <a:pt x="300" y="6707"/>
                    <a:pt x="297" y="7144"/>
                    <a:pt x="348" y="7577"/>
                  </a:cubicBezTo>
                  <a:cubicBezTo>
                    <a:pt x="411" y="8113"/>
                    <a:pt x="556" y="8622"/>
                    <a:pt x="839" y="9092"/>
                  </a:cubicBezTo>
                  <a:cubicBezTo>
                    <a:pt x="977" y="9323"/>
                    <a:pt x="1189" y="9444"/>
                    <a:pt x="1424" y="9540"/>
                  </a:cubicBezTo>
                  <a:cubicBezTo>
                    <a:pt x="1652" y="9633"/>
                    <a:pt x="1892" y="9688"/>
                    <a:pt x="2138" y="9702"/>
                  </a:cubicBezTo>
                  <a:lnTo>
                    <a:pt x="2157" y="9702"/>
                  </a:lnTo>
                  <a:cubicBezTo>
                    <a:pt x="2181" y="9702"/>
                    <a:pt x="2204" y="9707"/>
                    <a:pt x="2225" y="9714"/>
                  </a:cubicBezTo>
                  <a:lnTo>
                    <a:pt x="2485" y="9714"/>
                  </a:lnTo>
                  <a:cubicBezTo>
                    <a:pt x="2502" y="9709"/>
                    <a:pt x="2520" y="9705"/>
                    <a:pt x="2539" y="9705"/>
                  </a:cubicBezTo>
                  <a:cubicBezTo>
                    <a:pt x="2539" y="9703"/>
                    <a:pt x="2539" y="9702"/>
                    <a:pt x="2539" y="9702"/>
                  </a:cubicBezTo>
                  <a:lnTo>
                    <a:pt x="2569" y="9702"/>
                  </a:lnTo>
                  <a:cubicBezTo>
                    <a:pt x="2697" y="9696"/>
                    <a:pt x="2753" y="9640"/>
                    <a:pt x="2758" y="9511"/>
                  </a:cubicBezTo>
                  <a:cubicBezTo>
                    <a:pt x="2763" y="9412"/>
                    <a:pt x="2790" y="9383"/>
                    <a:pt x="2872" y="9381"/>
                  </a:cubicBezTo>
                  <a:cubicBezTo>
                    <a:pt x="2874" y="9381"/>
                    <a:pt x="2876" y="9381"/>
                    <a:pt x="2878" y="9381"/>
                  </a:cubicBezTo>
                  <a:cubicBezTo>
                    <a:pt x="2976" y="9381"/>
                    <a:pt x="3025" y="9423"/>
                    <a:pt x="3032" y="9514"/>
                  </a:cubicBezTo>
                  <a:cubicBezTo>
                    <a:pt x="3037" y="9605"/>
                    <a:pt x="3093" y="9663"/>
                    <a:pt x="3198" y="9689"/>
                  </a:cubicBezTo>
                  <a:cubicBezTo>
                    <a:pt x="3233" y="9698"/>
                    <a:pt x="3270" y="9693"/>
                    <a:pt x="3305" y="9703"/>
                  </a:cubicBezTo>
                  <a:lnTo>
                    <a:pt x="3307" y="9703"/>
                  </a:lnTo>
                  <a:cubicBezTo>
                    <a:pt x="3331" y="9703"/>
                    <a:pt x="3354" y="9707"/>
                    <a:pt x="3377" y="9714"/>
                  </a:cubicBezTo>
                  <a:lnTo>
                    <a:pt x="3696" y="9714"/>
                  </a:lnTo>
                  <a:cubicBezTo>
                    <a:pt x="3715" y="9709"/>
                    <a:pt x="3736" y="9705"/>
                    <a:pt x="3757" y="9705"/>
                  </a:cubicBezTo>
                  <a:cubicBezTo>
                    <a:pt x="3757" y="9703"/>
                    <a:pt x="3757" y="9703"/>
                    <a:pt x="3757" y="9702"/>
                  </a:cubicBezTo>
                  <a:cubicBezTo>
                    <a:pt x="3768" y="9702"/>
                    <a:pt x="3778" y="9702"/>
                    <a:pt x="3788" y="9702"/>
                  </a:cubicBezTo>
                  <a:cubicBezTo>
                    <a:pt x="4061" y="9702"/>
                    <a:pt x="4296" y="9610"/>
                    <a:pt x="4485" y="9407"/>
                  </a:cubicBezTo>
                  <a:cubicBezTo>
                    <a:pt x="4757" y="9123"/>
                    <a:pt x="4981" y="8797"/>
                    <a:pt x="5153" y="8441"/>
                  </a:cubicBezTo>
                  <a:cubicBezTo>
                    <a:pt x="5433" y="7849"/>
                    <a:pt x="5509" y="7221"/>
                    <a:pt x="5460" y="6574"/>
                  </a:cubicBezTo>
                  <a:cubicBezTo>
                    <a:pt x="5457" y="6540"/>
                    <a:pt x="5459" y="6522"/>
                    <a:pt x="5489" y="6522"/>
                  </a:cubicBezTo>
                  <a:cubicBezTo>
                    <a:pt x="5494" y="6522"/>
                    <a:pt x="5500" y="6522"/>
                    <a:pt x="5507" y="6523"/>
                  </a:cubicBezTo>
                  <a:cubicBezTo>
                    <a:pt x="5514" y="6524"/>
                    <a:pt x="5520" y="6525"/>
                    <a:pt x="5526" y="6525"/>
                  </a:cubicBezTo>
                  <a:cubicBezTo>
                    <a:pt x="5576" y="6525"/>
                    <a:pt x="5609" y="6493"/>
                    <a:pt x="5628" y="6443"/>
                  </a:cubicBezTo>
                  <a:cubicBezTo>
                    <a:pt x="5642" y="6408"/>
                    <a:pt x="5651" y="6369"/>
                    <a:pt x="5653" y="6330"/>
                  </a:cubicBezTo>
                  <a:cubicBezTo>
                    <a:pt x="5665" y="5985"/>
                    <a:pt x="5639" y="5641"/>
                    <a:pt x="5598" y="5300"/>
                  </a:cubicBezTo>
                  <a:cubicBezTo>
                    <a:pt x="5542" y="4830"/>
                    <a:pt x="5367" y="4402"/>
                    <a:pt x="5093" y="4016"/>
                  </a:cubicBezTo>
                  <a:cubicBezTo>
                    <a:pt x="5039" y="3937"/>
                    <a:pt x="5009" y="3844"/>
                    <a:pt x="5007" y="3748"/>
                  </a:cubicBezTo>
                  <a:cubicBezTo>
                    <a:pt x="5002" y="3475"/>
                    <a:pt x="5051" y="3220"/>
                    <a:pt x="5207" y="2989"/>
                  </a:cubicBezTo>
                  <a:cubicBezTo>
                    <a:pt x="5307" y="2838"/>
                    <a:pt x="5393" y="2680"/>
                    <a:pt x="5465" y="2516"/>
                  </a:cubicBezTo>
                  <a:cubicBezTo>
                    <a:pt x="5546" y="2332"/>
                    <a:pt x="5626" y="2146"/>
                    <a:pt x="5684" y="1953"/>
                  </a:cubicBezTo>
                  <a:cubicBezTo>
                    <a:pt x="5695" y="1920"/>
                    <a:pt x="5677" y="1883"/>
                    <a:pt x="5702" y="1855"/>
                  </a:cubicBezTo>
                  <a:lnTo>
                    <a:pt x="5703" y="1572"/>
                  </a:lnTo>
                  <a:cubicBezTo>
                    <a:pt x="5675" y="1520"/>
                    <a:pt x="5688" y="1462"/>
                    <a:pt x="5681" y="1408"/>
                  </a:cubicBezTo>
                  <a:cubicBezTo>
                    <a:pt x="5589" y="698"/>
                    <a:pt x="5016" y="114"/>
                    <a:pt x="4315" y="17"/>
                  </a:cubicBezTo>
                  <a:cubicBezTo>
                    <a:pt x="4290" y="13"/>
                    <a:pt x="4130" y="0"/>
                    <a:pt x="4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6"/>
            <p:cNvSpPr/>
            <p:nvPr/>
          </p:nvSpPr>
          <p:spPr>
            <a:xfrm>
              <a:off x="5644350" y="563525"/>
              <a:ext cx="333256" cy="393472"/>
            </a:xfrm>
            <a:custGeom>
              <a:avLst/>
              <a:gdLst/>
              <a:ahLst/>
              <a:cxnLst/>
              <a:rect l="l" t="t" r="r" b="b"/>
              <a:pathLst>
                <a:path w="4645" h="5496" extrusionOk="0">
                  <a:moveTo>
                    <a:pt x="2201" y="1"/>
                  </a:moveTo>
                  <a:cubicBezTo>
                    <a:pt x="2179" y="1"/>
                    <a:pt x="2170" y="27"/>
                    <a:pt x="2150" y="86"/>
                  </a:cubicBezTo>
                  <a:cubicBezTo>
                    <a:pt x="1987" y="563"/>
                    <a:pt x="1722" y="986"/>
                    <a:pt x="1426" y="1389"/>
                  </a:cubicBezTo>
                  <a:cubicBezTo>
                    <a:pt x="1235" y="1654"/>
                    <a:pt x="1022" y="1904"/>
                    <a:pt x="845" y="2176"/>
                  </a:cubicBezTo>
                  <a:cubicBezTo>
                    <a:pt x="390" y="2872"/>
                    <a:pt x="100" y="3631"/>
                    <a:pt x="0" y="4460"/>
                  </a:cubicBezTo>
                  <a:cubicBezTo>
                    <a:pt x="58" y="4469"/>
                    <a:pt x="102" y="4511"/>
                    <a:pt x="149" y="4543"/>
                  </a:cubicBezTo>
                  <a:cubicBezTo>
                    <a:pt x="639" y="4862"/>
                    <a:pt x="1170" y="5114"/>
                    <a:pt x="1727" y="5290"/>
                  </a:cubicBezTo>
                  <a:cubicBezTo>
                    <a:pt x="1976" y="5368"/>
                    <a:pt x="2232" y="5426"/>
                    <a:pt x="2492" y="5460"/>
                  </a:cubicBezTo>
                  <a:cubicBezTo>
                    <a:pt x="2666" y="5483"/>
                    <a:pt x="2841" y="5496"/>
                    <a:pt x="3016" y="5496"/>
                  </a:cubicBezTo>
                  <a:cubicBezTo>
                    <a:pt x="3063" y="5496"/>
                    <a:pt x="3111" y="5495"/>
                    <a:pt x="3158" y="5493"/>
                  </a:cubicBezTo>
                  <a:cubicBezTo>
                    <a:pt x="3359" y="5481"/>
                    <a:pt x="3561" y="5456"/>
                    <a:pt x="3759" y="5416"/>
                  </a:cubicBezTo>
                  <a:cubicBezTo>
                    <a:pt x="4001" y="5372"/>
                    <a:pt x="4238" y="5311"/>
                    <a:pt x="4471" y="5232"/>
                  </a:cubicBezTo>
                  <a:cubicBezTo>
                    <a:pt x="4480" y="5227"/>
                    <a:pt x="4491" y="5225"/>
                    <a:pt x="4502" y="5225"/>
                  </a:cubicBezTo>
                  <a:cubicBezTo>
                    <a:pt x="4507" y="5225"/>
                    <a:pt x="4513" y="5225"/>
                    <a:pt x="4518" y="5226"/>
                  </a:cubicBezTo>
                  <a:cubicBezTo>
                    <a:pt x="4523" y="5204"/>
                    <a:pt x="4527" y="5183"/>
                    <a:pt x="4532" y="5160"/>
                  </a:cubicBezTo>
                  <a:cubicBezTo>
                    <a:pt x="4581" y="4962"/>
                    <a:pt x="4611" y="4758"/>
                    <a:pt x="4622" y="4555"/>
                  </a:cubicBezTo>
                  <a:cubicBezTo>
                    <a:pt x="4644" y="4108"/>
                    <a:pt x="4585" y="3668"/>
                    <a:pt x="4494" y="3231"/>
                  </a:cubicBezTo>
                  <a:cubicBezTo>
                    <a:pt x="4394" y="2753"/>
                    <a:pt x="4253" y="2285"/>
                    <a:pt x="4162" y="1804"/>
                  </a:cubicBezTo>
                  <a:cubicBezTo>
                    <a:pt x="4106" y="1515"/>
                    <a:pt x="4059" y="1224"/>
                    <a:pt x="4031" y="931"/>
                  </a:cubicBezTo>
                  <a:cubicBezTo>
                    <a:pt x="4020" y="837"/>
                    <a:pt x="4008" y="744"/>
                    <a:pt x="3992" y="651"/>
                  </a:cubicBezTo>
                  <a:cubicBezTo>
                    <a:pt x="3983" y="593"/>
                    <a:pt x="3959" y="554"/>
                    <a:pt x="3887" y="549"/>
                  </a:cubicBezTo>
                  <a:cubicBezTo>
                    <a:pt x="3666" y="535"/>
                    <a:pt x="3447" y="500"/>
                    <a:pt x="3231" y="449"/>
                  </a:cubicBezTo>
                  <a:cubicBezTo>
                    <a:pt x="2891" y="369"/>
                    <a:pt x="2577" y="223"/>
                    <a:pt x="2281" y="39"/>
                  </a:cubicBezTo>
                  <a:cubicBezTo>
                    <a:pt x="2241" y="15"/>
                    <a:pt x="2218" y="1"/>
                    <a:pt x="2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6"/>
            <p:cNvSpPr/>
            <p:nvPr/>
          </p:nvSpPr>
          <p:spPr>
            <a:xfrm>
              <a:off x="5776925" y="1003091"/>
              <a:ext cx="60700" cy="39300"/>
            </a:xfrm>
            <a:custGeom>
              <a:avLst/>
              <a:gdLst/>
              <a:ahLst/>
              <a:cxnLst/>
              <a:rect l="l" t="t" r="r" b="b"/>
              <a:pathLst>
                <a:path w="2428" h="1572" extrusionOk="0">
                  <a:moveTo>
                    <a:pt x="404" y="1572"/>
                  </a:moveTo>
                  <a:lnTo>
                    <a:pt x="785" y="1286"/>
                  </a:lnTo>
                  <a:lnTo>
                    <a:pt x="857" y="929"/>
                  </a:lnTo>
                  <a:lnTo>
                    <a:pt x="1000" y="524"/>
                  </a:lnTo>
                  <a:lnTo>
                    <a:pt x="1547" y="953"/>
                  </a:lnTo>
                  <a:lnTo>
                    <a:pt x="1643" y="1310"/>
                  </a:lnTo>
                  <a:lnTo>
                    <a:pt x="2190" y="1572"/>
                  </a:lnTo>
                  <a:lnTo>
                    <a:pt x="2428" y="334"/>
                  </a:lnTo>
                  <a:lnTo>
                    <a:pt x="0" y="0"/>
                  </a:lnTo>
                  <a:lnTo>
                    <a:pt x="0" y="1405"/>
                  </a:lnTo>
                  <a:close/>
                </a:path>
              </a:pathLst>
            </a:custGeom>
            <a:gradFill>
              <a:gsLst>
                <a:gs pos="0">
                  <a:schemeClr val="dk1"/>
                </a:gs>
                <a:gs pos="100000">
                  <a:srgbClr val="353E66">
                    <a:alpha val="77254"/>
                  </a:srgbClr>
                </a:gs>
              </a:gsLst>
              <a:lin ang="16198662" scaled="0"/>
            </a:gradFill>
            <a:ln>
              <a:noFill/>
            </a:ln>
          </p:spPr>
          <p:txBody>
            <a:bodyPr/>
            <a:lstStyle/>
            <a:p>
              <a:endParaRPr lang="en-US"/>
            </a:p>
          </p:txBody>
        </p:sp>
        <p:sp>
          <p:nvSpPr>
            <p:cNvPr id="2287" name="Google Shape;2287;p36"/>
            <p:cNvSpPr/>
            <p:nvPr/>
          </p:nvSpPr>
          <p:spPr>
            <a:xfrm>
              <a:off x="5954480" y="652871"/>
              <a:ext cx="39525" cy="142268"/>
            </a:xfrm>
            <a:custGeom>
              <a:avLst/>
              <a:gdLst/>
              <a:ahLst/>
              <a:cxnLst/>
              <a:rect l="l" t="t" r="r" b="b"/>
              <a:pathLst>
                <a:path w="566" h="2038" extrusionOk="0">
                  <a:moveTo>
                    <a:pt x="1" y="0"/>
                  </a:moveTo>
                  <a:lnTo>
                    <a:pt x="1" y="0"/>
                  </a:lnTo>
                  <a:cubicBezTo>
                    <a:pt x="41" y="307"/>
                    <a:pt x="97" y="612"/>
                    <a:pt x="159" y="914"/>
                  </a:cubicBezTo>
                  <a:cubicBezTo>
                    <a:pt x="223" y="1264"/>
                    <a:pt x="308" y="1611"/>
                    <a:pt x="355" y="1966"/>
                  </a:cubicBezTo>
                  <a:cubicBezTo>
                    <a:pt x="361" y="2003"/>
                    <a:pt x="376" y="2027"/>
                    <a:pt x="411" y="2027"/>
                  </a:cubicBezTo>
                  <a:cubicBezTo>
                    <a:pt x="416" y="2027"/>
                    <a:pt x="422" y="2026"/>
                    <a:pt x="428" y="2025"/>
                  </a:cubicBezTo>
                  <a:cubicBezTo>
                    <a:pt x="476" y="2016"/>
                    <a:pt x="495" y="2037"/>
                    <a:pt x="558" y="1973"/>
                  </a:cubicBezTo>
                  <a:cubicBezTo>
                    <a:pt x="565" y="1966"/>
                    <a:pt x="562" y="1946"/>
                    <a:pt x="562" y="1934"/>
                  </a:cubicBezTo>
                  <a:cubicBezTo>
                    <a:pt x="542" y="1731"/>
                    <a:pt x="539" y="1527"/>
                    <a:pt x="516" y="1324"/>
                  </a:cubicBezTo>
                  <a:cubicBezTo>
                    <a:pt x="500" y="1164"/>
                    <a:pt x="467" y="1007"/>
                    <a:pt x="418" y="854"/>
                  </a:cubicBezTo>
                  <a:cubicBezTo>
                    <a:pt x="362" y="624"/>
                    <a:pt x="258" y="416"/>
                    <a:pt x="146" y="211"/>
                  </a:cubicBezTo>
                  <a:cubicBezTo>
                    <a:pt x="108" y="134"/>
                    <a:pt x="59" y="63"/>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6"/>
            <p:cNvSpPr/>
            <p:nvPr/>
          </p:nvSpPr>
          <p:spPr>
            <a:xfrm>
              <a:off x="5715760" y="381550"/>
              <a:ext cx="275959" cy="244173"/>
            </a:xfrm>
            <a:custGeom>
              <a:avLst/>
              <a:gdLst/>
              <a:ahLst/>
              <a:cxnLst/>
              <a:rect l="l" t="t" r="r" b="b"/>
              <a:pathLst>
                <a:path w="4037" h="3572" extrusionOk="0">
                  <a:moveTo>
                    <a:pt x="2508" y="0"/>
                  </a:moveTo>
                  <a:cubicBezTo>
                    <a:pt x="2401" y="0"/>
                    <a:pt x="2291" y="11"/>
                    <a:pt x="2180" y="33"/>
                  </a:cubicBezTo>
                  <a:cubicBezTo>
                    <a:pt x="1741" y="121"/>
                    <a:pt x="1403" y="359"/>
                    <a:pt x="1163" y="735"/>
                  </a:cubicBezTo>
                  <a:cubicBezTo>
                    <a:pt x="996" y="996"/>
                    <a:pt x="910" y="1299"/>
                    <a:pt x="917" y="1609"/>
                  </a:cubicBezTo>
                  <a:cubicBezTo>
                    <a:pt x="923" y="1918"/>
                    <a:pt x="912" y="2226"/>
                    <a:pt x="793" y="2519"/>
                  </a:cubicBezTo>
                  <a:cubicBezTo>
                    <a:pt x="775" y="2561"/>
                    <a:pt x="756" y="2602"/>
                    <a:pt x="739" y="2642"/>
                  </a:cubicBezTo>
                  <a:cubicBezTo>
                    <a:pt x="626" y="2900"/>
                    <a:pt x="451" y="3112"/>
                    <a:pt x="257" y="3310"/>
                  </a:cubicBezTo>
                  <a:cubicBezTo>
                    <a:pt x="253" y="3313"/>
                    <a:pt x="227" y="3338"/>
                    <a:pt x="225" y="3340"/>
                  </a:cubicBezTo>
                  <a:cubicBezTo>
                    <a:pt x="209" y="3355"/>
                    <a:pt x="197" y="3373"/>
                    <a:pt x="190" y="3394"/>
                  </a:cubicBezTo>
                  <a:cubicBezTo>
                    <a:pt x="181" y="3413"/>
                    <a:pt x="169" y="3431"/>
                    <a:pt x="151" y="3445"/>
                  </a:cubicBezTo>
                  <a:cubicBezTo>
                    <a:pt x="101" y="3485"/>
                    <a:pt x="51" y="3527"/>
                    <a:pt x="1" y="3569"/>
                  </a:cubicBezTo>
                  <a:cubicBezTo>
                    <a:pt x="8" y="3571"/>
                    <a:pt x="16" y="3571"/>
                    <a:pt x="23" y="3571"/>
                  </a:cubicBezTo>
                  <a:cubicBezTo>
                    <a:pt x="38" y="3571"/>
                    <a:pt x="52" y="3569"/>
                    <a:pt x="65" y="3566"/>
                  </a:cubicBezTo>
                  <a:cubicBezTo>
                    <a:pt x="334" y="3513"/>
                    <a:pt x="576" y="3408"/>
                    <a:pt x="772" y="3212"/>
                  </a:cubicBezTo>
                  <a:cubicBezTo>
                    <a:pt x="981" y="3003"/>
                    <a:pt x="1093" y="2737"/>
                    <a:pt x="1196" y="2467"/>
                  </a:cubicBezTo>
                  <a:cubicBezTo>
                    <a:pt x="1220" y="2407"/>
                    <a:pt x="1247" y="2384"/>
                    <a:pt x="1304" y="2384"/>
                  </a:cubicBezTo>
                  <a:cubicBezTo>
                    <a:pt x="1306" y="2384"/>
                    <a:pt x="1308" y="2384"/>
                    <a:pt x="1310" y="2384"/>
                  </a:cubicBezTo>
                  <a:lnTo>
                    <a:pt x="2220" y="2384"/>
                  </a:lnTo>
                  <a:cubicBezTo>
                    <a:pt x="2230" y="2384"/>
                    <a:pt x="2240" y="2385"/>
                    <a:pt x="2250" y="2385"/>
                  </a:cubicBezTo>
                  <a:cubicBezTo>
                    <a:pt x="2268" y="2385"/>
                    <a:pt x="2286" y="2382"/>
                    <a:pt x="2297" y="2360"/>
                  </a:cubicBezTo>
                  <a:cubicBezTo>
                    <a:pt x="2220" y="2302"/>
                    <a:pt x="2152" y="2237"/>
                    <a:pt x="2090" y="2162"/>
                  </a:cubicBezTo>
                  <a:cubicBezTo>
                    <a:pt x="1927" y="1956"/>
                    <a:pt x="1845" y="1729"/>
                    <a:pt x="1892" y="1464"/>
                  </a:cubicBezTo>
                  <a:cubicBezTo>
                    <a:pt x="1929" y="1264"/>
                    <a:pt x="2053" y="1117"/>
                    <a:pt x="2210" y="996"/>
                  </a:cubicBezTo>
                  <a:cubicBezTo>
                    <a:pt x="2448" y="810"/>
                    <a:pt x="2735" y="698"/>
                    <a:pt x="3037" y="670"/>
                  </a:cubicBezTo>
                  <a:cubicBezTo>
                    <a:pt x="3073" y="666"/>
                    <a:pt x="3109" y="664"/>
                    <a:pt x="3144" y="664"/>
                  </a:cubicBezTo>
                  <a:cubicBezTo>
                    <a:pt x="3405" y="664"/>
                    <a:pt x="3620" y="773"/>
                    <a:pt x="3803" y="973"/>
                  </a:cubicBezTo>
                  <a:cubicBezTo>
                    <a:pt x="3901" y="1078"/>
                    <a:pt x="3966" y="1203"/>
                    <a:pt x="4033" y="1327"/>
                  </a:cubicBezTo>
                  <a:lnTo>
                    <a:pt x="4036" y="1324"/>
                  </a:lnTo>
                  <a:cubicBezTo>
                    <a:pt x="4035" y="1304"/>
                    <a:pt x="4035" y="1283"/>
                    <a:pt x="4031" y="1264"/>
                  </a:cubicBezTo>
                  <a:cubicBezTo>
                    <a:pt x="3956" y="884"/>
                    <a:pt x="3740" y="545"/>
                    <a:pt x="3430" y="316"/>
                  </a:cubicBezTo>
                  <a:cubicBezTo>
                    <a:pt x="3148" y="105"/>
                    <a:pt x="2839" y="0"/>
                    <a:pt x="2508"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6"/>
            <p:cNvSpPr/>
            <p:nvPr/>
          </p:nvSpPr>
          <p:spPr>
            <a:xfrm>
              <a:off x="5956720" y="738863"/>
              <a:ext cx="29394" cy="189487"/>
            </a:xfrm>
            <a:custGeom>
              <a:avLst/>
              <a:gdLst/>
              <a:ahLst/>
              <a:cxnLst/>
              <a:rect l="l" t="t" r="r" b="b"/>
              <a:pathLst>
                <a:path w="430" h="2772" extrusionOk="0">
                  <a:moveTo>
                    <a:pt x="0" y="1"/>
                  </a:moveTo>
                  <a:cubicBezTo>
                    <a:pt x="2" y="18"/>
                    <a:pt x="4" y="36"/>
                    <a:pt x="9" y="53"/>
                  </a:cubicBezTo>
                  <a:cubicBezTo>
                    <a:pt x="85" y="357"/>
                    <a:pt x="156" y="662"/>
                    <a:pt x="213" y="969"/>
                  </a:cubicBezTo>
                  <a:cubicBezTo>
                    <a:pt x="246" y="1151"/>
                    <a:pt x="272" y="1333"/>
                    <a:pt x="286" y="1519"/>
                  </a:cubicBezTo>
                  <a:cubicBezTo>
                    <a:pt x="302" y="1728"/>
                    <a:pt x="304" y="1938"/>
                    <a:pt x="293" y="2147"/>
                  </a:cubicBezTo>
                  <a:cubicBezTo>
                    <a:pt x="283" y="2343"/>
                    <a:pt x="249" y="2539"/>
                    <a:pt x="193" y="2730"/>
                  </a:cubicBezTo>
                  <a:cubicBezTo>
                    <a:pt x="188" y="2746"/>
                    <a:pt x="181" y="2764"/>
                    <a:pt x="204" y="2769"/>
                  </a:cubicBezTo>
                  <a:cubicBezTo>
                    <a:pt x="208" y="2771"/>
                    <a:pt x="213" y="2771"/>
                    <a:pt x="217" y="2771"/>
                  </a:cubicBezTo>
                  <a:cubicBezTo>
                    <a:pt x="232" y="2771"/>
                    <a:pt x="246" y="2763"/>
                    <a:pt x="251" y="2750"/>
                  </a:cubicBezTo>
                  <a:cubicBezTo>
                    <a:pt x="258" y="2732"/>
                    <a:pt x="263" y="2715"/>
                    <a:pt x="269" y="2697"/>
                  </a:cubicBezTo>
                  <a:cubicBezTo>
                    <a:pt x="349" y="2436"/>
                    <a:pt x="398" y="2166"/>
                    <a:pt x="416" y="1892"/>
                  </a:cubicBezTo>
                  <a:cubicBezTo>
                    <a:pt x="430" y="1650"/>
                    <a:pt x="426" y="1409"/>
                    <a:pt x="405" y="1168"/>
                  </a:cubicBezTo>
                  <a:cubicBezTo>
                    <a:pt x="383" y="919"/>
                    <a:pt x="342" y="672"/>
                    <a:pt x="297" y="425"/>
                  </a:cubicBezTo>
                  <a:cubicBezTo>
                    <a:pt x="269" y="283"/>
                    <a:pt x="249" y="141"/>
                    <a:pt x="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6"/>
            <p:cNvSpPr/>
            <p:nvPr/>
          </p:nvSpPr>
          <p:spPr>
            <a:xfrm>
              <a:off x="5614375" y="530450"/>
              <a:ext cx="377424" cy="393477"/>
            </a:xfrm>
            <a:custGeom>
              <a:avLst/>
              <a:gdLst/>
              <a:ahLst/>
              <a:cxnLst/>
              <a:rect l="l" t="t" r="r" b="b"/>
              <a:pathLst>
                <a:path w="5408" h="5653" extrusionOk="0">
                  <a:moveTo>
                    <a:pt x="5392" y="1"/>
                  </a:moveTo>
                  <a:cubicBezTo>
                    <a:pt x="5385" y="1"/>
                    <a:pt x="5379" y="4"/>
                    <a:pt x="5374" y="10"/>
                  </a:cubicBezTo>
                  <a:cubicBezTo>
                    <a:pt x="5283" y="80"/>
                    <a:pt x="5179" y="132"/>
                    <a:pt x="5069" y="166"/>
                  </a:cubicBezTo>
                  <a:cubicBezTo>
                    <a:pt x="4928" y="213"/>
                    <a:pt x="4781" y="243"/>
                    <a:pt x="4632" y="257"/>
                  </a:cubicBezTo>
                  <a:cubicBezTo>
                    <a:pt x="4561" y="263"/>
                    <a:pt x="4490" y="266"/>
                    <a:pt x="4418" y="266"/>
                  </a:cubicBezTo>
                  <a:cubicBezTo>
                    <a:pt x="4312" y="266"/>
                    <a:pt x="4206" y="259"/>
                    <a:pt x="4101" y="245"/>
                  </a:cubicBezTo>
                  <a:cubicBezTo>
                    <a:pt x="3989" y="224"/>
                    <a:pt x="3880" y="185"/>
                    <a:pt x="3780" y="131"/>
                  </a:cubicBezTo>
                  <a:cubicBezTo>
                    <a:pt x="3769" y="153"/>
                    <a:pt x="3753" y="157"/>
                    <a:pt x="3735" y="157"/>
                  </a:cubicBezTo>
                  <a:cubicBezTo>
                    <a:pt x="3725" y="157"/>
                    <a:pt x="3714" y="155"/>
                    <a:pt x="3703" y="155"/>
                  </a:cubicBezTo>
                  <a:cubicBezTo>
                    <a:pt x="3501" y="155"/>
                    <a:pt x="3299" y="156"/>
                    <a:pt x="3096" y="156"/>
                  </a:cubicBezTo>
                  <a:cubicBezTo>
                    <a:pt x="2995" y="156"/>
                    <a:pt x="2894" y="156"/>
                    <a:pt x="2793" y="155"/>
                  </a:cubicBezTo>
                  <a:cubicBezTo>
                    <a:pt x="2732" y="155"/>
                    <a:pt x="2704" y="178"/>
                    <a:pt x="2679" y="239"/>
                  </a:cubicBezTo>
                  <a:cubicBezTo>
                    <a:pt x="2576" y="508"/>
                    <a:pt x="2464" y="776"/>
                    <a:pt x="2255" y="984"/>
                  </a:cubicBezTo>
                  <a:cubicBezTo>
                    <a:pt x="2059" y="1179"/>
                    <a:pt x="1817" y="1286"/>
                    <a:pt x="1547" y="1339"/>
                  </a:cubicBezTo>
                  <a:cubicBezTo>
                    <a:pt x="1534" y="1342"/>
                    <a:pt x="1521" y="1343"/>
                    <a:pt x="1507" y="1343"/>
                  </a:cubicBezTo>
                  <a:cubicBezTo>
                    <a:pt x="1499" y="1343"/>
                    <a:pt x="1491" y="1343"/>
                    <a:pt x="1484" y="1342"/>
                  </a:cubicBezTo>
                  <a:cubicBezTo>
                    <a:pt x="1534" y="1300"/>
                    <a:pt x="1584" y="1258"/>
                    <a:pt x="1634" y="1218"/>
                  </a:cubicBezTo>
                  <a:cubicBezTo>
                    <a:pt x="1652" y="1204"/>
                    <a:pt x="1673" y="1193"/>
                    <a:pt x="1673" y="1167"/>
                  </a:cubicBezTo>
                  <a:lnTo>
                    <a:pt x="1673" y="1167"/>
                  </a:lnTo>
                  <a:cubicBezTo>
                    <a:pt x="1662" y="1170"/>
                    <a:pt x="1650" y="1174"/>
                    <a:pt x="1640" y="1181"/>
                  </a:cubicBezTo>
                  <a:cubicBezTo>
                    <a:pt x="1496" y="1279"/>
                    <a:pt x="1349" y="1377"/>
                    <a:pt x="1214" y="1488"/>
                  </a:cubicBezTo>
                  <a:cubicBezTo>
                    <a:pt x="1077" y="1598"/>
                    <a:pt x="937" y="1698"/>
                    <a:pt x="823" y="1831"/>
                  </a:cubicBezTo>
                  <a:cubicBezTo>
                    <a:pt x="754" y="1861"/>
                    <a:pt x="721" y="1926"/>
                    <a:pt x="670" y="1977"/>
                  </a:cubicBezTo>
                  <a:cubicBezTo>
                    <a:pt x="523" y="2127"/>
                    <a:pt x="393" y="2298"/>
                    <a:pt x="286" y="2482"/>
                  </a:cubicBezTo>
                  <a:cubicBezTo>
                    <a:pt x="263" y="2518"/>
                    <a:pt x="221" y="2553"/>
                    <a:pt x="244" y="2608"/>
                  </a:cubicBezTo>
                  <a:cubicBezTo>
                    <a:pt x="235" y="2629"/>
                    <a:pt x="227" y="2653"/>
                    <a:pt x="218" y="2674"/>
                  </a:cubicBezTo>
                  <a:cubicBezTo>
                    <a:pt x="158" y="2799"/>
                    <a:pt x="113" y="2929"/>
                    <a:pt x="85" y="3064"/>
                  </a:cubicBezTo>
                  <a:cubicBezTo>
                    <a:pt x="25" y="3244"/>
                    <a:pt x="0" y="3434"/>
                    <a:pt x="13" y="3623"/>
                  </a:cubicBezTo>
                  <a:cubicBezTo>
                    <a:pt x="14" y="3658"/>
                    <a:pt x="23" y="3695"/>
                    <a:pt x="37" y="3728"/>
                  </a:cubicBezTo>
                  <a:cubicBezTo>
                    <a:pt x="49" y="3756"/>
                    <a:pt x="69" y="3788"/>
                    <a:pt x="104" y="3788"/>
                  </a:cubicBezTo>
                  <a:cubicBezTo>
                    <a:pt x="105" y="3788"/>
                    <a:pt x="107" y="3788"/>
                    <a:pt x="109" y="3788"/>
                  </a:cubicBezTo>
                  <a:cubicBezTo>
                    <a:pt x="146" y="3784"/>
                    <a:pt x="146" y="3749"/>
                    <a:pt x="153" y="3721"/>
                  </a:cubicBezTo>
                  <a:cubicBezTo>
                    <a:pt x="183" y="3549"/>
                    <a:pt x="209" y="3376"/>
                    <a:pt x="270" y="3211"/>
                  </a:cubicBezTo>
                  <a:cubicBezTo>
                    <a:pt x="279" y="3183"/>
                    <a:pt x="288" y="3155"/>
                    <a:pt x="295" y="3127"/>
                  </a:cubicBezTo>
                  <a:cubicBezTo>
                    <a:pt x="328" y="3132"/>
                    <a:pt x="332" y="3130"/>
                    <a:pt x="346" y="3144"/>
                  </a:cubicBezTo>
                  <a:cubicBezTo>
                    <a:pt x="393" y="3193"/>
                    <a:pt x="440" y="3242"/>
                    <a:pt x="490" y="3292"/>
                  </a:cubicBezTo>
                  <a:cubicBezTo>
                    <a:pt x="503" y="3306"/>
                    <a:pt x="516" y="3312"/>
                    <a:pt x="527" y="3312"/>
                  </a:cubicBezTo>
                  <a:cubicBezTo>
                    <a:pt x="542" y="3312"/>
                    <a:pt x="555" y="3302"/>
                    <a:pt x="567" y="3283"/>
                  </a:cubicBezTo>
                  <a:cubicBezTo>
                    <a:pt x="590" y="3246"/>
                    <a:pt x="607" y="3216"/>
                    <a:pt x="626" y="3183"/>
                  </a:cubicBezTo>
                  <a:cubicBezTo>
                    <a:pt x="824" y="2859"/>
                    <a:pt x="1008" y="2527"/>
                    <a:pt x="1182" y="2189"/>
                  </a:cubicBezTo>
                  <a:cubicBezTo>
                    <a:pt x="1231" y="2094"/>
                    <a:pt x="1280" y="2000"/>
                    <a:pt x="1329" y="1907"/>
                  </a:cubicBezTo>
                  <a:cubicBezTo>
                    <a:pt x="1337" y="1892"/>
                    <a:pt x="1341" y="1870"/>
                    <a:pt x="1359" y="1870"/>
                  </a:cubicBezTo>
                  <a:cubicBezTo>
                    <a:pt x="1362" y="1870"/>
                    <a:pt x="1367" y="1871"/>
                    <a:pt x="1371" y="1873"/>
                  </a:cubicBezTo>
                  <a:cubicBezTo>
                    <a:pt x="1401" y="1887"/>
                    <a:pt x="1384" y="1908"/>
                    <a:pt x="1375" y="1926"/>
                  </a:cubicBezTo>
                  <a:cubicBezTo>
                    <a:pt x="1349" y="1985"/>
                    <a:pt x="1322" y="2045"/>
                    <a:pt x="1296" y="2103"/>
                  </a:cubicBezTo>
                  <a:cubicBezTo>
                    <a:pt x="1217" y="2219"/>
                    <a:pt x="1159" y="2347"/>
                    <a:pt x="1094" y="2468"/>
                  </a:cubicBezTo>
                  <a:cubicBezTo>
                    <a:pt x="875" y="2881"/>
                    <a:pt x="633" y="3285"/>
                    <a:pt x="370" y="3672"/>
                  </a:cubicBezTo>
                  <a:cubicBezTo>
                    <a:pt x="358" y="3693"/>
                    <a:pt x="348" y="3716"/>
                    <a:pt x="342" y="3739"/>
                  </a:cubicBezTo>
                  <a:cubicBezTo>
                    <a:pt x="293" y="3937"/>
                    <a:pt x="298" y="4140"/>
                    <a:pt x="288" y="4342"/>
                  </a:cubicBezTo>
                  <a:cubicBezTo>
                    <a:pt x="276" y="4542"/>
                    <a:pt x="260" y="4740"/>
                    <a:pt x="279" y="4941"/>
                  </a:cubicBezTo>
                  <a:cubicBezTo>
                    <a:pt x="298" y="5127"/>
                    <a:pt x="311" y="5311"/>
                    <a:pt x="335" y="5495"/>
                  </a:cubicBezTo>
                  <a:cubicBezTo>
                    <a:pt x="342" y="5548"/>
                    <a:pt x="356" y="5602"/>
                    <a:pt x="400" y="5639"/>
                  </a:cubicBezTo>
                  <a:cubicBezTo>
                    <a:pt x="409" y="5648"/>
                    <a:pt x="420" y="5652"/>
                    <a:pt x="432" y="5652"/>
                  </a:cubicBezTo>
                  <a:cubicBezTo>
                    <a:pt x="440" y="5652"/>
                    <a:pt x="450" y="5650"/>
                    <a:pt x="458" y="5644"/>
                  </a:cubicBezTo>
                  <a:cubicBezTo>
                    <a:pt x="477" y="5628"/>
                    <a:pt x="484" y="5604"/>
                    <a:pt x="474" y="5592"/>
                  </a:cubicBezTo>
                  <a:cubicBezTo>
                    <a:pt x="462" y="5578"/>
                    <a:pt x="455" y="5492"/>
                    <a:pt x="455" y="5457"/>
                  </a:cubicBezTo>
                  <a:cubicBezTo>
                    <a:pt x="449" y="5225"/>
                    <a:pt x="469" y="4994"/>
                    <a:pt x="507" y="4766"/>
                  </a:cubicBezTo>
                  <a:cubicBezTo>
                    <a:pt x="565" y="4421"/>
                    <a:pt x="658" y="4080"/>
                    <a:pt x="786" y="3753"/>
                  </a:cubicBezTo>
                  <a:cubicBezTo>
                    <a:pt x="875" y="3519"/>
                    <a:pt x="979" y="3292"/>
                    <a:pt x="1096" y="3071"/>
                  </a:cubicBezTo>
                  <a:cubicBezTo>
                    <a:pt x="1159" y="2957"/>
                    <a:pt x="1231" y="2848"/>
                    <a:pt x="1294" y="2732"/>
                  </a:cubicBezTo>
                  <a:cubicBezTo>
                    <a:pt x="1512" y="2438"/>
                    <a:pt x="1731" y="2145"/>
                    <a:pt x="1946" y="1849"/>
                  </a:cubicBezTo>
                  <a:cubicBezTo>
                    <a:pt x="2236" y="1453"/>
                    <a:pt x="2490" y="1035"/>
                    <a:pt x="2642" y="564"/>
                  </a:cubicBezTo>
                  <a:cubicBezTo>
                    <a:pt x="2659" y="514"/>
                    <a:pt x="2683" y="488"/>
                    <a:pt x="2717" y="488"/>
                  </a:cubicBezTo>
                  <a:cubicBezTo>
                    <a:pt x="2735" y="488"/>
                    <a:pt x="2754" y="495"/>
                    <a:pt x="2777" y="508"/>
                  </a:cubicBezTo>
                  <a:cubicBezTo>
                    <a:pt x="2870" y="555"/>
                    <a:pt x="2960" y="611"/>
                    <a:pt x="3051" y="660"/>
                  </a:cubicBezTo>
                  <a:cubicBezTo>
                    <a:pt x="3470" y="890"/>
                    <a:pt x="3920" y="1000"/>
                    <a:pt x="4394" y="1034"/>
                  </a:cubicBezTo>
                  <a:cubicBezTo>
                    <a:pt x="4508" y="1041"/>
                    <a:pt x="4548" y="1069"/>
                    <a:pt x="4569" y="1183"/>
                  </a:cubicBezTo>
                  <a:cubicBezTo>
                    <a:pt x="4587" y="1274"/>
                    <a:pt x="4595" y="1365"/>
                    <a:pt x="4606" y="1456"/>
                  </a:cubicBezTo>
                  <a:cubicBezTo>
                    <a:pt x="4625" y="1612"/>
                    <a:pt x="4636" y="1768"/>
                    <a:pt x="4662" y="1922"/>
                  </a:cubicBezTo>
                  <a:cubicBezTo>
                    <a:pt x="4695" y="2126"/>
                    <a:pt x="4737" y="2327"/>
                    <a:pt x="4781" y="2529"/>
                  </a:cubicBezTo>
                  <a:cubicBezTo>
                    <a:pt x="4813" y="2697"/>
                    <a:pt x="4853" y="2864"/>
                    <a:pt x="4902" y="3029"/>
                  </a:cubicBezTo>
                  <a:lnTo>
                    <a:pt x="5113" y="3029"/>
                  </a:lnTo>
                  <a:cubicBezTo>
                    <a:pt x="5056" y="2732"/>
                    <a:pt x="4997" y="2436"/>
                    <a:pt x="4946" y="2138"/>
                  </a:cubicBezTo>
                  <a:cubicBezTo>
                    <a:pt x="4895" y="1847"/>
                    <a:pt x="4836" y="1558"/>
                    <a:pt x="4865" y="1258"/>
                  </a:cubicBezTo>
                  <a:cubicBezTo>
                    <a:pt x="4883" y="1093"/>
                    <a:pt x="4918" y="932"/>
                    <a:pt x="5006" y="786"/>
                  </a:cubicBezTo>
                  <a:cubicBezTo>
                    <a:pt x="5120" y="599"/>
                    <a:pt x="5235" y="409"/>
                    <a:pt x="5326" y="208"/>
                  </a:cubicBezTo>
                  <a:cubicBezTo>
                    <a:pt x="5358" y="141"/>
                    <a:pt x="5391" y="76"/>
                    <a:pt x="5407" y="6"/>
                  </a:cubicBezTo>
                  <a:cubicBezTo>
                    <a:pt x="5403" y="2"/>
                    <a:pt x="5397" y="1"/>
                    <a:pt x="5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6"/>
            <p:cNvSpPr/>
            <p:nvPr/>
          </p:nvSpPr>
          <p:spPr>
            <a:xfrm>
              <a:off x="5991381" y="471988"/>
              <a:ext cx="1025" cy="2119"/>
            </a:xfrm>
            <a:custGeom>
              <a:avLst/>
              <a:gdLst/>
              <a:ahLst/>
              <a:cxnLst/>
              <a:rect l="l" t="t" r="r" b="b"/>
              <a:pathLst>
                <a:path w="15" h="31" extrusionOk="0">
                  <a:moveTo>
                    <a:pt x="4" y="1"/>
                  </a:moveTo>
                  <a:lnTo>
                    <a:pt x="1" y="4"/>
                  </a:lnTo>
                  <a:cubicBezTo>
                    <a:pt x="3" y="13"/>
                    <a:pt x="6" y="22"/>
                    <a:pt x="8" y="30"/>
                  </a:cubicBezTo>
                  <a:cubicBezTo>
                    <a:pt x="10" y="29"/>
                    <a:pt x="11" y="29"/>
                    <a:pt x="11" y="27"/>
                  </a:cubicBezTo>
                  <a:cubicBezTo>
                    <a:pt x="15" y="18"/>
                    <a:pt x="13" y="8"/>
                    <a:pt x="4" y="1"/>
                  </a:cubicBezTo>
                  <a:close/>
                </a:path>
              </a:pathLst>
            </a:custGeom>
            <a:solidFill>
              <a:srgbClr val="59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6"/>
            <p:cNvSpPr/>
            <p:nvPr/>
          </p:nvSpPr>
          <p:spPr>
            <a:xfrm>
              <a:off x="5731256" y="344503"/>
              <a:ext cx="239525" cy="129606"/>
            </a:xfrm>
            <a:custGeom>
              <a:avLst/>
              <a:gdLst/>
              <a:ahLst/>
              <a:cxnLst/>
              <a:rect l="l" t="t" r="r" b="b"/>
              <a:pathLst>
                <a:path w="3504" h="1896" extrusionOk="0">
                  <a:moveTo>
                    <a:pt x="1955" y="1"/>
                  </a:moveTo>
                  <a:lnTo>
                    <a:pt x="1955" y="1"/>
                  </a:lnTo>
                  <a:cubicBezTo>
                    <a:pt x="2155" y="99"/>
                    <a:pt x="2224" y="185"/>
                    <a:pt x="2246" y="244"/>
                  </a:cubicBezTo>
                  <a:cubicBezTo>
                    <a:pt x="2257" y="269"/>
                    <a:pt x="2257" y="299"/>
                    <a:pt x="2246" y="323"/>
                  </a:cubicBezTo>
                  <a:lnTo>
                    <a:pt x="2229" y="335"/>
                  </a:lnTo>
                  <a:lnTo>
                    <a:pt x="2211" y="327"/>
                  </a:lnTo>
                  <a:cubicBezTo>
                    <a:pt x="2071" y="125"/>
                    <a:pt x="1890" y="20"/>
                    <a:pt x="1689" y="20"/>
                  </a:cubicBezTo>
                  <a:cubicBezTo>
                    <a:pt x="1549" y="20"/>
                    <a:pt x="1403" y="73"/>
                    <a:pt x="1265" y="174"/>
                  </a:cubicBezTo>
                  <a:cubicBezTo>
                    <a:pt x="1338" y="146"/>
                    <a:pt x="1417" y="130"/>
                    <a:pt x="1496" y="127"/>
                  </a:cubicBezTo>
                  <a:cubicBezTo>
                    <a:pt x="1636" y="127"/>
                    <a:pt x="1764" y="193"/>
                    <a:pt x="1887" y="327"/>
                  </a:cubicBezTo>
                  <a:lnTo>
                    <a:pt x="1890" y="350"/>
                  </a:lnTo>
                  <a:lnTo>
                    <a:pt x="1871" y="360"/>
                  </a:lnTo>
                  <a:cubicBezTo>
                    <a:pt x="1813" y="353"/>
                    <a:pt x="1755" y="341"/>
                    <a:pt x="1699" y="323"/>
                  </a:cubicBezTo>
                  <a:cubicBezTo>
                    <a:pt x="1599" y="297"/>
                    <a:pt x="1487" y="265"/>
                    <a:pt x="1366" y="265"/>
                  </a:cubicBezTo>
                  <a:cubicBezTo>
                    <a:pt x="1084" y="265"/>
                    <a:pt x="854" y="446"/>
                    <a:pt x="667" y="818"/>
                  </a:cubicBezTo>
                  <a:cubicBezTo>
                    <a:pt x="891" y="567"/>
                    <a:pt x="1221" y="449"/>
                    <a:pt x="1408" y="449"/>
                  </a:cubicBezTo>
                  <a:cubicBezTo>
                    <a:pt x="1475" y="449"/>
                    <a:pt x="1519" y="465"/>
                    <a:pt x="1535" y="495"/>
                  </a:cubicBezTo>
                  <a:lnTo>
                    <a:pt x="1535" y="513"/>
                  </a:lnTo>
                  <a:lnTo>
                    <a:pt x="1519" y="525"/>
                  </a:lnTo>
                  <a:cubicBezTo>
                    <a:pt x="1114" y="579"/>
                    <a:pt x="912" y="770"/>
                    <a:pt x="698" y="974"/>
                  </a:cubicBezTo>
                  <a:cubicBezTo>
                    <a:pt x="516" y="1147"/>
                    <a:pt x="327" y="1326"/>
                    <a:pt x="1" y="1440"/>
                  </a:cubicBezTo>
                  <a:lnTo>
                    <a:pt x="48" y="1440"/>
                  </a:lnTo>
                  <a:cubicBezTo>
                    <a:pt x="896" y="1440"/>
                    <a:pt x="1347" y="851"/>
                    <a:pt x="1351" y="846"/>
                  </a:cubicBezTo>
                  <a:lnTo>
                    <a:pt x="1356" y="839"/>
                  </a:lnTo>
                  <a:lnTo>
                    <a:pt x="1377" y="830"/>
                  </a:lnTo>
                  <a:lnTo>
                    <a:pt x="1391" y="849"/>
                  </a:lnTo>
                  <a:lnTo>
                    <a:pt x="1382" y="870"/>
                  </a:lnTo>
                  <a:cubicBezTo>
                    <a:pt x="1370" y="889"/>
                    <a:pt x="1356" y="916"/>
                    <a:pt x="1338" y="947"/>
                  </a:cubicBezTo>
                  <a:cubicBezTo>
                    <a:pt x="1196" y="1200"/>
                    <a:pt x="881" y="1763"/>
                    <a:pt x="99" y="1896"/>
                  </a:cubicBezTo>
                  <a:lnTo>
                    <a:pt x="178" y="1896"/>
                  </a:lnTo>
                  <a:cubicBezTo>
                    <a:pt x="1175" y="1896"/>
                    <a:pt x="1563" y="1363"/>
                    <a:pt x="1710" y="1163"/>
                  </a:cubicBezTo>
                  <a:cubicBezTo>
                    <a:pt x="1724" y="1142"/>
                    <a:pt x="1736" y="1126"/>
                    <a:pt x="1747" y="1112"/>
                  </a:cubicBezTo>
                  <a:cubicBezTo>
                    <a:pt x="1938" y="872"/>
                    <a:pt x="2255" y="726"/>
                    <a:pt x="2593" y="726"/>
                  </a:cubicBezTo>
                  <a:cubicBezTo>
                    <a:pt x="2893" y="726"/>
                    <a:pt x="3207" y="840"/>
                    <a:pt x="3503" y="1054"/>
                  </a:cubicBezTo>
                  <a:cubicBezTo>
                    <a:pt x="3291" y="535"/>
                    <a:pt x="3067" y="130"/>
                    <a:pt x="2495" y="44"/>
                  </a:cubicBezTo>
                  <a:lnTo>
                    <a:pt x="2495" y="44"/>
                  </a:lnTo>
                  <a:cubicBezTo>
                    <a:pt x="2711" y="155"/>
                    <a:pt x="2865" y="348"/>
                    <a:pt x="2865" y="476"/>
                  </a:cubicBezTo>
                  <a:lnTo>
                    <a:pt x="2856" y="492"/>
                  </a:lnTo>
                  <a:lnTo>
                    <a:pt x="2839" y="495"/>
                  </a:lnTo>
                  <a:cubicBezTo>
                    <a:pt x="2757" y="465"/>
                    <a:pt x="2700" y="400"/>
                    <a:pt x="2636" y="325"/>
                  </a:cubicBezTo>
                  <a:cubicBezTo>
                    <a:pt x="2513" y="186"/>
                    <a:pt x="2364" y="15"/>
                    <a:pt x="19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6"/>
            <p:cNvSpPr/>
            <p:nvPr/>
          </p:nvSpPr>
          <p:spPr>
            <a:xfrm>
              <a:off x="5836750" y="425725"/>
              <a:ext cx="162908" cy="129600"/>
            </a:xfrm>
            <a:custGeom>
              <a:avLst/>
              <a:gdLst/>
              <a:ahLst/>
              <a:cxnLst/>
              <a:rect l="l" t="t" r="r" b="b"/>
              <a:pathLst>
                <a:path w="2188" h="1741" extrusionOk="0">
                  <a:moveTo>
                    <a:pt x="1366" y="631"/>
                  </a:moveTo>
                  <a:cubicBezTo>
                    <a:pt x="1461" y="631"/>
                    <a:pt x="1558" y="666"/>
                    <a:pt x="1637" y="744"/>
                  </a:cubicBezTo>
                  <a:cubicBezTo>
                    <a:pt x="1880" y="988"/>
                    <a:pt x="1708" y="1405"/>
                    <a:pt x="1363" y="1405"/>
                  </a:cubicBezTo>
                  <a:cubicBezTo>
                    <a:pt x="1151" y="1405"/>
                    <a:pt x="977" y="1233"/>
                    <a:pt x="976" y="1020"/>
                  </a:cubicBezTo>
                  <a:cubicBezTo>
                    <a:pt x="976" y="787"/>
                    <a:pt x="1167" y="631"/>
                    <a:pt x="1366" y="631"/>
                  </a:cubicBezTo>
                  <a:close/>
                  <a:moveTo>
                    <a:pt x="1267" y="1"/>
                  </a:moveTo>
                  <a:cubicBezTo>
                    <a:pt x="1248" y="1"/>
                    <a:pt x="1230" y="2"/>
                    <a:pt x="1211" y="3"/>
                  </a:cubicBezTo>
                  <a:cubicBezTo>
                    <a:pt x="886" y="19"/>
                    <a:pt x="578" y="138"/>
                    <a:pt x="327" y="343"/>
                  </a:cubicBezTo>
                  <a:cubicBezTo>
                    <a:pt x="111" y="522"/>
                    <a:pt x="1" y="743"/>
                    <a:pt x="54" y="1030"/>
                  </a:cubicBezTo>
                  <a:cubicBezTo>
                    <a:pt x="115" y="1367"/>
                    <a:pt x="413" y="1659"/>
                    <a:pt x="676" y="1707"/>
                  </a:cubicBezTo>
                  <a:cubicBezTo>
                    <a:pt x="793" y="1728"/>
                    <a:pt x="912" y="1740"/>
                    <a:pt x="1032" y="1740"/>
                  </a:cubicBezTo>
                  <a:cubicBezTo>
                    <a:pt x="1040" y="1740"/>
                    <a:pt x="1048" y="1740"/>
                    <a:pt x="1056" y="1740"/>
                  </a:cubicBezTo>
                  <a:cubicBezTo>
                    <a:pt x="1066" y="1740"/>
                    <a:pt x="1076" y="1740"/>
                    <a:pt x="1085" y="1740"/>
                  </a:cubicBezTo>
                  <a:cubicBezTo>
                    <a:pt x="1191" y="1740"/>
                    <a:pt x="1297" y="1731"/>
                    <a:pt x="1403" y="1714"/>
                  </a:cubicBezTo>
                  <a:cubicBezTo>
                    <a:pt x="1600" y="1679"/>
                    <a:pt x="1787" y="1624"/>
                    <a:pt x="1956" y="1510"/>
                  </a:cubicBezTo>
                  <a:cubicBezTo>
                    <a:pt x="2045" y="1451"/>
                    <a:pt x="2105" y="1375"/>
                    <a:pt x="2124" y="1267"/>
                  </a:cubicBezTo>
                  <a:cubicBezTo>
                    <a:pt x="2147" y="1144"/>
                    <a:pt x="2187" y="1023"/>
                    <a:pt x="2168" y="897"/>
                  </a:cubicBezTo>
                  <a:cubicBezTo>
                    <a:pt x="2138" y="694"/>
                    <a:pt x="2054" y="501"/>
                    <a:pt x="1924" y="343"/>
                  </a:cubicBezTo>
                  <a:cubicBezTo>
                    <a:pt x="1752" y="131"/>
                    <a:pt x="1538" y="1"/>
                    <a:pt x="12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4" name="Google Shape;2294;p36"/>
            <p:cNvGrpSpPr/>
            <p:nvPr/>
          </p:nvGrpSpPr>
          <p:grpSpPr>
            <a:xfrm rot="-1674655" flipH="1">
              <a:off x="5900251" y="474387"/>
              <a:ext cx="67576" cy="57905"/>
              <a:chOff x="6688530" y="2567647"/>
              <a:chExt cx="64529" cy="55301"/>
            </a:xfrm>
          </p:grpSpPr>
          <p:sp>
            <p:nvSpPr>
              <p:cNvPr id="2295" name="Google Shape;2295;p36"/>
              <p:cNvSpPr/>
              <p:nvPr/>
            </p:nvSpPr>
            <p:spPr>
              <a:xfrm>
                <a:off x="6688530" y="2567647"/>
                <a:ext cx="64529" cy="55301"/>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6"/>
              <p:cNvSpPr/>
              <p:nvPr/>
            </p:nvSpPr>
            <p:spPr>
              <a:xfrm>
                <a:off x="6697553" y="2579063"/>
                <a:ext cx="34179"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6"/>
              <p:cNvSpPr/>
              <p:nvPr/>
            </p:nvSpPr>
            <p:spPr>
              <a:xfrm>
                <a:off x="6711567" y="2577833"/>
                <a:ext cx="16953"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6"/>
              <p:cNvSpPr/>
              <p:nvPr/>
            </p:nvSpPr>
            <p:spPr>
              <a:xfrm>
                <a:off x="6699672" y="2598135"/>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9" name="Google Shape;2299;p36"/>
            <p:cNvGrpSpPr/>
            <p:nvPr/>
          </p:nvGrpSpPr>
          <p:grpSpPr>
            <a:xfrm>
              <a:off x="5982668" y="469875"/>
              <a:ext cx="81826" cy="69075"/>
              <a:chOff x="6061053" y="476510"/>
              <a:chExt cx="83437" cy="55782"/>
            </a:xfrm>
          </p:grpSpPr>
          <p:sp>
            <p:nvSpPr>
              <p:cNvPr id="2300" name="Google Shape;2300;p36"/>
              <p:cNvSpPr/>
              <p:nvPr/>
            </p:nvSpPr>
            <p:spPr>
              <a:xfrm>
                <a:off x="6061053" y="509352"/>
                <a:ext cx="71140" cy="22940"/>
              </a:xfrm>
              <a:custGeom>
                <a:avLst/>
                <a:gdLst/>
                <a:ahLst/>
                <a:cxnLst/>
                <a:rect l="l" t="t" r="r" b="b"/>
                <a:pathLst>
                  <a:path w="943" h="304" extrusionOk="0">
                    <a:moveTo>
                      <a:pt x="561" y="1"/>
                    </a:moveTo>
                    <a:cubicBezTo>
                      <a:pt x="522" y="1"/>
                      <a:pt x="484" y="9"/>
                      <a:pt x="448" y="24"/>
                    </a:cubicBezTo>
                    <a:cubicBezTo>
                      <a:pt x="327" y="84"/>
                      <a:pt x="136" y="119"/>
                      <a:pt x="2" y="129"/>
                    </a:cubicBezTo>
                    <a:cubicBezTo>
                      <a:pt x="1" y="175"/>
                      <a:pt x="11" y="222"/>
                      <a:pt x="34" y="263"/>
                    </a:cubicBezTo>
                    <a:cubicBezTo>
                      <a:pt x="53" y="289"/>
                      <a:pt x="80" y="303"/>
                      <a:pt x="115" y="303"/>
                    </a:cubicBezTo>
                    <a:cubicBezTo>
                      <a:pt x="133" y="303"/>
                      <a:pt x="154" y="300"/>
                      <a:pt x="176" y="292"/>
                    </a:cubicBezTo>
                    <a:cubicBezTo>
                      <a:pt x="223" y="275"/>
                      <a:pt x="269" y="254"/>
                      <a:pt x="313" y="233"/>
                    </a:cubicBezTo>
                    <a:cubicBezTo>
                      <a:pt x="448" y="168"/>
                      <a:pt x="649" y="72"/>
                      <a:pt x="853" y="47"/>
                    </a:cubicBezTo>
                    <a:lnTo>
                      <a:pt x="888" y="43"/>
                    </a:lnTo>
                    <a:cubicBezTo>
                      <a:pt x="905" y="42"/>
                      <a:pt x="924" y="40"/>
                      <a:pt x="942" y="36"/>
                    </a:cubicBezTo>
                    <a:cubicBezTo>
                      <a:pt x="907" y="33"/>
                      <a:pt x="868" y="29"/>
                      <a:pt x="826" y="24"/>
                    </a:cubicBezTo>
                    <a:cubicBezTo>
                      <a:pt x="746" y="12"/>
                      <a:pt x="663" y="3"/>
                      <a:pt x="581" y="1"/>
                    </a:cubicBezTo>
                    <a:cubicBezTo>
                      <a:pt x="574" y="1"/>
                      <a:pt x="568" y="1"/>
                      <a:pt x="5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6"/>
              <p:cNvSpPr/>
              <p:nvPr/>
            </p:nvSpPr>
            <p:spPr>
              <a:xfrm>
                <a:off x="6061354" y="476510"/>
                <a:ext cx="83135" cy="42409"/>
              </a:xfrm>
              <a:custGeom>
                <a:avLst/>
                <a:gdLst/>
                <a:ahLst/>
                <a:cxnLst/>
                <a:rect l="l" t="t" r="r" b="b"/>
                <a:pathLst>
                  <a:path w="1102" h="562" extrusionOk="0">
                    <a:moveTo>
                      <a:pt x="181" y="26"/>
                    </a:moveTo>
                    <a:lnTo>
                      <a:pt x="181" y="26"/>
                    </a:lnTo>
                    <a:cubicBezTo>
                      <a:pt x="389" y="114"/>
                      <a:pt x="887" y="225"/>
                      <a:pt x="1034" y="363"/>
                    </a:cubicBezTo>
                    <a:cubicBezTo>
                      <a:pt x="1043" y="372"/>
                      <a:pt x="1045" y="375"/>
                      <a:pt x="1041" y="375"/>
                    </a:cubicBezTo>
                    <a:lnTo>
                      <a:pt x="1040" y="375"/>
                    </a:lnTo>
                    <a:cubicBezTo>
                      <a:pt x="1029" y="375"/>
                      <a:pt x="977" y="352"/>
                      <a:pt x="903" y="331"/>
                    </a:cubicBezTo>
                    <a:cubicBezTo>
                      <a:pt x="815" y="303"/>
                      <a:pt x="724" y="289"/>
                      <a:pt x="633" y="288"/>
                    </a:cubicBezTo>
                    <a:cubicBezTo>
                      <a:pt x="629" y="288"/>
                      <a:pt x="624" y="287"/>
                      <a:pt x="620" y="287"/>
                    </a:cubicBezTo>
                    <a:cubicBezTo>
                      <a:pt x="563" y="287"/>
                      <a:pt x="506" y="298"/>
                      <a:pt x="451" y="316"/>
                    </a:cubicBezTo>
                    <a:cubicBezTo>
                      <a:pt x="438" y="321"/>
                      <a:pt x="424" y="323"/>
                      <a:pt x="410" y="323"/>
                    </a:cubicBezTo>
                    <a:cubicBezTo>
                      <a:pt x="260" y="323"/>
                      <a:pt x="181" y="26"/>
                      <a:pt x="181" y="26"/>
                    </a:cubicBezTo>
                    <a:close/>
                    <a:moveTo>
                      <a:pt x="132" y="0"/>
                    </a:moveTo>
                    <a:cubicBezTo>
                      <a:pt x="111" y="54"/>
                      <a:pt x="4" y="356"/>
                      <a:pt x="0" y="561"/>
                    </a:cubicBezTo>
                    <a:cubicBezTo>
                      <a:pt x="132" y="552"/>
                      <a:pt x="319" y="517"/>
                      <a:pt x="435" y="458"/>
                    </a:cubicBezTo>
                    <a:cubicBezTo>
                      <a:pt x="476" y="440"/>
                      <a:pt x="520" y="433"/>
                      <a:pt x="563" y="433"/>
                    </a:cubicBezTo>
                    <a:cubicBezTo>
                      <a:pt x="568" y="433"/>
                      <a:pt x="572" y="433"/>
                      <a:pt x="577" y="433"/>
                    </a:cubicBezTo>
                    <a:cubicBezTo>
                      <a:pt x="661" y="437"/>
                      <a:pt x="743" y="444"/>
                      <a:pt x="826" y="456"/>
                    </a:cubicBezTo>
                    <a:cubicBezTo>
                      <a:pt x="892" y="466"/>
                      <a:pt x="961" y="472"/>
                      <a:pt x="1027" y="472"/>
                    </a:cubicBezTo>
                    <a:cubicBezTo>
                      <a:pt x="1070" y="461"/>
                      <a:pt x="1094" y="447"/>
                      <a:pt x="1098" y="430"/>
                    </a:cubicBezTo>
                    <a:cubicBezTo>
                      <a:pt x="1101" y="412"/>
                      <a:pt x="1089" y="393"/>
                      <a:pt x="1063" y="367"/>
                    </a:cubicBezTo>
                    <a:cubicBezTo>
                      <a:pt x="954" y="265"/>
                      <a:pt x="677" y="179"/>
                      <a:pt x="431" y="102"/>
                    </a:cubicBezTo>
                    <a:cubicBezTo>
                      <a:pt x="317" y="65"/>
                      <a:pt x="207" y="32"/>
                      <a:pt x="1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6"/>
              <p:cNvSpPr/>
              <p:nvPr/>
            </p:nvSpPr>
            <p:spPr>
              <a:xfrm>
                <a:off x="6074934" y="478321"/>
                <a:ext cx="65256" cy="26411"/>
              </a:xfrm>
              <a:custGeom>
                <a:avLst/>
                <a:gdLst/>
                <a:ahLst/>
                <a:cxnLst/>
                <a:rect l="l" t="t" r="r" b="b"/>
                <a:pathLst>
                  <a:path w="865" h="350" extrusionOk="0">
                    <a:moveTo>
                      <a:pt x="1" y="1"/>
                    </a:moveTo>
                    <a:lnTo>
                      <a:pt x="1" y="1"/>
                    </a:lnTo>
                    <a:cubicBezTo>
                      <a:pt x="1" y="1"/>
                      <a:pt x="80" y="299"/>
                      <a:pt x="230" y="299"/>
                    </a:cubicBezTo>
                    <a:cubicBezTo>
                      <a:pt x="244" y="299"/>
                      <a:pt x="258" y="295"/>
                      <a:pt x="271" y="290"/>
                    </a:cubicBezTo>
                    <a:cubicBezTo>
                      <a:pt x="330" y="271"/>
                      <a:pt x="392" y="262"/>
                      <a:pt x="453" y="262"/>
                    </a:cubicBezTo>
                    <a:cubicBezTo>
                      <a:pt x="544" y="264"/>
                      <a:pt x="635" y="278"/>
                      <a:pt x="723" y="306"/>
                    </a:cubicBezTo>
                    <a:cubicBezTo>
                      <a:pt x="797" y="328"/>
                      <a:pt x="849" y="350"/>
                      <a:pt x="860" y="350"/>
                    </a:cubicBezTo>
                    <a:cubicBezTo>
                      <a:pt x="865" y="350"/>
                      <a:pt x="863" y="346"/>
                      <a:pt x="854" y="337"/>
                    </a:cubicBezTo>
                    <a:cubicBezTo>
                      <a:pt x="707" y="199"/>
                      <a:pt x="209" y="9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3" name="Google Shape;2303;p36"/>
            <p:cNvSpPr/>
            <p:nvPr/>
          </p:nvSpPr>
          <p:spPr>
            <a:xfrm>
              <a:off x="5642875" y="891650"/>
              <a:ext cx="321321" cy="152500"/>
            </a:xfrm>
            <a:custGeom>
              <a:avLst/>
              <a:gdLst/>
              <a:ahLst/>
              <a:cxnLst/>
              <a:rect l="l" t="t" r="r" b="b"/>
              <a:pathLst>
                <a:path w="4550" h="2393" extrusionOk="0">
                  <a:moveTo>
                    <a:pt x="33" y="0"/>
                  </a:moveTo>
                  <a:cubicBezTo>
                    <a:pt x="28" y="6"/>
                    <a:pt x="26" y="13"/>
                    <a:pt x="25" y="21"/>
                  </a:cubicBezTo>
                  <a:cubicBezTo>
                    <a:pt x="0" y="276"/>
                    <a:pt x="4" y="533"/>
                    <a:pt x="33" y="787"/>
                  </a:cubicBezTo>
                  <a:cubicBezTo>
                    <a:pt x="84" y="1187"/>
                    <a:pt x="212" y="1559"/>
                    <a:pt x="437" y="1894"/>
                  </a:cubicBezTo>
                  <a:cubicBezTo>
                    <a:pt x="480" y="1959"/>
                    <a:pt x="537" y="2015"/>
                    <a:pt x="601" y="2057"/>
                  </a:cubicBezTo>
                  <a:cubicBezTo>
                    <a:pt x="966" y="2299"/>
                    <a:pt x="1367" y="2391"/>
                    <a:pt x="1789" y="2391"/>
                  </a:cubicBezTo>
                  <a:cubicBezTo>
                    <a:pt x="1847" y="2391"/>
                    <a:pt x="1906" y="2390"/>
                    <a:pt x="1965" y="2386"/>
                  </a:cubicBezTo>
                  <a:cubicBezTo>
                    <a:pt x="2088" y="2379"/>
                    <a:pt x="2113" y="2346"/>
                    <a:pt x="2120" y="2218"/>
                  </a:cubicBezTo>
                  <a:cubicBezTo>
                    <a:pt x="2120" y="2209"/>
                    <a:pt x="2121" y="2199"/>
                    <a:pt x="2123" y="2188"/>
                  </a:cubicBezTo>
                  <a:cubicBezTo>
                    <a:pt x="2137" y="2104"/>
                    <a:pt x="2195" y="2058"/>
                    <a:pt x="2283" y="2058"/>
                  </a:cubicBezTo>
                  <a:cubicBezTo>
                    <a:pt x="2285" y="2058"/>
                    <a:pt x="2286" y="2058"/>
                    <a:pt x="2288" y="2058"/>
                  </a:cubicBezTo>
                  <a:cubicBezTo>
                    <a:pt x="2390" y="2062"/>
                    <a:pt x="2468" y="2122"/>
                    <a:pt x="2477" y="2200"/>
                  </a:cubicBezTo>
                  <a:cubicBezTo>
                    <a:pt x="2491" y="2325"/>
                    <a:pt x="2526" y="2360"/>
                    <a:pt x="2653" y="2378"/>
                  </a:cubicBezTo>
                  <a:cubicBezTo>
                    <a:pt x="2730" y="2389"/>
                    <a:pt x="2807" y="2392"/>
                    <a:pt x="2885" y="2392"/>
                  </a:cubicBezTo>
                  <a:cubicBezTo>
                    <a:pt x="2963" y="2392"/>
                    <a:pt x="3041" y="2389"/>
                    <a:pt x="3119" y="2386"/>
                  </a:cubicBezTo>
                  <a:cubicBezTo>
                    <a:pt x="3315" y="2383"/>
                    <a:pt x="3506" y="2349"/>
                    <a:pt x="3666" y="2220"/>
                  </a:cubicBezTo>
                  <a:cubicBezTo>
                    <a:pt x="3841" y="2078"/>
                    <a:pt x="3976" y="1899"/>
                    <a:pt x="4104" y="1715"/>
                  </a:cubicBezTo>
                  <a:cubicBezTo>
                    <a:pt x="4306" y="1424"/>
                    <a:pt x="4462" y="1110"/>
                    <a:pt x="4549" y="766"/>
                  </a:cubicBezTo>
                  <a:cubicBezTo>
                    <a:pt x="4544" y="765"/>
                    <a:pt x="4539" y="765"/>
                    <a:pt x="4534" y="765"/>
                  </a:cubicBezTo>
                  <a:cubicBezTo>
                    <a:pt x="4523" y="765"/>
                    <a:pt x="4513" y="767"/>
                    <a:pt x="4502" y="772"/>
                  </a:cubicBezTo>
                  <a:cubicBezTo>
                    <a:pt x="4271" y="851"/>
                    <a:pt x="4032" y="912"/>
                    <a:pt x="3790" y="956"/>
                  </a:cubicBezTo>
                  <a:cubicBezTo>
                    <a:pt x="3592" y="996"/>
                    <a:pt x="3392" y="1021"/>
                    <a:pt x="3191" y="1033"/>
                  </a:cubicBezTo>
                  <a:cubicBezTo>
                    <a:pt x="3144" y="1035"/>
                    <a:pt x="3096" y="1036"/>
                    <a:pt x="3049" y="1036"/>
                  </a:cubicBezTo>
                  <a:cubicBezTo>
                    <a:pt x="2873" y="1036"/>
                    <a:pt x="2697" y="1023"/>
                    <a:pt x="2523" y="1000"/>
                  </a:cubicBezTo>
                  <a:cubicBezTo>
                    <a:pt x="2263" y="966"/>
                    <a:pt x="2009" y="908"/>
                    <a:pt x="1758" y="830"/>
                  </a:cubicBezTo>
                  <a:cubicBezTo>
                    <a:pt x="1201" y="654"/>
                    <a:pt x="672" y="402"/>
                    <a:pt x="181" y="83"/>
                  </a:cubicBezTo>
                  <a:cubicBezTo>
                    <a:pt x="135" y="51"/>
                    <a:pt x="91" y="9"/>
                    <a:pt x="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6"/>
            <p:cNvSpPr/>
            <p:nvPr/>
          </p:nvSpPr>
          <p:spPr>
            <a:xfrm rot="1207549">
              <a:off x="5653367" y="613859"/>
              <a:ext cx="61316" cy="205080"/>
            </a:xfrm>
            <a:custGeom>
              <a:avLst/>
              <a:gdLst/>
              <a:ahLst/>
              <a:cxnLst/>
              <a:rect l="l" t="t" r="r" b="b"/>
              <a:pathLst>
                <a:path w="1157" h="3870" extrusionOk="0">
                  <a:moveTo>
                    <a:pt x="1156" y="1"/>
                  </a:moveTo>
                  <a:lnTo>
                    <a:pt x="1156" y="1"/>
                  </a:lnTo>
                  <a:cubicBezTo>
                    <a:pt x="380" y="1242"/>
                    <a:pt x="225" y="2564"/>
                    <a:pt x="141" y="3293"/>
                  </a:cubicBezTo>
                  <a:cubicBezTo>
                    <a:pt x="97" y="3666"/>
                    <a:pt x="78" y="3831"/>
                    <a:pt x="11" y="3866"/>
                  </a:cubicBezTo>
                  <a:lnTo>
                    <a:pt x="1" y="3870"/>
                  </a:lnTo>
                  <a:lnTo>
                    <a:pt x="8" y="3870"/>
                  </a:lnTo>
                  <a:cubicBezTo>
                    <a:pt x="174" y="3870"/>
                    <a:pt x="481" y="3552"/>
                    <a:pt x="804" y="3072"/>
                  </a:cubicBezTo>
                  <a:cubicBezTo>
                    <a:pt x="781" y="2900"/>
                    <a:pt x="770" y="2727"/>
                    <a:pt x="770" y="2553"/>
                  </a:cubicBezTo>
                  <a:cubicBezTo>
                    <a:pt x="770" y="2518"/>
                    <a:pt x="770" y="2483"/>
                    <a:pt x="772" y="2446"/>
                  </a:cubicBezTo>
                  <a:cubicBezTo>
                    <a:pt x="781" y="1727"/>
                    <a:pt x="884" y="1012"/>
                    <a:pt x="1079" y="321"/>
                  </a:cubicBezTo>
                  <a:cubicBezTo>
                    <a:pt x="1104" y="214"/>
                    <a:pt x="1130" y="107"/>
                    <a:pt x="11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6"/>
            <p:cNvSpPr/>
            <p:nvPr/>
          </p:nvSpPr>
          <p:spPr>
            <a:xfrm>
              <a:off x="5625700" y="628650"/>
              <a:ext cx="96450" cy="92275"/>
            </a:xfrm>
            <a:custGeom>
              <a:avLst/>
              <a:gdLst/>
              <a:ahLst/>
              <a:cxnLst/>
              <a:rect l="l" t="t" r="r" b="b"/>
              <a:pathLst>
                <a:path w="3858" h="3691" extrusionOk="0">
                  <a:moveTo>
                    <a:pt x="2167" y="786"/>
                  </a:moveTo>
                  <a:lnTo>
                    <a:pt x="1000" y="1905"/>
                  </a:lnTo>
                  <a:lnTo>
                    <a:pt x="191" y="3000"/>
                  </a:lnTo>
                  <a:lnTo>
                    <a:pt x="0" y="3691"/>
                  </a:lnTo>
                  <a:lnTo>
                    <a:pt x="1429" y="3667"/>
                  </a:lnTo>
                  <a:lnTo>
                    <a:pt x="2596" y="1572"/>
                  </a:lnTo>
                  <a:lnTo>
                    <a:pt x="3858" y="0"/>
                  </a:lnTo>
                  <a:close/>
                </a:path>
              </a:pathLst>
            </a:custGeom>
            <a:solidFill>
              <a:schemeClr val="lt2"/>
            </a:solidFill>
            <a:ln>
              <a:noFill/>
            </a:ln>
          </p:spPr>
          <p:txBody>
            <a:bodyPr/>
            <a:lstStyle/>
            <a:p>
              <a:endParaRPr lang="en-US"/>
            </a:p>
          </p:txBody>
        </p:sp>
        <p:sp>
          <p:nvSpPr>
            <p:cNvPr id="2306" name="Google Shape;2306;p36"/>
            <p:cNvSpPr/>
            <p:nvPr/>
          </p:nvSpPr>
          <p:spPr>
            <a:xfrm>
              <a:off x="5646550" y="881075"/>
              <a:ext cx="13075" cy="16650"/>
            </a:xfrm>
            <a:custGeom>
              <a:avLst/>
              <a:gdLst/>
              <a:ahLst/>
              <a:cxnLst/>
              <a:rect l="l" t="t" r="r" b="b"/>
              <a:pathLst>
                <a:path w="523" h="666" extrusionOk="0">
                  <a:moveTo>
                    <a:pt x="23" y="95"/>
                  </a:moveTo>
                  <a:lnTo>
                    <a:pt x="0" y="500"/>
                  </a:lnTo>
                  <a:lnTo>
                    <a:pt x="476" y="666"/>
                  </a:lnTo>
                  <a:lnTo>
                    <a:pt x="523" y="0"/>
                  </a:lnTo>
                  <a:close/>
                </a:path>
              </a:pathLst>
            </a:custGeom>
            <a:solidFill>
              <a:schemeClr val="lt1"/>
            </a:solidFill>
            <a:ln>
              <a:noFill/>
            </a:ln>
          </p:spPr>
          <p:txBody>
            <a:bodyPr/>
            <a:lstStyle/>
            <a:p>
              <a:endParaRPr lang="en-US"/>
            </a:p>
          </p:txBody>
        </p:sp>
        <p:sp>
          <p:nvSpPr>
            <p:cNvPr id="2307" name="Google Shape;2307;p36"/>
            <p:cNvSpPr/>
            <p:nvPr/>
          </p:nvSpPr>
          <p:spPr>
            <a:xfrm>
              <a:off x="5959075" y="907250"/>
              <a:ext cx="17875" cy="49425"/>
            </a:xfrm>
            <a:custGeom>
              <a:avLst/>
              <a:gdLst/>
              <a:ahLst/>
              <a:cxnLst/>
              <a:rect l="l" t="t" r="r" b="b"/>
              <a:pathLst>
                <a:path w="715" h="1977" extrusionOk="0">
                  <a:moveTo>
                    <a:pt x="619" y="0"/>
                  </a:moveTo>
                  <a:lnTo>
                    <a:pt x="95" y="1429"/>
                  </a:lnTo>
                  <a:lnTo>
                    <a:pt x="0" y="1977"/>
                  </a:lnTo>
                  <a:lnTo>
                    <a:pt x="453" y="1048"/>
                  </a:lnTo>
                  <a:lnTo>
                    <a:pt x="715" y="310"/>
                  </a:lnTo>
                  <a:close/>
                </a:path>
              </a:pathLst>
            </a:custGeom>
            <a:solidFill>
              <a:schemeClr val="lt2"/>
            </a:solidFill>
            <a:ln>
              <a:noFill/>
            </a:ln>
          </p:spPr>
          <p:txBody>
            <a:bodyPr/>
            <a:lstStyle/>
            <a:p>
              <a:endParaRPr lang="en-US"/>
            </a:p>
          </p:txBody>
        </p:sp>
      </p:grpSp>
      <p:grpSp>
        <p:nvGrpSpPr>
          <p:cNvPr id="2308" name="Google Shape;2308;p36"/>
          <p:cNvGrpSpPr/>
          <p:nvPr/>
        </p:nvGrpSpPr>
        <p:grpSpPr>
          <a:xfrm>
            <a:off x="915319" y="2294617"/>
            <a:ext cx="365000" cy="532457"/>
            <a:chOff x="4566516" y="1947370"/>
            <a:chExt cx="554038" cy="808100"/>
          </a:xfrm>
        </p:grpSpPr>
        <p:sp>
          <p:nvSpPr>
            <p:cNvPr id="2309" name="Google Shape;2309;p36"/>
            <p:cNvSpPr/>
            <p:nvPr/>
          </p:nvSpPr>
          <p:spPr>
            <a:xfrm>
              <a:off x="4566516" y="1947370"/>
              <a:ext cx="554038" cy="714883"/>
            </a:xfrm>
            <a:custGeom>
              <a:avLst/>
              <a:gdLst/>
              <a:ahLst/>
              <a:cxnLst/>
              <a:rect l="l" t="t" r="r" b="b"/>
              <a:pathLst>
                <a:path w="8105" h="10458" extrusionOk="0">
                  <a:moveTo>
                    <a:pt x="4772" y="1005"/>
                  </a:moveTo>
                  <a:cubicBezTo>
                    <a:pt x="4904" y="1005"/>
                    <a:pt x="4990" y="1043"/>
                    <a:pt x="5037" y="1124"/>
                  </a:cubicBezTo>
                  <a:cubicBezTo>
                    <a:pt x="5109" y="1245"/>
                    <a:pt x="5182" y="1508"/>
                    <a:pt x="5256" y="1762"/>
                  </a:cubicBezTo>
                  <a:cubicBezTo>
                    <a:pt x="5314" y="1965"/>
                    <a:pt x="5368" y="2158"/>
                    <a:pt x="5421" y="2281"/>
                  </a:cubicBezTo>
                  <a:lnTo>
                    <a:pt x="5424" y="2288"/>
                  </a:lnTo>
                  <a:cubicBezTo>
                    <a:pt x="6047" y="2980"/>
                    <a:pt x="7090" y="4525"/>
                    <a:pt x="7090" y="7058"/>
                  </a:cubicBezTo>
                  <a:cubicBezTo>
                    <a:pt x="7090" y="7204"/>
                    <a:pt x="7083" y="7344"/>
                    <a:pt x="7071" y="7481"/>
                  </a:cubicBezTo>
                  <a:lnTo>
                    <a:pt x="7076" y="7474"/>
                  </a:lnTo>
                  <a:lnTo>
                    <a:pt x="7076" y="7474"/>
                  </a:lnTo>
                  <a:cubicBezTo>
                    <a:pt x="6967" y="8697"/>
                    <a:pt x="6396" y="9498"/>
                    <a:pt x="6040" y="9886"/>
                  </a:cubicBezTo>
                  <a:cubicBezTo>
                    <a:pt x="5549" y="10422"/>
                    <a:pt x="5358" y="10422"/>
                    <a:pt x="4644" y="10422"/>
                  </a:cubicBezTo>
                  <a:cubicBezTo>
                    <a:pt x="4280" y="10422"/>
                    <a:pt x="4215" y="10363"/>
                    <a:pt x="4215" y="10240"/>
                  </a:cubicBezTo>
                  <a:cubicBezTo>
                    <a:pt x="4215" y="10165"/>
                    <a:pt x="4131" y="10101"/>
                    <a:pt x="4029" y="10101"/>
                  </a:cubicBezTo>
                  <a:cubicBezTo>
                    <a:pt x="3927" y="10101"/>
                    <a:pt x="3843" y="10165"/>
                    <a:pt x="3843" y="10240"/>
                  </a:cubicBezTo>
                  <a:cubicBezTo>
                    <a:pt x="3843" y="10363"/>
                    <a:pt x="3778" y="10422"/>
                    <a:pt x="3414" y="10422"/>
                  </a:cubicBezTo>
                  <a:cubicBezTo>
                    <a:pt x="2700" y="10422"/>
                    <a:pt x="2509" y="10422"/>
                    <a:pt x="2018" y="9886"/>
                  </a:cubicBezTo>
                  <a:cubicBezTo>
                    <a:pt x="1699" y="9539"/>
                    <a:pt x="1126" y="8629"/>
                    <a:pt x="1010" y="7477"/>
                  </a:cubicBezTo>
                  <a:lnTo>
                    <a:pt x="1010" y="7477"/>
                  </a:lnTo>
                  <a:lnTo>
                    <a:pt x="1017" y="7482"/>
                  </a:lnTo>
                  <a:cubicBezTo>
                    <a:pt x="1001" y="7342"/>
                    <a:pt x="994" y="7200"/>
                    <a:pt x="994" y="7058"/>
                  </a:cubicBezTo>
                  <a:cubicBezTo>
                    <a:pt x="994" y="4914"/>
                    <a:pt x="1848" y="3057"/>
                    <a:pt x="2690" y="2332"/>
                  </a:cubicBezTo>
                  <a:lnTo>
                    <a:pt x="2695" y="2323"/>
                  </a:lnTo>
                  <a:cubicBezTo>
                    <a:pt x="2746" y="2209"/>
                    <a:pt x="2793" y="2000"/>
                    <a:pt x="2844" y="1781"/>
                  </a:cubicBezTo>
                  <a:cubicBezTo>
                    <a:pt x="2900" y="1534"/>
                    <a:pt x="2958" y="1278"/>
                    <a:pt x="3019" y="1175"/>
                  </a:cubicBezTo>
                  <a:cubicBezTo>
                    <a:pt x="3075" y="1075"/>
                    <a:pt x="3180" y="1027"/>
                    <a:pt x="3340" y="1027"/>
                  </a:cubicBezTo>
                  <a:cubicBezTo>
                    <a:pt x="3499" y="1027"/>
                    <a:pt x="3677" y="1075"/>
                    <a:pt x="3820" y="1113"/>
                  </a:cubicBezTo>
                  <a:cubicBezTo>
                    <a:pt x="3918" y="1138"/>
                    <a:pt x="3996" y="1159"/>
                    <a:pt x="4041" y="1159"/>
                  </a:cubicBezTo>
                  <a:cubicBezTo>
                    <a:pt x="4096" y="1159"/>
                    <a:pt x="4180" y="1133"/>
                    <a:pt x="4288" y="1101"/>
                  </a:cubicBezTo>
                  <a:cubicBezTo>
                    <a:pt x="4436" y="1057"/>
                    <a:pt x="4618" y="1005"/>
                    <a:pt x="4772" y="1005"/>
                  </a:cubicBezTo>
                  <a:close/>
                  <a:moveTo>
                    <a:pt x="4039" y="0"/>
                  </a:moveTo>
                  <a:cubicBezTo>
                    <a:pt x="3026" y="0"/>
                    <a:pt x="2234" y="1757"/>
                    <a:pt x="1848" y="2805"/>
                  </a:cubicBezTo>
                  <a:cubicBezTo>
                    <a:pt x="1792" y="2959"/>
                    <a:pt x="1736" y="3121"/>
                    <a:pt x="1683" y="3284"/>
                  </a:cubicBezTo>
                  <a:cubicBezTo>
                    <a:pt x="1420" y="3547"/>
                    <a:pt x="978" y="4327"/>
                    <a:pt x="612" y="5368"/>
                  </a:cubicBezTo>
                  <a:cubicBezTo>
                    <a:pt x="114" y="6779"/>
                    <a:pt x="0" y="8299"/>
                    <a:pt x="133" y="8369"/>
                  </a:cubicBezTo>
                  <a:lnTo>
                    <a:pt x="163" y="8376"/>
                  </a:lnTo>
                  <a:lnTo>
                    <a:pt x="179" y="8373"/>
                  </a:lnTo>
                  <a:lnTo>
                    <a:pt x="190" y="8371"/>
                  </a:lnTo>
                  <a:cubicBezTo>
                    <a:pt x="256" y="8336"/>
                    <a:pt x="277" y="8170"/>
                    <a:pt x="319" y="7798"/>
                  </a:cubicBezTo>
                  <a:cubicBezTo>
                    <a:pt x="403" y="7069"/>
                    <a:pt x="558" y="5745"/>
                    <a:pt x="1334" y="4504"/>
                  </a:cubicBezTo>
                  <a:lnTo>
                    <a:pt x="1334" y="4504"/>
                  </a:lnTo>
                  <a:cubicBezTo>
                    <a:pt x="1308" y="4611"/>
                    <a:pt x="1282" y="4718"/>
                    <a:pt x="1257" y="4825"/>
                  </a:cubicBezTo>
                  <a:cubicBezTo>
                    <a:pt x="1063" y="5517"/>
                    <a:pt x="959" y="6232"/>
                    <a:pt x="950" y="6951"/>
                  </a:cubicBezTo>
                  <a:cubicBezTo>
                    <a:pt x="950" y="6986"/>
                    <a:pt x="949" y="7023"/>
                    <a:pt x="949" y="7058"/>
                  </a:cubicBezTo>
                  <a:cubicBezTo>
                    <a:pt x="949" y="7232"/>
                    <a:pt x="959" y="7405"/>
                    <a:pt x="982" y="7577"/>
                  </a:cubicBezTo>
                  <a:cubicBezTo>
                    <a:pt x="1036" y="8005"/>
                    <a:pt x="1150" y="8422"/>
                    <a:pt x="1322" y="8818"/>
                  </a:cubicBezTo>
                  <a:cubicBezTo>
                    <a:pt x="1329" y="8837"/>
                    <a:pt x="1338" y="8855"/>
                    <a:pt x="1347" y="8874"/>
                  </a:cubicBezTo>
                  <a:cubicBezTo>
                    <a:pt x="1429" y="9062"/>
                    <a:pt x="1524" y="9244"/>
                    <a:pt x="1631" y="9421"/>
                  </a:cubicBezTo>
                  <a:cubicBezTo>
                    <a:pt x="1734" y="9595"/>
                    <a:pt x="1853" y="9758"/>
                    <a:pt x="1988" y="9910"/>
                  </a:cubicBezTo>
                  <a:cubicBezTo>
                    <a:pt x="2490" y="10457"/>
                    <a:pt x="2686" y="10457"/>
                    <a:pt x="3412" y="10457"/>
                  </a:cubicBezTo>
                  <a:cubicBezTo>
                    <a:pt x="3578" y="10457"/>
                    <a:pt x="3691" y="10445"/>
                    <a:pt x="3764" y="10414"/>
                  </a:cubicBezTo>
                  <a:cubicBezTo>
                    <a:pt x="3773" y="10410"/>
                    <a:pt x="3782" y="10407"/>
                    <a:pt x="3790" y="10401"/>
                  </a:cubicBezTo>
                  <a:cubicBezTo>
                    <a:pt x="3796" y="10398"/>
                    <a:pt x="3803" y="10394"/>
                    <a:pt x="3808" y="10391"/>
                  </a:cubicBezTo>
                  <a:cubicBezTo>
                    <a:pt x="3857" y="10356"/>
                    <a:pt x="3876" y="10307"/>
                    <a:pt x="3876" y="10236"/>
                  </a:cubicBezTo>
                  <a:cubicBezTo>
                    <a:pt x="3876" y="10184"/>
                    <a:pt x="3948" y="10135"/>
                    <a:pt x="4027" y="10135"/>
                  </a:cubicBezTo>
                  <a:cubicBezTo>
                    <a:pt x="4062" y="10135"/>
                    <a:pt x="4096" y="10145"/>
                    <a:pt x="4125" y="10163"/>
                  </a:cubicBezTo>
                  <a:cubicBezTo>
                    <a:pt x="4132" y="10168"/>
                    <a:pt x="4139" y="10172"/>
                    <a:pt x="4145" y="10177"/>
                  </a:cubicBezTo>
                  <a:cubicBezTo>
                    <a:pt x="4146" y="10179"/>
                    <a:pt x="4148" y="10180"/>
                    <a:pt x="4150" y="10180"/>
                  </a:cubicBezTo>
                  <a:cubicBezTo>
                    <a:pt x="4166" y="10196"/>
                    <a:pt x="4176" y="10215"/>
                    <a:pt x="4176" y="10236"/>
                  </a:cubicBezTo>
                  <a:cubicBezTo>
                    <a:pt x="4176" y="10403"/>
                    <a:pt x="4290" y="10456"/>
                    <a:pt x="4642" y="10456"/>
                  </a:cubicBezTo>
                  <a:cubicBezTo>
                    <a:pt x="4867" y="10456"/>
                    <a:pt x="5040" y="10456"/>
                    <a:pt x="5188" y="10440"/>
                  </a:cubicBezTo>
                  <a:lnTo>
                    <a:pt x="5198" y="10438"/>
                  </a:lnTo>
                  <a:cubicBezTo>
                    <a:pt x="5225" y="10435"/>
                    <a:pt x="5249" y="10431"/>
                    <a:pt x="5272" y="10428"/>
                  </a:cubicBezTo>
                  <a:lnTo>
                    <a:pt x="5288" y="10426"/>
                  </a:lnTo>
                  <a:cubicBezTo>
                    <a:pt x="5360" y="10414"/>
                    <a:pt x="5430" y="10392"/>
                    <a:pt x="5496" y="10364"/>
                  </a:cubicBezTo>
                  <a:cubicBezTo>
                    <a:pt x="5509" y="10359"/>
                    <a:pt x="5519" y="10356"/>
                    <a:pt x="5530" y="10350"/>
                  </a:cubicBezTo>
                  <a:cubicBezTo>
                    <a:pt x="5619" y="10308"/>
                    <a:pt x="5701" y="10254"/>
                    <a:pt x="5777" y="10189"/>
                  </a:cubicBezTo>
                  <a:cubicBezTo>
                    <a:pt x="5814" y="10159"/>
                    <a:pt x="5849" y="10128"/>
                    <a:pt x="5887" y="10091"/>
                  </a:cubicBezTo>
                  <a:lnTo>
                    <a:pt x="5931" y="10047"/>
                  </a:lnTo>
                  <a:cubicBezTo>
                    <a:pt x="5973" y="10005"/>
                    <a:pt x="6019" y="9958"/>
                    <a:pt x="6064" y="9907"/>
                  </a:cubicBezTo>
                  <a:cubicBezTo>
                    <a:pt x="6415" y="9525"/>
                    <a:pt x="6974" y="8743"/>
                    <a:pt x="7102" y="7556"/>
                  </a:cubicBezTo>
                  <a:cubicBezTo>
                    <a:pt x="7120" y="7389"/>
                    <a:pt x="7128" y="7223"/>
                    <a:pt x="7128" y="7055"/>
                  </a:cubicBezTo>
                  <a:cubicBezTo>
                    <a:pt x="7128" y="7020"/>
                    <a:pt x="7128" y="6983"/>
                    <a:pt x="7127" y="6944"/>
                  </a:cubicBezTo>
                  <a:cubicBezTo>
                    <a:pt x="7116" y="6064"/>
                    <a:pt x="6981" y="5303"/>
                    <a:pt x="6781" y="4660"/>
                  </a:cubicBezTo>
                  <a:cubicBezTo>
                    <a:pt x="6764" y="4584"/>
                    <a:pt x="6744" y="4509"/>
                    <a:pt x="6725" y="4434"/>
                  </a:cubicBezTo>
                  <a:lnTo>
                    <a:pt x="6725" y="4434"/>
                  </a:lnTo>
                  <a:cubicBezTo>
                    <a:pt x="7539" y="5694"/>
                    <a:pt x="7696" y="7051"/>
                    <a:pt x="7782" y="7793"/>
                  </a:cubicBezTo>
                  <a:cubicBezTo>
                    <a:pt x="7826" y="8166"/>
                    <a:pt x="7847" y="8331"/>
                    <a:pt x="7912" y="8366"/>
                  </a:cubicBezTo>
                  <a:lnTo>
                    <a:pt x="7923" y="8369"/>
                  </a:lnTo>
                  <a:lnTo>
                    <a:pt x="7938" y="8373"/>
                  </a:lnTo>
                  <a:lnTo>
                    <a:pt x="7968" y="8364"/>
                  </a:lnTo>
                  <a:cubicBezTo>
                    <a:pt x="8105" y="8299"/>
                    <a:pt x="7991" y="6779"/>
                    <a:pt x="7493" y="5368"/>
                  </a:cubicBezTo>
                  <a:cubicBezTo>
                    <a:pt x="7113" y="4286"/>
                    <a:pt x="6652" y="3487"/>
                    <a:pt x="6394" y="3256"/>
                  </a:cubicBezTo>
                  <a:lnTo>
                    <a:pt x="6389" y="3261"/>
                  </a:lnTo>
                  <a:cubicBezTo>
                    <a:pt x="6338" y="3105"/>
                    <a:pt x="6285" y="2954"/>
                    <a:pt x="6231" y="2805"/>
                  </a:cubicBezTo>
                  <a:cubicBezTo>
                    <a:pt x="5847" y="1757"/>
                    <a:pt x="5053" y="0"/>
                    <a:pt x="40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0" name="Google Shape;2310;p36"/>
            <p:cNvGrpSpPr/>
            <p:nvPr/>
          </p:nvGrpSpPr>
          <p:grpSpPr>
            <a:xfrm>
              <a:off x="4675174" y="2644799"/>
              <a:ext cx="336253" cy="110671"/>
              <a:chOff x="4675174" y="2644799"/>
              <a:chExt cx="336253" cy="110671"/>
            </a:xfrm>
          </p:grpSpPr>
          <p:sp>
            <p:nvSpPr>
              <p:cNvPr id="2311" name="Google Shape;2311;p36"/>
              <p:cNvSpPr/>
              <p:nvPr/>
            </p:nvSpPr>
            <p:spPr>
              <a:xfrm>
                <a:off x="4868150" y="2644799"/>
                <a:ext cx="143277" cy="110671"/>
              </a:xfrm>
              <a:custGeom>
                <a:avLst/>
                <a:gdLst/>
                <a:ahLst/>
                <a:cxnLst/>
                <a:rect l="l" t="t" r="r" b="b"/>
                <a:pathLst>
                  <a:path w="2096" h="1619" extrusionOk="0">
                    <a:moveTo>
                      <a:pt x="549" y="1"/>
                    </a:moveTo>
                    <a:lnTo>
                      <a:pt x="0" y="48"/>
                    </a:lnTo>
                    <a:cubicBezTo>
                      <a:pt x="41" y="129"/>
                      <a:pt x="128" y="329"/>
                      <a:pt x="99" y="511"/>
                    </a:cubicBezTo>
                    <a:cubicBezTo>
                      <a:pt x="77" y="642"/>
                      <a:pt x="170" y="751"/>
                      <a:pt x="300" y="905"/>
                    </a:cubicBezTo>
                    <a:cubicBezTo>
                      <a:pt x="425" y="1054"/>
                      <a:pt x="582" y="1240"/>
                      <a:pt x="686" y="1515"/>
                    </a:cubicBezTo>
                    <a:cubicBezTo>
                      <a:pt x="717" y="1601"/>
                      <a:pt x="800" y="1619"/>
                      <a:pt x="863" y="1619"/>
                    </a:cubicBezTo>
                    <a:cubicBezTo>
                      <a:pt x="1031" y="1619"/>
                      <a:pt x="1238" y="1501"/>
                      <a:pt x="1263" y="1394"/>
                    </a:cubicBezTo>
                    <a:lnTo>
                      <a:pt x="1259" y="1391"/>
                    </a:lnTo>
                    <a:cubicBezTo>
                      <a:pt x="1156" y="921"/>
                      <a:pt x="549" y="634"/>
                      <a:pt x="542" y="632"/>
                    </a:cubicBezTo>
                    <a:cubicBezTo>
                      <a:pt x="513" y="620"/>
                      <a:pt x="526" y="579"/>
                      <a:pt x="552" y="579"/>
                    </a:cubicBezTo>
                    <a:cubicBezTo>
                      <a:pt x="556" y="579"/>
                      <a:pt x="560" y="580"/>
                      <a:pt x="565" y="583"/>
                    </a:cubicBezTo>
                    <a:cubicBezTo>
                      <a:pt x="591" y="595"/>
                      <a:pt x="1201" y="884"/>
                      <a:pt x="1312" y="1380"/>
                    </a:cubicBezTo>
                    <a:cubicBezTo>
                      <a:pt x="1312" y="1380"/>
                      <a:pt x="1312" y="1380"/>
                      <a:pt x="1312" y="1382"/>
                    </a:cubicBezTo>
                    <a:cubicBezTo>
                      <a:pt x="1333" y="1405"/>
                      <a:pt x="1396" y="1430"/>
                      <a:pt x="1473" y="1430"/>
                    </a:cubicBezTo>
                    <a:cubicBezTo>
                      <a:pt x="1526" y="1430"/>
                      <a:pt x="1694" y="1415"/>
                      <a:pt x="1764" y="1249"/>
                    </a:cubicBezTo>
                    <a:cubicBezTo>
                      <a:pt x="1662" y="781"/>
                      <a:pt x="800" y="541"/>
                      <a:pt x="793" y="539"/>
                    </a:cubicBezTo>
                    <a:cubicBezTo>
                      <a:pt x="760" y="529"/>
                      <a:pt x="770" y="485"/>
                      <a:pt x="799" y="485"/>
                    </a:cubicBezTo>
                    <a:cubicBezTo>
                      <a:pt x="801" y="485"/>
                      <a:pt x="804" y="486"/>
                      <a:pt x="807" y="486"/>
                    </a:cubicBezTo>
                    <a:cubicBezTo>
                      <a:pt x="842" y="497"/>
                      <a:pt x="1683" y="732"/>
                      <a:pt x="1811" y="1216"/>
                    </a:cubicBezTo>
                    <a:cubicBezTo>
                      <a:pt x="1839" y="1220"/>
                      <a:pt x="1865" y="1222"/>
                      <a:pt x="1889" y="1222"/>
                    </a:cubicBezTo>
                    <a:cubicBezTo>
                      <a:pt x="1982" y="1222"/>
                      <a:pt x="2046" y="1190"/>
                      <a:pt x="2067" y="1133"/>
                    </a:cubicBezTo>
                    <a:cubicBezTo>
                      <a:pt x="2095" y="1056"/>
                      <a:pt x="2044" y="947"/>
                      <a:pt x="1939" y="858"/>
                    </a:cubicBezTo>
                    <a:cubicBezTo>
                      <a:pt x="1736" y="684"/>
                      <a:pt x="1238" y="490"/>
                      <a:pt x="872" y="393"/>
                    </a:cubicBezTo>
                    <a:cubicBezTo>
                      <a:pt x="696" y="348"/>
                      <a:pt x="595" y="223"/>
                      <a:pt x="5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6"/>
              <p:cNvSpPr/>
              <p:nvPr/>
            </p:nvSpPr>
            <p:spPr>
              <a:xfrm>
                <a:off x="4675174" y="2644799"/>
                <a:ext cx="143277" cy="110671"/>
              </a:xfrm>
              <a:custGeom>
                <a:avLst/>
                <a:gdLst/>
                <a:ahLst/>
                <a:cxnLst/>
                <a:rect l="l" t="t" r="r" b="b"/>
                <a:pathLst>
                  <a:path w="2096" h="1619" extrusionOk="0">
                    <a:moveTo>
                      <a:pt x="1549" y="1"/>
                    </a:moveTo>
                    <a:cubicBezTo>
                      <a:pt x="1503" y="223"/>
                      <a:pt x="1400" y="348"/>
                      <a:pt x="1225" y="393"/>
                    </a:cubicBezTo>
                    <a:cubicBezTo>
                      <a:pt x="860" y="490"/>
                      <a:pt x="360" y="684"/>
                      <a:pt x="159" y="858"/>
                    </a:cubicBezTo>
                    <a:cubicBezTo>
                      <a:pt x="52" y="947"/>
                      <a:pt x="1" y="1054"/>
                      <a:pt x="31" y="1133"/>
                    </a:cubicBezTo>
                    <a:cubicBezTo>
                      <a:pt x="52" y="1191"/>
                      <a:pt x="117" y="1221"/>
                      <a:pt x="211" y="1221"/>
                    </a:cubicBezTo>
                    <a:cubicBezTo>
                      <a:pt x="234" y="1221"/>
                      <a:pt x="260" y="1219"/>
                      <a:pt x="287" y="1216"/>
                    </a:cubicBezTo>
                    <a:cubicBezTo>
                      <a:pt x="416" y="732"/>
                      <a:pt x="1254" y="497"/>
                      <a:pt x="1291" y="486"/>
                    </a:cubicBezTo>
                    <a:cubicBezTo>
                      <a:pt x="1294" y="486"/>
                      <a:pt x="1296" y="485"/>
                      <a:pt x="1299" y="485"/>
                    </a:cubicBezTo>
                    <a:cubicBezTo>
                      <a:pt x="1326" y="485"/>
                      <a:pt x="1336" y="529"/>
                      <a:pt x="1305" y="537"/>
                    </a:cubicBezTo>
                    <a:cubicBezTo>
                      <a:pt x="1296" y="541"/>
                      <a:pt x="436" y="781"/>
                      <a:pt x="332" y="1249"/>
                    </a:cubicBezTo>
                    <a:cubicBezTo>
                      <a:pt x="402" y="1415"/>
                      <a:pt x="572" y="1430"/>
                      <a:pt x="623" y="1430"/>
                    </a:cubicBezTo>
                    <a:cubicBezTo>
                      <a:pt x="702" y="1430"/>
                      <a:pt x="763" y="1405"/>
                      <a:pt x="786" y="1382"/>
                    </a:cubicBezTo>
                    <a:cubicBezTo>
                      <a:pt x="786" y="1380"/>
                      <a:pt x="786" y="1380"/>
                      <a:pt x="786" y="1380"/>
                    </a:cubicBezTo>
                    <a:cubicBezTo>
                      <a:pt x="895" y="884"/>
                      <a:pt x="1507" y="595"/>
                      <a:pt x="1533" y="583"/>
                    </a:cubicBezTo>
                    <a:cubicBezTo>
                      <a:pt x="1537" y="581"/>
                      <a:pt x="1540" y="581"/>
                      <a:pt x="1543" y="581"/>
                    </a:cubicBezTo>
                    <a:cubicBezTo>
                      <a:pt x="1567" y="581"/>
                      <a:pt x="1580" y="618"/>
                      <a:pt x="1554" y="630"/>
                    </a:cubicBezTo>
                    <a:cubicBezTo>
                      <a:pt x="1549" y="634"/>
                      <a:pt x="941" y="921"/>
                      <a:pt x="837" y="1391"/>
                    </a:cubicBezTo>
                    <a:lnTo>
                      <a:pt x="834" y="1394"/>
                    </a:lnTo>
                    <a:cubicBezTo>
                      <a:pt x="858" y="1501"/>
                      <a:pt x="1067" y="1619"/>
                      <a:pt x="1233" y="1619"/>
                    </a:cubicBezTo>
                    <a:cubicBezTo>
                      <a:pt x="1298" y="1619"/>
                      <a:pt x="1381" y="1601"/>
                      <a:pt x="1412" y="1515"/>
                    </a:cubicBezTo>
                    <a:cubicBezTo>
                      <a:pt x="1516" y="1240"/>
                      <a:pt x="1672" y="1054"/>
                      <a:pt x="1798" y="905"/>
                    </a:cubicBezTo>
                    <a:cubicBezTo>
                      <a:pt x="1928" y="751"/>
                      <a:pt x="2020" y="642"/>
                      <a:pt x="1999" y="511"/>
                    </a:cubicBezTo>
                    <a:cubicBezTo>
                      <a:pt x="1970" y="329"/>
                      <a:pt x="2055" y="129"/>
                      <a:pt x="2096" y="48"/>
                    </a:cubicBezTo>
                    <a:lnTo>
                      <a:pt x="15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3" name="Google Shape;2313;p36"/>
            <p:cNvSpPr/>
            <p:nvPr/>
          </p:nvSpPr>
          <p:spPr>
            <a:xfrm>
              <a:off x="4578746" y="2255326"/>
              <a:ext cx="79090" cy="264544"/>
            </a:xfrm>
            <a:custGeom>
              <a:avLst/>
              <a:gdLst/>
              <a:ahLst/>
              <a:cxnLst/>
              <a:rect l="l" t="t" r="r" b="b"/>
              <a:pathLst>
                <a:path w="1157" h="3870" extrusionOk="0">
                  <a:moveTo>
                    <a:pt x="1156" y="1"/>
                  </a:moveTo>
                  <a:lnTo>
                    <a:pt x="1156" y="1"/>
                  </a:lnTo>
                  <a:cubicBezTo>
                    <a:pt x="380" y="1242"/>
                    <a:pt x="225" y="2564"/>
                    <a:pt x="141" y="3293"/>
                  </a:cubicBezTo>
                  <a:cubicBezTo>
                    <a:pt x="97" y="3666"/>
                    <a:pt x="78" y="3831"/>
                    <a:pt x="11" y="3866"/>
                  </a:cubicBezTo>
                  <a:lnTo>
                    <a:pt x="1" y="3870"/>
                  </a:lnTo>
                  <a:lnTo>
                    <a:pt x="8" y="3870"/>
                  </a:lnTo>
                  <a:cubicBezTo>
                    <a:pt x="174" y="3870"/>
                    <a:pt x="481" y="3552"/>
                    <a:pt x="804" y="3072"/>
                  </a:cubicBezTo>
                  <a:cubicBezTo>
                    <a:pt x="781" y="2900"/>
                    <a:pt x="770" y="2727"/>
                    <a:pt x="770" y="2553"/>
                  </a:cubicBezTo>
                  <a:cubicBezTo>
                    <a:pt x="770" y="2518"/>
                    <a:pt x="770" y="2483"/>
                    <a:pt x="772" y="2446"/>
                  </a:cubicBezTo>
                  <a:cubicBezTo>
                    <a:pt x="781" y="1727"/>
                    <a:pt x="884" y="1012"/>
                    <a:pt x="1079" y="321"/>
                  </a:cubicBezTo>
                  <a:cubicBezTo>
                    <a:pt x="1104" y="214"/>
                    <a:pt x="1130" y="107"/>
                    <a:pt x="11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6"/>
            <p:cNvSpPr/>
            <p:nvPr/>
          </p:nvSpPr>
          <p:spPr>
            <a:xfrm>
              <a:off x="5026432" y="2250677"/>
              <a:ext cx="81824" cy="269192"/>
            </a:xfrm>
            <a:custGeom>
              <a:avLst/>
              <a:gdLst/>
              <a:ahLst/>
              <a:cxnLst/>
              <a:rect l="l" t="t" r="r" b="b"/>
              <a:pathLst>
                <a:path w="1197" h="3938" extrusionOk="0">
                  <a:moveTo>
                    <a:pt x="1" y="0"/>
                  </a:moveTo>
                  <a:cubicBezTo>
                    <a:pt x="20" y="76"/>
                    <a:pt x="39" y="151"/>
                    <a:pt x="57" y="226"/>
                  </a:cubicBezTo>
                  <a:cubicBezTo>
                    <a:pt x="255" y="870"/>
                    <a:pt x="392" y="1631"/>
                    <a:pt x="402" y="2512"/>
                  </a:cubicBezTo>
                  <a:cubicBezTo>
                    <a:pt x="402" y="2549"/>
                    <a:pt x="404" y="2586"/>
                    <a:pt x="404" y="2621"/>
                  </a:cubicBezTo>
                  <a:cubicBezTo>
                    <a:pt x="404" y="2789"/>
                    <a:pt x="395" y="2956"/>
                    <a:pt x="376" y="3122"/>
                  </a:cubicBezTo>
                  <a:cubicBezTo>
                    <a:pt x="704" y="3612"/>
                    <a:pt x="1016" y="3938"/>
                    <a:pt x="1184" y="3938"/>
                  </a:cubicBezTo>
                  <a:cubicBezTo>
                    <a:pt x="1188" y="3938"/>
                    <a:pt x="1193" y="3936"/>
                    <a:pt x="1196" y="3936"/>
                  </a:cubicBezTo>
                  <a:lnTo>
                    <a:pt x="1188" y="3934"/>
                  </a:lnTo>
                  <a:cubicBezTo>
                    <a:pt x="1123" y="3899"/>
                    <a:pt x="1100" y="3733"/>
                    <a:pt x="1058" y="3361"/>
                  </a:cubicBezTo>
                  <a:cubicBezTo>
                    <a:pt x="972" y="2619"/>
                    <a:pt x="814" y="126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6"/>
            <p:cNvSpPr/>
            <p:nvPr/>
          </p:nvSpPr>
          <p:spPr>
            <a:xfrm>
              <a:off x="4629721" y="2009925"/>
              <a:ext cx="426132" cy="533331"/>
            </a:xfrm>
            <a:custGeom>
              <a:avLst/>
              <a:gdLst/>
              <a:ahLst/>
              <a:cxnLst/>
              <a:rect l="l" t="t" r="r" b="b"/>
              <a:pathLst>
                <a:path w="6095" h="7628" extrusionOk="0">
                  <a:moveTo>
                    <a:pt x="2419" y="129"/>
                  </a:moveTo>
                  <a:cubicBezTo>
                    <a:pt x="2489" y="129"/>
                    <a:pt x="2561" y="155"/>
                    <a:pt x="2619" y="213"/>
                  </a:cubicBezTo>
                  <a:cubicBezTo>
                    <a:pt x="2798" y="392"/>
                    <a:pt x="2672" y="699"/>
                    <a:pt x="2418" y="699"/>
                  </a:cubicBezTo>
                  <a:cubicBezTo>
                    <a:pt x="2260" y="699"/>
                    <a:pt x="2132" y="572"/>
                    <a:pt x="2132" y="415"/>
                  </a:cubicBezTo>
                  <a:cubicBezTo>
                    <a:pt x="2132" y="243"/>
                    <a:pt x="2272" y="129"/>
                    <a:pt x="2419" y="129"/>
                  </a:cubicBezTo>
                  <a:close/>
                  <a:moveTo>
                    <a:pt x="3656" y="128"/>
                  </a:moveTo>
                  <a:cubicBezTo>
                    <a:pt x="3803" y="128"/>
                    <a:pt x="3943" y="243"/>
                    <a:pt x="3943" y="415"/>
                  </a:cubicBezTo>
                  <a:cubicBezTo>
                    <a:pt x="3943" y="571"/>
                    <a:pt x="3815" y="699"/>
                    <a:pt x="3657" y="699"/>
                  </a:cubicBezTo>
                  <a:cubicBezTo>
                    <a:pt x="3405" y="699"/>
                    <a:pt x="3277" y="392"/>
                    <a:pt x="3456" y="213"/>
                  </a:cubicBezTo>
                  <a:cubicBezTo>
                    <a:pt x="3514" y="155"/>
                    <a:pt x="3586" y="128"/>
                    <a:pt x="3656" y="128"/>
                  </a:cubicBezTo>
                  <a:close/>
                  <a:moveTo>
                    <a:pt x="3005" y="504"/>
                  </a:moveTo>
                  <a:cubicBezTo>
                    <a:pt x="3070" y="504"/>
                    <a:pt x="3198" y="632"/>
                    <a:pt x="3368" y="814"/>
                  </a:cubicBezTo>
                  <a:cubicBezTo>
                    <a:pt x="3410" y="860"/>
                    <a:pt x="3450" y="902"/>
                    <a:pt x="3485" y="937"/>
                  </a:cubicBezTo>
                  <a:lnTo>
                    <a:pt x="3489" y="948"/>
                  </a:lnTo>
                  <a:lnTo>
                    <a:pt x="3482" y="956"/>
                  </a:lnTo>
                  <a:lnTo>
                    <a:pt x="3443" y="983"/>
                  </a:lnTo>
                  <a:cubicBezTo>
                    <a:pt x="3415" y="1212"/>
                    <a:pt x="3123" y="1389"/>
                    <a:pt x="3003" y="1389"/>
                  </a:cubicBezTo>
                  <a:cubicBezTo>
                    <a:pt x="2889" y="1389"/>
                    <a:pt x="2595" y="1209"/>
                    <a:pt x="2565" y="984"/>
                  </a:cubicBezTo>
                  <a:lnTo>
                    <a:pt x="2527" y="956"/>
                  </a:lnTo>
                  <a:lnTo>
                    <a:pt x="2521" y="948"/>
                  </a:lnTo>
                  <a:lnTo>
                    <a:pt x="2525" y="937"/>
                  </a:lnTo>
                  <a:cubicBezTo>
                    <a:pt x="2569" y="890"/>
                    <a:pt x="2612" y="839"/>
                    <a:pt x="2656" y="788"/>
                  </a:cubicBezTo>
                  <a:cubicBezTo>
                    <a:pt x="2788" y="635"/>
                    <a:pt x="2902" y="504"/>
                    <a:pt x="3005" y="504"/>
                  </a:cubicBezTo>
                  <a:close/>
                  <a:moveTo>
                    <a:pt x="3776" y="1"/>
                  </a:moveTo>
                  <a:cubicBezTo>
                    <a:pt x="3622" y="1"/>
                    <a:pt x="3440" y="55"/>
                    <a:pt x="3293" y="99"/>
                  </a:cubicBezTo>
                  <a:cubicBezTo>
                    <a:pt x="3184" y="131"/>
                    <a:pt x="3100" y="157"/>
                    <a:pt x="3047" y="157"/>
                  </a:cubicBezTo>
                  <a:cubicBezTo>
                    <a:pt x="3000" y="157"/>
                    <a:pt x="2923" y="136"/>
                    <a:pt x="2825" y="110"/>
                  </a:cubicBezTo>
                  <a:cubicBezTo>
                    <a:pt x="2683" y="73"/>
                    <a:pt x="2504" y="25"/>
                    <a:pt x="2344" y="25"/>
                  </a:cubicBezTo>
                  <a:cubicBezTo>
                    <a:pt x="2186" y="25"/>
                    <a:pt x="2079" y="73"/>
                    <a:pt x="2023" y="173"/>
                  </a:cubicBezTo>
                  <a:cubicBezTo>
                    <a:pt x="1964" y="276"/>
                    <a:pt x="1904" y="532"/>
                    <a:pt x="1848" y="777"/>
                  </a:cubicBezTo>
                  <a:cubicBezTo>
                    <a:pt x="1797" y="997"/>
                    <a:pt x="1750" y="1207"/>
                    <a:pt x="1701" y="1321"/>
                  </a:cubicBezTo>
                  <a:lnTo>
                    <a:pt x="1694" y="1330"/>
                  </a:lnTo>
                  <a:cubicBezTo>
                    <a:pt x="852" y="2055"/>
                    <a:pt x="0" y="3912"/>
                    <a:pt x="0" y="6056"/>
                  </a:cubicBezTo>
                  <a:cubicBezTo>
                    <a:pt x="0" y="6198"/>
                    <a:pt x="7" y="6340"/>
                    <a:pt x="21" y="6480"/>
                  </a:cubicBezTo>
                  <a:cubicBezTo>
                    <a:pt x="885" y="7245"/>
                    <a:pt x="1967" y="7628"/>
                    <a:pt x="3048" y="7628"/>
                  </a:cubicBezTo>
                  <a:cubicBezTo>
                    <a:pt x="4130" y="7628"/>
                    <a:pt x="5211" y="7245"/>
                    <a:pt x="6075" y="6479"/>
                  </a:cubicBezTo>
                  <a:cubicBezTo>
                    <a:pt x="6087" y="6342"/>
                    <a:pt x="6094" y="6202"/>
                    <a:pt x="6094" y="6056"/>
                  </a:cubicBezTo>
                  <a:cubicBezTo>
                    <a:pt x="6094" y="3523"/>
                    <a:pt x="5051" y="1978"/>
                    <a:pt x="4430" y="1284"/>
                  </a:cubicBezTo>
                  <a:lnTo>
                    <a:pt x="4425" y="1279"/>
                  </a:lnTo>
                  <a:cubicBezTo>
                    <a:pt x="4373" y="1154"/>
                    <a:pt x="4318" y="963"/>
                    <a:pt x="4260" y="760"/>
                  </a:cubicBezTo>
                  <a:cubicBezTo>
                    <a:pt x="4188" y="506"/>
                    <a:pt x="4113" y="243"/>
                    <a:pt x="4041" y="122"/>
                  </a:cubicBezTo>
                  <a:cubicBezTo>
                    <a:pt x="3994" y="41"/>
                    <a:pt x="3906" y="1"/>
                    <a:pt x="3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6"/>
            <p:cNvSpPr/>
            <p:nvPr/>
          </p:nvSpPr>
          <p:spPr>
            <a:xfrm>
              <a:off x="4806213" y="2077994"/>
              <a:ext cx="67199" cy="29562"/>
            </a:xfrm>
            <a:custGeom>
              <a:avLst/>
              <a:gdLst/>
              <a:ahLst/>
              <a:cxnLst/>
              <a:rect l="l" t="t" r="r" b="b"/>
              <a:pathLst>
                <a:path w="820" h="361" extrusionOk="0">
                  <a:moveTo>
                    <a:pt x="820" y="1"/>
                  </a:moveTo>
                  <a:cubicBezTo>
                    <a:pt x="706" y="76"/>
                    <a:pt x="513" y="190"/>
                    <a:pt x="409" y="190"/>
                  </a:cubicBezTo>
                  <a:cubicBezTo>
                    <a:pt x="306" y="190"/>
                    <a:pt x="124" y="85"/>
                    <a:pt x="1" y="3"/>
                  </a:cubicBezTo>
                  <a:lnTo>
                    <a:pt x="1" y="3"/>
                  </a:lnTo>
                  <a:cubicBezTo>
                    <a:pt x="46" y="204"/>
                    <a:pt x="316" y="360"/>
                    <a:pt x="409" y="360"/>
                  </a:cubicBezTo>
                  <a:cubicBezTo>
                    <a:pt x="515" y="360"/>
                    <a:pt x="776" y="202"/>
                    <a:pt x="8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6"/>
            <p:cNvSpPr/>
            <p:nvPr/>
          </p:nvSpPr>
          <p:spPr>
            <a:xfrm>
              <a:off x="4805050" y="2045025"/>
              <a:ext cx="70074" cy="49575"/>
            </a:xfrm>
            <a:custGeom>
              <a:avLst/>
              <a:gdLst/>
              <a:ahLst/>
              <a:cxnLst/>
              <a:rect l="l" t="t" r="r" b="b"/>
              <a:pathLst>
                <a:path w="900" h="637" extrusionOk="0">
                  <a:moveTo>
                    <a:pt x="449" y="0"/>
                  </a:moveTo>
                  <a:cubicBezTo>
                    <a:pt x="358" y="0"/>
                    <a:pt x="244" y="134"/>
                    <a:pt x="122" y="276"/>
                  </a:cubicBezTo>
                  <a:cubicBezTo>
                    <a:pt x="83" y="323"/>
                    <a:pt x="41" y="370"/>
                    <a:pt x="1" y="414"/>
                  </a:cubicBezTo>
                  <a:cubicBezTo>
                    <a:pt x="155" y="526"/>
                    <a:pt x="355" y="637"/>
                    <a:pt x="449" y="637"/>
                  </a:cubicBezTo>
                  <a:cubicBezTo>
                    <a:pt x="565" y="637"/>
                    <a:pt x="809" y="477"/>
                    <a:pt x="900" y="414"/>
                  </a:cubicBezTo>
                  <a:cubicBezTo>
                    <a:pt x="868" y="381"/>
                    <a:pt x="832" y="342"/>
                    <a:pt x="793" y="302"/>
                  </a:cubicBezTo>
                  <a:cubicBezTo>
                    <a:pt x="674" y="174"/>
                    <a:pt x="509" y="0"/>
                    <a:pt x="4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6"/>
            <p:cNvSpPr/>
            <p:nvPr/>
          </p:nvSpPr>
          <p:spPr>
            <a:xfrm>
              <a:off x="4629713" y="2455450"/>
              <a:ext cx="426125" cy="207178"/>
            </a:xfrm>
            <a:custGeom>
              <a:avLst/>
              <a:gdLst/>
              <a:ahLst/>
              <a:cxnLst/>
              <a:rect l="l" t="t" r="r" b="b"/>
              <a:pathLst>
                <a:path w="6068" h="2950" extrusionOk="0">
                  <a:moveTo>
                    <a:pt x="6068" y="1"/>
                  </a:moveTo>
                  <a:lnTo>
                    <a:pt x="6061" y="8"/>
                  </a:lnTo>
                  <a:cubicBezTo>
                    <a:pt x="5226" y="749"/>
                    <a:pt x="4148" y="1158"/>
                    <a:pt x="3031" y="1158"/>
                  </a:cubicBezTo>
                  <a:cubicBezTo>
                    <a:pt x="1918" y="1158"/>
                    <a:pt x="842" y="751"/>
                    <a:pt x="7" y="11"/>
                  </a:cubicBezTo>
                  <a:lnTo>
                    <a:pt x="0" y="4"/>
                  </a:lnTo>
                  <a:lnTo>
                    <a:pt x="0" y="4"/>
                  </a:lnTo>
                  <a:cubicBezTo>
                    <a:pt x="118" y="1156"/>
                    <a:pt x="691" y="2066"/>
                    <a:pt x="1008" y="2413"/>
                  </a:cubicBezTo>
                  <a:cubicBezTo>
                    <a:pt x="1499" y="2949"/>
                    <a:pt x="1692" y="2949"/>
                    <a:pt x="2406" y="2949"/>
                  </a:cubicBezTo>
                  <a:cubicBezTo>
                    <a:pt x="2770" y="2949"/>
                    <a:pt x="2833" y="2891"/>
                    <a:pt x="2833" y="2767"/>
                  </a:cubicBezTo>
                  <a:cubicBezTo>
                    <a:pt x="2833" y="2692"/>
                    <a:pt x="2919" y="2628"/>
                    <a:pt x="3021" y="2628"/>
                  </a:cubicBezTo>
                  <a:cubicBezTo>
                    <a:pt x="3121" y="2628"/>
                    <a:pt x="3207" y="2692"/>
                    <a:pt x="3207" y="2767"/>
                  </a:cubicBezTo>
                  <a:cubicBezTo>
                    <a:pt x="3207" y="2891"/>
                    <a:pt x="3272" y="2949"/>
                    <a:pt x="3636" y="2949"/>
                  </a:cubicBezTo>
                  <a:cubicBezTo>
                    <a:pt x="4348" y="2949"/>
                    <a:pt x="4541" y="2949"/>
                    <a:pt x="5032" y="2413"/>
                  </a:cubicBezTo>
                  <a:cubicBezTo>
                    <a:pt x="5388" y="2025"/>
                    <a:pt x="5959" y="1224"/>
                    <a:pt x="60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6"/>
            <p:cNvSpPr/>
            <p:nvPr/>
          </p:nvSpPr>
          <p:spPr>
            <a:xfrm>
              <a:off x="4859679" y="2016722"/>
              <a:ext cx="54096" cy="46370"/>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6"/>
            <p:cNvSpPr/>
            <p:nvPr/>
          </p:nvSpPr>
          <p:spPr>
            <a:xfrm>
              <a:off x="4867243" y="2026294"/>
              <a:ext cx="28653" cy="24589"/>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6"/>
            <p:cNvSpPr/>
            <p:nvPr/>
          </p:nvSpPr>
          <p:spPr>
            <a:xfrm>
              <a:off x="4878991" y="2025263"/>
              <a:ext cx="14212" cy="12094"/>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6"/>
            <p:cNvSpPr/>
            <p:nvPr/>
          </p:nvSpPr>
          <p:spPr>
            <a:xfrm>
              <a:off x="4869020" y="2042286"/>
              <a:ext cx="5902" cy="5101"/>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6"/>
            <p:cNvSpPr/>
            <p:nvPr/>
          </p:nvSpPr>
          <p:spPr>
            <a:xfrm>
              <a:off x="4776279" y="2016722"/>
              <a:ext cx="54096" cy="46370"/>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6"/>
            <p:cNvSpPr/>
            <p:nvPr/>
          </p:nvSpPr>
          <p:spPr>
            <a:xfrm>
              <a:off x="4783843" y="2026294"/>
              <a:ext cx="28653" cy="24589"/>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6"/>
            <p:cNvSpPr/>
            <p:nvPr/>
          </p:nvSpPr>
          <p:spPr>
            <a:xfrm>
              <a:off x="4795591" y="2025263"/>
              <a:ext cx="14212" cy="12094"/>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6"/>
            <p:cNvSpPr/>
            <p:nvPr/>
          </p:nvSpPr>
          <p:spPr>
            <a:xfrm>
              <a:off x="4785620" y="2042286"/>
              <a:ext cx="5902" cy="5101"/>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7" name="Google Shape;2327;p36"/>
          <p:cNvGrpSpPr/>
          <p:nvPr/>
        </p:nvGrpSpPr>
        <p:grpSpPr>
          <a:xfrm flipH="1">
            <a:off x="948992" y="3304153"/>
            <a:ext cx="364976" cy="485841"/>
            <a:chOff x="7527395" y="1975192"/>
            <a:chExt cx="832328" cy="1107962"/>
          </a:xfrm>
        </p:grpSpPr>
        <p:grpSp>
          <p:nvGrpSpPr>
            <p:cNvPr id="2328" name="Google Shape;2328;p36"/>
            <p:cNvGrpSpPr/>
            <p:nvPr/>
          </p:nvGrpSpPr>
          <p:grpSpPr>
            <a:xfrm flipH="1">
              <a:off x="7869519" y="2916170"/>
              <a:ext cx="377423" cy="166985"/>
              <a:chOff x="5775300" y="4463363"/>
              <a:chExt cx="190377" cy="84217"/>
            </a:xfrm>
          </p:grpSpPr>
          <p:sp>
            <p:nvSpPr>
              <p:cNvPr id="2329" name="Google Shape;2329;p36"/>
              <p:cNvSpPr/>
              <p:nvPr/>
            </p:nvSpPr>
            <p:spPr>
              <a:xfrm>
                <a:off x="5872779" y="4502669"/>
                <a:ext cx="86472" cy="15791"/>
              </a:xfrm>
              <a:custGeom>
                <a:avLst/>
                <a:gdLst/>
                <a:ahLst/>
                <a:cxnLst/>
                <a:rect l="l" t="t" r="r" b="b"/>
                <a:pathLst>
                  <a:path w="1265" h="231" extrusionOk="0">
                    <a:moveTo>
                      <a:pt x="0" y="1"/>
                    </a:moveTo>
                    <a:cubicBezTo>
                      <a:pt x="370" y="94"/>
                      <a:pt x="784" y="102"/>
                      <a:pt x="908" y="102"/>
                    </a:cubicBezTo>
                    <a:cubicBezTo>
                      <a:pt x="996" y="102"/>
                      <a:pt x="1155" y="162"/>
                      <a:pt x="1264" y="230"/>
                    </a:cubicBezTo>
                    <a:cubicBezTo>
                      <a:pt x="1184" y="148"/>
                      <a:pt x="982" y="53"/>
                      <a:pt x="875" y="53"/>
                    </a:cubicBezTo>
                    <a:lnTo>
                      <a:pt x="805" y="53"/>
                    </a:lnTo>
                    <a:cubicBezTo>
                      <a:pt x="761" y="55"/>
                      <a:pt x="705" y="57"/>
                      <a:pt x="642" y="57"/>
                    </a:cubicBezTo>
                    <a:cubicBezTo>
                      <a:pt x="632" y="57"/>
                      <a:pt x="622" y="57"/>
                      <a:pt x="613" y="57"/>
                    </a:cubicBezTo>
                    <a:cubicBezTo>
                      <a:pt x="407" y="57"/>
                      <a:pt x="203" y="3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6"/>
              <p:cNvSpPr/>
              <p:nvPr/>
            </p:nvSpPr>
            <p:spPr>
              <a:xfrm>
                <a:off x="5880162" y="4506634"/>
                <a:ext cx="85515" cy="22831"/>
              </a:xfrm>
              <a:custGeom>
                <a:avLst/>
                <a:gdLst/>
                <a:ahLst/>
                <a:cxnLst/>
                <a:rect l="l" t="t" r="r" b="b"/>
                <a:pathLst>
                  <a:path w="1251" h="334" extrusionOk="0">
                    <a:moveTo>
                      <a:pt x="1" y="1"/>
                    </a:moveTo>
                    <a:cubicBezTo>
                      <a:pt x="218" y="65"/>
                      <a:pt x="443" y="100"/>
                      <a:pt x="669" y="104"/>
                    </a:cubicBezTo>
                    <a:cubicBezTo>
                      <a:pt x="792" y="104"/>
                      <a:pt x="1170" y="227"/>
                      <a:pt x="1244" y="334"/>
                    </a:cubicBezTo>
                    <a:lnTo>
                      <a:pt x="1244" y="332"/>
                    </a:lnTo>
                    <a:cubicBezTo>
                      <a:pt x="1251" y="318"/>
                      <a:pt x="1249" y="300"/>
                      <a:pt x="1240" y="286"/>
                    </a:cubicBezTo>
                    <a:cubicBezTo>
                      <a:pt x="1186" y="193"/>
                      <a:pt x="921" y="74"/>
                      <a:pt x="800" y="74"/>
                    </a:cubicBezTo>
                    <a:cubicBezTo>
                      <a:pt x="791" y="74"/>
                      <a:pt x="782" y="74"/>
                      <a:pt x="773" y="74"/>
                    </a:cubicBezTo>
                    <a:cubicBezTo>
                      <a:pt x="514" y="74"/>
                      <a:pt x="255" y="5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6"/>
              <p:cNvSpPr/>
              <p:nvPr/>
            </p:nvSpPr>
            <p:spPr>
              <a:xfrm>
                <a:off x="5805378" y="4463363"/>
                <a:ext cx="110124" cy="52088"/>
              </a:xfrm>
              <a:custGeom>
                <a:avLst/>
                <a:gdLst/>
                <a:ahLst/>
                <a:cxnLst/>
                <a:rect l="l" t="t" r="r" b="b"/>
                <a:pathLst>
                  <a:path w="1611" h="762" extrusionOk="0">
                    <a:moveTo>
                      <a:pt x="236" y="1"/>
                    </a:moveTo>
                    <a:cubicBezTo>
                      <a:pt x="157" y="1"/>
                      <a:pt x="75" y="64"/>
                      <a:pt x="1" y="141"/>
                    </a:cubicBezTo>
                    <a:cubicBezTo>
                      <a:pt x="20" y="134"/>
                      <a:pt x="39" y="130"/>
                      <a:pt x="61" y="130"/>
                    </a:cubicBezTo>
                    <a:cubicBezTo>
                      <a:pt x="146" y="130"/>
                      <a:pt x="218" y="194"/>
                      <a:pt x="271" y="318"/>
                    </a:cubicBezTo>
                    <a:cubicBezTo>
                      <a:pt x="323" y="442"/>
                      <a:pt x="420" y="541"/>
                      <a:pt x="536" y="620"/>
                    </a:cubicBezTo>
                    <a:cubicBezTo>
                      <a:pt x="742" y="712"/>
                      <a:pt x="1048" y="760"/>
                      <a:pt x="1451" y="762"/>
                    </a:cubicBezTo>
                    <a:cubicBezTo>
                      <a:pt x="1514" y="762"/>
                      <a:pt x="1568" y="762"/>
                      <a:pt x="1610" y="760"/>
                    </a:cubicBezTo>
                    <a:cubicBezTo>
                      <a:pt x="1303" y="733"/>
                      <a:pt x="615" y="627"/>
                      <a:pt x="420" y="171"/>
                    </a:cubicBezTo>
                    <a:cubicBezTo>
                      <a:pt x="371" y="59"/>
                      <a:pt x="309" y="1"/>
                      <a:pt x="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6"/>
              <p:cNvSpPr/>
              <p:nvPr/>
            </p:nvSpPr>
            <p:spPr>
              <a:xfrm>
                <a:off x="5924868" y="4515726"/>
                <a:ext cx="39374" cy="20234"/>
              </a:xfrm>
              <a:custGeom>
                <a:avLst/>
                <a:gdLst/>
                <a:ahLst/>
                <a:cxnLst/>
                <a:rect l="l" t="t" r="r" b="b"/>
                <a:pathLst>
                  <a:path w="576" h="296" extrusionOk="0">
                    <a:moveTo>
                      <a:pt x="1" y="1"/>
                    </a:moveTo>
                    <a:cubicBezTo>
                      <a:pt x="141" y="32"/>
                      <a:pt x="365" y="146"/>
                      <a:pt x="390" y="244"/>
                    </a:cubicBezTo>
                    <a:cubicBezTo>
                      <a:pt x="406" y="260"/>
                      <a:pt x="422" y="276"/>
                      <a:pt x="434" y="295"/>
                    </a:cubicBezTo>
                    <a:cubicBezTo>
                      <a:pt x="532" y="283"/>
                      <a:pt x="564" y="262"/>
                      <a:pt x="571" y="248"/>
                    </a:cubicBezTo>
                    <a:cubicBezTo>
                      <a:pt x="576" y="239"/>
                      <a:pt x="574" y="230"/>
                      <a:pt x="569" y="222"/>
                    </a:cubicBezTo>
                    <a:cubicBezTo>
                      <a:pt x="516" y="132"/>
                      <a:pt x="141" y="1"/>
                      <a:pt x="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6"/>
              <p:cNvSpPr/>
              <p:nvPr/>
            </p:nvSpPr>
            <p:spPr>
              <a:xfrm>
                <a:off x="5860748" y="4513606"/>
                <a:ext cx="86472" cy="15722"/>
              </a:xfrm>
              <a:custGeom>
                <a:avLst/>
                <a:gdLst/>
                <a:ahLst/>
                <a:cxnLst/>
                <a:rect l="l" t="t" r="r" b="b"/>
                <a:pathLst>
                  <a:path w="1265" h="230" extrusionOk="0">
                    <a:moveTo>
                      <a:pt x="1" y="0"/>
                    </a:moveTo>
                    <a:cubicBezTo>
                      <a:pt x="371" y="93"/>
                      <a:pt x="783" y="102"/>
                      <a:pt x="907" y="102"/>
                    </a:cubicBezTo>
                    <a:cubicBezTo>
                      <a:pt x="995" y="102"/>
                      <a:pt x="1154" y="160"/>
                      <a:pt x="1265" y="230"/>
                    </a:cubicBezTo>
                    <a:cubicBezTo>
                      <a:pt x="1184" y="146"/>
                      <a:pt x="983" y="53"/>
                      <a:pt x="876" y="53"/>
                    </a:cubicBezTo>
                    <a:cubicBezTo>
                      <a:pt x="858" y="53"/>
                      <a:pt x="834" y="53"/>
                      <a:pt x="806" y="55"/>
                    </a:cubicBezTo>
                    <a:cubicBezTo>
                      <a:pt x="762" y="55"/>
                      <a:pt x="706" y="56"/>
                      <a:pt x="641" y="56"/>
                    </a:cubicBezTo>
                    <a:cubicBezTo>
                      <a:pt x="631" y="56"/>
                      <a:pt x="621" y="56"/>
                      <a:pt x="612" y="56"/>
                    </a:cubicBezTo>
                    <a:cubicBezTo>
                      <a:pt x="407" y="56"/>
                      <a:pt x="202" y="3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6"/>
              <p:cNvSpPr/>
              <p:nvPr/>
            </p:nvSpPr>
            <p:spPr>
              <a:xfrm>
                <a:off x="5868063" y="4517571"/>
                <a:ext cx="85515" cy="22831"/>
              </a:xfrm>
              <a:custGeom>
                <a:avLst/>
                <a:gdLst/>
                <a:ahLst/>
                <a:cxnLst/>
                <a:rect l="l" t="t" r="r" b="b"/>
                <a:pathLst>
                  <a:path w="1251" h="334" extrusionOk="0">
                    <a:moveTo>
                      <a:pt x="1" y="0"/>
                    </a:moveTo>
                    <a:cubicBezTo>
                      <a:pt x="218" y="65"/>
                      <a:pt x="443" y="98"/>
                      <a:pt x="669" y="104"/>
                    </a:cubicBezTo>
                    <a:cubicBezTo>
                      <a:pt x="791" y="104"/>
                      <a:pt x="1170" y="226"/>
                      <a:pt x="1244" y="333"/>
                    </a:cubicBezTo>
                    <a:lnTo>
                      <a:pt x="1244" y="331"/>
                    </a:lnTo>
                    <a:cubicBezTo>
                      <a:pt x="1251" y="316"/>
                      <a:pt x="1249" y="298"/>
                      <a:pt x="1240" y="286"/>
                    </a:cubicBezTo>
                    <a:cubicBezTo>
                      <a:pt x="1188" y="191"/>
                      <a:pt x="921" y="74"/>
                      <a:pt x="800" y="74"/>
                    </a:cubicBezTo>
                    <a:cubicBezTo>
                      <a:pt x="532" y="74"/>
                      <a:pt x="266" y="4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6"/>
              <p:cNvSpPr/>
              <p:nvPr/>
            </p:nvSpPr>
            <p:spPr>
              <a:xfrm>
                <a:off x="5775300" y="4474164"/>
                <a:ext cx="176978" cy="73416"/>
              </a:xfrm>
              <a:custGeom>
                <a:avLst/>
                <a:gdLst/>
                <a:ahLst/>
                <a:cxnLst/>
                <a:rect l="l" t="t" r="r" b="b"/>
                <a:pathLst>
                  <a:path w="2589" h="1074" extrusionOk="0">
                    <a:moveTo>
                      <a:pt x="499" y="0"/>
                    </a:moveTo>
                    <a:cubicBezTo>
                      <a:pt x="306" y="0"/>
                      <a:pt x="85" y="377"/>
                      <a:pt x="66" y="409"/>
                    </a:cubicBezTo>
                    <a:cubicBezTo>
                      <a:pt x="1" y="781"/>
                      <a:pt x="167" y="830"/>
                      <a:pt x="467" y="919"/>
                    </a:cubicBezTo>
                    <a:lnTo>
                      <a:pt x="564" y="947"/>
                    </a:lnTo>
                    <a:cubicBezTo>
                      <a:pt x="811" y="1024"/>
                      <a:pt x="1219" y="1038"/>
                      <a:pt x="1652" y="1054"/>
                    </a:cubicBezTo>
                    <a:cubicBezTo>
                      <a:pt x="1766" y="1058"/>
                      <a:pt x="1882" y="1063"/>
                      <a:pt x="1999" y="1068"/>
                    </a:cubicBezTo>
                    <a:cubicBezTo>
                      <a:pt x="2078" y="1072"/>
                      <a:pt x="2150" y="1073"/>
                      <a:pt x="2213" y="1073"/>
                    </a:cubicBezTo>
                    <a:cubicBezTo>
                      <a:pt x="2506" y="1073"/>
                      <a:pt x="2571" y="1037"/>
                      <a:pt x="2583" y="1014"/>
                    </a:cubicBezTo>
                    <a:cubicBezTo>
                      <a:pt x="2585" y="1009"/>
                      <a:pt x="2588" y="1002"/>
                      <a:pt x="2581" y="989"/>
                    </a:cubicBezTo>
                    <a:cubicBezTo>
                      <a:pt x="2529" y="898"/>
                      <a:pt x="2154" y="767"/>
                      <a:pt x="2026" y="767"/>
                    </a:cubicBezTo>
                    <a:cubicBezTo>
                      <a:pt x="2015" y="767"/>
                      <a:pt x="934" y="760"/>
                      <a:pt x="683" y="171"/>
                    </a:cubicBezTo>
                    <a:cubicBezTo>
                      <a:pt x="634" y="58"/>
                      <a:pt x="572" y="0"/>
                      <a:pt x="4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6" name="Google Shape;2336;p36"/>
            <p:cNvSpPr/>
            <p:nvPr/>
          </p:nvSpPr>
          <p:spPr>
            <a:xfrm>
              <a:off x="7629251" y="2039723"/>
              <a:ext cx="342" cy="342"/>
            </a:xfrm>
            <a:custGeom>
              <a:avLst/>
              <a:gdLst/>
              <a:ahLst/>
              <a:cxnLst/>
              <a:rect l="l" t="t" r="r" b="b"/>
              <a:pathLst>
                <a:path w="5" h="5" extrusionOk="0">
                  <a:moveTo>
                    <a:pt x="2" y="1"/>
                  </a:moveTo>
                  <a:lnTo>
                    <a:pt x="1" y="4"/>
                  </a:lnTo>
                  <a:lnTo>
                    <a:pt x="4" y="4"/>
                  </a:lnTo>
                  <a:lnTo>
                    <a:pt x="2" y="1"/>
                  </a:lnTo>
                  <a:close/>
                </a:path>
              </a:pathLst>
            </a:custGeom>
            <a:solidFill>
              <a:srgbClr val="1A1B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36"/>
            <p:cNvSpPr/>
            <p:nvPr/>
          </p:nvSpPr>
          <p:spPr>
            <a:xfrm>
              <a:off x="7847383" y="2298938"/>
              <a:ext cx="512339" cy="670519"/>
            </a:xfrm>
            <a:custGeom>
              <a:avLst/>
              <a:gdLst/>
              <a:ahLst/>
              <a:cxnLst/>
              <a:rect l="l" t="t" r="r" b="b"/>
              <a:pathLst>
                <a:path w="7495" h="9809" extrusionOk="0">
                  <a:moveTo>
                    <a:pt x="552" y="432"/>
                  </a:moveTo>
                  <a:cubicBezTo>
                    <a:pt x="591" y="499"/>
                    <a:pt x="589" y="574"/>
                    <a:pt x="598" y="644"/>
                  </a:cubicBezTo>
                  <a:cubicBezTo>
                    <a:pt x="654" y="1039"/>
                    <a:pt x="705" y="1431"/>
                    <a:pt x="780" y="1822"/>
                  </a:cubicBezTo>
                  <a:cubicBezTo>
                    <a:pt x="852" y="2204"/>
                    <a:pt x="947" y="2583"/>
                    <a:pt x="1063" y="2955"/>
                  </a:cubicBezTo>
                  <a:cubicBezTo>
                    <a:pt x="1152" y="3232"/>
                    <a:pt x="1273" y="3498"/>
                    <a:pt x="1422" y="3747"/>
                  </a:cubicBezTo>
                  <a:cubicBezTo>
                    <a:pt x="1485" y="3856"/>
                    <a:pt x="1543" y="3966"/>
                    <a:pt x="1603" y="4077"/>
                  </a:cubicBezTo>
                  <a:cubicBezTo>
                    <a:pt x="1878" y="4587"/>
                    <a:pt x="2120" y="5113"/>
                    <a:pt x="2293" y="5667"/>
                  </a:cubicBezTo>
                  <a:cubicBezTo>
                    <a:pt x="2425" y="6094"/>
                    <a:pt x="2540" y="6526"/>
                    <a:pt x="2633" y="6964"/>
                  </a:cubicBezTo>
                  <a:cubicBezTo>
                    <a:pt x="2642" y="7008"/>
                    <a:pt x="2663" y="7050"/>
                    <a:pt x="2658" y="7096"/>
                  </a:cubicBezTo>
                  <a:cubicBezTo>
                    <a:pt x="2533" y="7032"/>
                    <a:pt x="2423" y="6948"/>
                    <a:pt x="2311" y="6864"/>
                  </a:cubicBezTo>
                  <a:cubicBezTo>
                    <a:pt x="2099" y="6708"/>
                    <a:pt x="1899" y="6535"/>
                    <a:pt x="1716" y="6343"/>
                  </a:cubicBezTo>
                  <a:cubicBezTo>
                    <a:pt x="1453" y="6065"/>
                    <a:pt x="1226" y="5756"/>
                    <a:pt x="1036" y="5423"/>
                  </a:cubicBezTo>
                  <a:cubicBezTo>
                    <a:pt x="787" y="4983"/>
                    <a:pt x="626" y="4510"/>
                    <a:pt x="517" y="4019"/>
                  </a:cubicBezTo>
                  <a:cubicBezTo>
                    <a:pt x="470" y="3789"/>
                    <a:pt x="433" y="3558"/>
                    <a:pt x="410" y="3325"/>
                  </a:cubicBezTo>
                  <a:cubicBezTo>
                    <a:pt x="370" y="2946"/>
                    <a:pt x="372" y="2567"/>
                    <a:pt x="381" y="2189"/>
                  </a:cubicBezTo>
                  <a:cubicBezTo>
                    <a:pt x="384" y="1976"/>
                    <a:pt x="403" y="1764"/>
                    <a:pt x="423" y="1554"/>
                  </a:cubicBezTo>
                  <a:cubicBezTo>
                    <a:pt x="440" y="1368"/>
                    <a:pt x="461" y="1184"/>
                    <a:pt x="477" y="1000"/>
                  </a:cubicBezTo>
                  <a:cubicBezTo>
                    <a:pt x="491" y="826"/>
                    <a:pt x="512" y="653"/>
                    <a:pt x="530" y="479"/>
                  </a:cubicBezTo>
                  <a:cubicBezTo>
                    <a:pt x="530" y="460"/>
                    <a:pt x="537" y="442"/>
                    <a:pt x="552" y="432"/>
                  </a:cubicBezTo>
                  <a:close/>
                  <a:moveTo>
                    <a:pt x="2306" y="1"/>
                  </a:moveTo>
                  <a:cubicBezTo>
                    <a:pt x="2278" y="10"/>
                    <a:pt x="2251" y="13"/>
                    <a:pt x="2224" y="13"/>
                  </a:cubicBezTo>
                  <a:cubicBezTo>
                    <a:pt x="2203" y="13"/>
                    <a:pt x="2182" y="11"/>
                    <a:pt x="2162" y="11"/>
                  </a:cubicBezTo>
                  <a:cubicBezTo>
                    <a:pt x="2160" y="11"/>
                    <a:pt x="2158" y="12"/>
                    <a:pt x="2156" y="12"/>
                  </a:cubicBezTo>
                  <a:cubicBezTo>
                    <a:pt x="2153" y="12"/>
                    <a:pt x="2149" y="11"/>
                    <a:pt x="2145" y="11"/>
                  </a:cubicBezTo>
                  <a:cubicBezTo>
                    <a:pt x="2137" y="11"/>
                    <a:pt x="2128" y="13"/>
                    <a:pt x="2125" y="23"/>
                  </a:cubicBezTo>
                  <a:cubicBezTo>
                    <a:pt x="2121" y="38"/>
                    <a:pt x="2134" y="46"/>
                    <a:pt x="2142" y="53"/>
                  </a:cubicBezTo>
                  <a:cubicBezTo>
                    <a:pt x="2223" y="118"/>
                    <a:pt x="2283" y="201"/>
                    <a:pt x="2353" y="276"/>
                  </a:cubicBezTo>
                  <a:cubicBezTo>
                    <a:pt x="2577" y="516"/>
                    <a:pt x="2791" y="767"/>
                    <a:pt x="3001" y="1021"/>
                  </a:cubicBezTo>
                  <a:cubicBezTo>
                    <a:pt x="3312" y="1400"/>
                    <a:pt x="3603" y="1796"/>
                    <a:pt x="3871" y="2206"/>
                  </a:cubicBezTo>
                  <a:cubicBezTo>
                    <a:pt x="4010" y="2418"/>
                    <a:pt x="4138" y="2637"/>
                    <a:pt x="4265" y="2856"/>
                  </a:cubicBezTo>
                  <a:cubicBezTo>
                    <a:pt x="4416" y="3116"/>
                    <a:pt x="4557" y="3382"/>
                    <a:pt x="4688" y="3654"/>
                  </a:cubicBezTo>
                  <a:cubicBezTo>
                    <a:pt x="4877" y="4042"/>
                    <a:pt x="5044" y="4440"/>
                    <a:pt x="5196" y="4845"/>
                  </a:cubicBezTo>
                  <a:cubicBezTo>
                    <a:pt x="5421" y="5442"/>
                    <a:pt x="5601" y="6054"/>
                    <a:pt x="5768" y="6669"/>
                  </a:cubicBezTo>
                  <a:cubicBezTo>
                    <a:pt x="5885" y="7101"/>
                    <a:pt x="5998" y="7536"/>
                    <a:pt x="6147" y="7958"/>
                  </a:cubicBezTo>
                  <a:cubicBezTo>
                    <a:pt x="6266" y="8291"/>
                    <a:pt x="6411" y="8610"/>
                    <a:pt x="6630" y="8891"/>
                  </a:cubicBezTo>
                  <a:cubicBezTo>
                    <a:pt x="6781" y="9080"/>
                    <a:pt x="6958" y="9245"/>
                    <a:pt x="7156" y="9382"/>
                  </a:cubicBezTo>
                  <a:cubicBezTo>
                    <a:pt x="7179" y="9399"/>
                    <a:pt x="7209" y="9413"/>
                    <a:pt x="7200" y="9448"/>
                  </a:cubicBezTo>
                  <a:cubicBezTo>
                    <a:pt x="7193" y="9481"/>
                    <a:pt x="7163" y="9485"/>
                    <a:pt x="7134" y="9488"/>
                  </a:cubicBezTo>
                  <a:cubicBezTo>
                    <a:pt x="7114" y="9490"/>
                    <a:pt x="7095" y="9491"/>
                    <a:pt x="7075" y="9491"/>
                  </a:cubicBezTo>
                  <a:cubicBezTo>
                    <a:pt x="6979" y="9491"/>
                    <a:pt x="6882" y="9470"/>
                    <a:pt x="6793" y="9429"/>
                  </a:cubicBezTo>
                  <a:cubicBezTo>
                    <a:pt x="6424" y="9269"/>
                    <a:pt x="6168" y="9003"/>
                    <a:pt x="6031" y="8617"/>
                  </a:cubicBezTo>
                  <a:cubicBezTo>
                    <a:pt x="5934" y="8338"/>
                    <a:pt x="5868" y="8053"/>
                    <a:pt x="5798" y="7767"/>
                  </a:cubicBezTo>
                  <a:cubicBezTo>
                    <a:pt x="5707" y="7394"/>
                    <a:pt x="5615" y="7018"/>
                    <a:pt x="5505" y="6648"/>
                  </a:cubicBezTo>
                  <a:cubicBezTo>
                    <a:pt x="5363" y="6173"/>
                    <a:pt x="5195" y="5707"/>
                    <a:pt x="5009" y="5249"/>
                  </a:cubicBezTo>
                  <a:cubicBezTo>
                    <a:pt x="4898" y="4976"/>
                    <a:pt x="4779" y="4710"/>
                    <a:pt x="4653" y="4447"/>
                  </a:cubicBezTo>
                  <a:cubicBezTo>
                    <a:pt x="4488" y="4103"/>
                    <a:pt x="4315" y="3765"/>
                    <a:pt x="4127" y="3433"/>
                  </a:cubicBezTo>
                  <a:cubicBezTo>
                    <a:pt x="3908" y="3046"/>
                    <a:pt x="3671" y="2671"/>
                    <a:pt x="3420" y="2304"/>
                  </a:cubicBezTo>
                  <a:cubicBezTo>
                    <a:pt x="3236" y="2040"/>
                    <a:pt x="3047" y="1778"/>
                    <a:pt x="2851" y="1522"/>
                  </a:cubicBezTo>
                  <a:cubicBezTo>
                    <a:pt x="2700" y="1328"/>
                    <a:pt x="2544" y="1140"/>
                    <a:pt x="2386" y="953"/>
                  </a:cubicBezTo>
                  <a:cubicBezTo>
                    <a:pt x="2220" y="758"/>
                    <a:pt x="2055" y="562"/>
                    <a:pt x="1880" y="378"/>
                  </a:cubicBezTo>
                  <a:cubicBezTo>
                    <a:pt x="1823" y="318"/>
                    <a:pt x="1745" y="285"/>
                    <a:pt x="1662" y="285"/>
                  </a:cubicBezTo>
                  <a:lnTo>
                    <a:pt x="128" y="285"/>
                  </a:lnTo>
                  <a:cubicBezTo>
                    <a:pt x="116" y="285"/>
                    <a:pt x="104" y="282"/>
                    <a:pt x="93" y="282"/>
                  </a:cubicBezTo>
                  <a:cubicBezTo>
                    <a:pt x="80" y="282"/>
                    <a:pt x="68" y="285"/>
                    <a:pt x="58" y="297"/>
                  </a:cubicBezTo>
                  <a:cubicBezTo>
                    <a:pt x="100" y="329"/>
                    <a:pt x="144" y="358"/>
                    <a:pt x="190" y="386"/>
                  </a:cubicBezTo>
                  <a:cubicBezTo>
                    <a:pt x="240" y="414"/>
                    <a:pt x="249" y="449"/>
                    <a:pt x="239" y="502"/>
                  </a:cubicBezTo>
                  <a:cubicBezTo>
                    <a:pt x="212" y="634"/>
                    <a:pt x="188" y="767"/>
                    <a:pt x="170" y="900"/>
                  </a:cubicBezTo>
                  <a:cubicBezTo>
                    <a:pt x="130" y="1182"/>
                    <a:pt x="95" y="1466"/>
                    <a:pt x="67" y="1752"/>
                  </a:cubicBezTo>
                  <a:cubicBezTo>
                    <a:pt x="40" y="2031"/>
                    <a:pt x="21" y="2310"/>
                    <a:pt x="12" y="2590"/>
                  </a:cubicBezTo>
                  <a:cubicBezTo>
                    <a:pt x="0" y="2955"/>
                    <a:pt x="11" y="3319"/>
                    <a:pt x="44" y="3684"/>
                  </a:cubicBezTo>
                  <a:cubicBezTo>
                    <a:pt x="65" y="3936"/>
                    <a:pt x="100" y="4187"/>
                    <a:pt x="149" y="4436"/>
                  </a:cubicBezTo>
                  <a:cubicBezTo>
                    <a:pt x="247" y="4930"/>
                    <a:pt x="400" y="5406"/>
                    <a:pt x="637" y="5854"/>
                  </a:cubicBezTo>
                  <a:cubicBezTo>
                    <a:pt x="861" y="6280"/>
                    <a:pt x="1157" y="6666"/>
                    <a:pt x="1511" y="6994"/>
                  </a:cubicBezTo>
                  <a:cubicBezTo>
                    <a:pt x="1843" y="7294"/>
                    <a:pt x="2214" y="7548"/>
                    <a:pt x="2614" y="7746"/>
                  </a:cubicBezTo>
                  <a:cubicBezTo>
                    <a:pt x="2798" y="7839"/>
                    <a:pt x="2986" y="7919"/>
                    <a:pt x="3179" y="7991"/>
                  </a:cubicBezTo>
                  <a:cubicBezTo>
                    <a:pt x="3198" y="7998"/>
                    <a:pt x="3215" y="8002"/>
                    <a:pt x="3230" y="8002"/>
                  </a:cubicBezTo>
                  <a:cubicBezTo>
                    <a:pt x="3269" y="8002"/>
                    <a:pt x="3294" y="7978"/>
                    <a:pt x="3312" y="7926"/>
                  </a:cubicBezTo>
                  <a:cubicBezTo>
                    <a:pt x="3328" y="7883"/>
                    <a:pt x="3335" y="7835"/>
                    <a:pt x="3335" y="7790"/>
                  </a:cubicBezTo>
                  <a:cubicBezTo>
                    <a:pt x="3343" y="7576"/>
                    <a:pt x="3307" y="7369"/>
                    <a:pt x="3268" y="7162"/>
                  </a:cubicBezTo>
                  <a:cubicBezTo>
                    <a:pt x="3135" y="6452"/>
                    <a:pt x="2949" y="5754"/>
                    <a:pt x="2795" y="5050"/>
                  </a:cubicBezTo>
                  <a:cubicBezTo>
                    <a:pt x="2747" y="4838"/>
                    <a:pt x="2700" y="4625"/>
                    <a:pt x="2660" y="4410"/>
                  </a:cubicBezTo>
                  <a:cubicBezTo>
                    <a:pt x="2618" y="4184"/>
                    <a:pt x="2584" y="3956"/>
                    <a:pt x="2553" y="3728"/>
                  </a:cubicBezTo>
                  <a:cubicBezTo>
                    <a:pt x="2528" y="3556"/>
                    <a:pt x="2507" y="3382"/>
                    <a:pt x="2500" y="3211"/>
                  </a:cubicBezTo>
                  <a:cubicBezTo>
                    <a:pt x="2488" y="3009"/>
                    <a:pt x="2498" y="2807"/>
                    <a:pt x="2535" y="2611"/>
                  </a:cubicBezTo>
                  <a:cubicBezTo>
                    <a:pt x="2554" y="2509"/>
                    <a:pt x="2579" y="2409"/>
                    <a:pt x="2637" y="2313"/>
                  </a:cubicBezTo>
                  <a:cubicBezTo>
                    <a:pt x="2646" y="2341"/>
                    <a:pt x="2653" y="2360"/>
                    <a:pt x="2658" y="2380"/>
                  </a:cubicBezTo>
                  <a:cubicBezTo>
                    <a:pt x="2824" y="2906"/>
                    <a:pt x="3010" y="3424"/>
                    <a:pt x="3210" y="3938"/>
                  </a:cubicBezTo>
                  <a:cubicBezTo>
                    <a:pt x="3550" y="4815"/>
                    <a:pt x="3939" y="5672"/>
                    <a:pt x="4348" y="6519"/>
                  </a:cubicBezTo>
                  <a:cubicBezTo>
                    <a:pt x="4593" y="7032"/>
                    <a:pt x="4849" y="7543"/>
                    <a:pt x="5086" y="8061"/>
                  </a:cubicBezTo>
                  <a:cubicBezTo>
                    <a:pt x="5202" y="8319"/>
                    <a:pt x="5314" y="8579"/>
                    <a:pt x="5394" y="8850"/>
                  </a:cubicBezTo>
                  <a:cubicBezTo>
                    <a:pt x="5447" y="9027"/>
                    <a:pt x="5491" y="9204"/>
                    <a:pt x="5466" y="9392"/>
                  </a:cubicBezTo>
                  <a:cubicBezTo>
                    <a:pt x="5449" y="9532"/>
                    <a:pt x="5387" y="9641"/>
                    <a:pt x="5260" y="9708"/>
                  </a:cubicBezTo>
                  <a:cubicBezTo>
                    <a:pt x="5245" y="9715"/>
                    <a:pt x="5224" y="9716"/>
                    <a:pt x="5216" y="9741"/>
                  </a:cubicBezTo>
                  <a:cubicBezTo>
                    <a:pt x="5463" y="9772"/>
                    <a:pt x="5708" y="9794"/>
                    <a:pt x="5955" y="9804"/>
                  </a:cubicBezTo>
                  <a:cubicBezTo>
                    <a:pt x="6033" y="9808"/>
                    <a:pt x="6111" y="9808"/>
                    <a:pt x="6189" y="9808"/>
                  </a:cubicBezTo>
                  <a:cubicBezTo>
                    <a:pt x="6267" y="9808"/>
                    <a:pt x="6346" y="9808"/>
                    <a:pt x="6424" y="9808"/>
                  </a:cubicBezTo>
                  <a:cubicBezTo>
                    <a:pt x="6431" y="9808"/>
                    <a:pt x="6439" y="9808"/>
                    <a:pt x="6446" y="9808"/>
                  </a:cubicBezTo>
                  <a:cubicBezTo>
                    <a:pt x="6679" y="9808"/>
                    <a:pt x="6913" y="9781"/>
                    <a:pt x="7141" y="9730"/>
                  </a:cubicBezTo>
                  <a:cubicBezTo>
                    <a:pt x="7237" y="9709"/>
                    <a:pt x="7332" y="9681"/>
                    <a:pt x="7412" y="9622"/>
                  </a:cubicBezTo>
                  <a:cubicBezTo>
                    <a:pt x="7495" y="9560"/>
                    <a:pt x="7495" y="9492"/>
                    <a:pt x="7411" y="9436"/>
                  </a:cubicBezTo>
                  <a:cubicBezTo>
                    <a:pt x="7312" y="9371"/>
                    <a:pt x="7216" y="9301"/>
                    <a:pt x="7125" y="9226"/>
                  </a:cubicBezTo>
                  <a:cubicBezTo>
                    <a:pt x="6916" y="9055"/>
                    <a:pt x="6741" y="8847"/>
                    <a:pt x="6611" y="8612"/>
                  </a:cubicBezTo>
                  <a:cubicBezTo>
                    <a:pt x="6448" y="8312"/>
                    <a:pt x="6367" y="7986"/>
                    <a:pt x="6292" y="7658"/>
                  </a:cubicBezTo>
                  <a:cubicBezTo>
                    <a:pt x="6173" y="7143"/>
                    <a:pt x="6057" y="6626"/>
                    <a:pt x="5898" y="6121"/>
                  </a:cubicBezTo>
                  <a:cubicBezTo>
                    <a:pt x="5696" y="5483"/>
                    <a:pt x="5451" y="4859"/>
                    <a:pt x="5167" y="4252"/>
                  </a:cubicBezTo>
                  <a:cubicBezTo>
                    <a:pt x="4963" y="3815"/>
                    <a:pt x="4742" y="3388"/>
                    <a:pt x="4500" y="2970"/>
                  </a:cubicBezTo>
                  <a:cubicBezTo>
                    <a:pt x="4199" y="2450"/>
                    <a:pt x="3868" y="1945"/>
                    <a:pt x="3508" y="1459"/>
                  </a:cubicBezTo>
                  <a:cubicBezTo>
                    <a:pt x="3254" y="1116"/>
                    <a:pt x="2987" y="781"/>
                    <a:pt x="2709" y="455"/>
                  </a:cubicBezTo>
                  <a:cubicBezTo>
                    <a:pt x="2577" y="300"/>
                    <a:pt x="2448" y="144"/>
                    <a:pt x="230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36"/>
            <p:cNvSpPr/>
            <p:nvPr/>
          </p:nvSpPr>
          <p:spPr>
            <a:xfrm>
              <a:off x="7779435" y="2336809"/>
              <a:ext cx="440701" cy="628000"/>
            </a:xfrm>
            <a:custGeom>
              <a:avLst/>
              <a:gdLst/>
              <a:ahLst/>
              <a:cxnLst/>
              <a:rect l="l" t="t" r="r" b="b"/>
              <a:pathLst>
                <a:path w="6447" h="9187" extrusionOk="0">
                  <a:moveTo>
                    <a:pt x="1164" y="1"/>
                  </a:moveTo>
                  <a:cubicBezTo>
                    <a:pt x="1120" y="44"/>
                    <a:pt x="1120" y="106"/>
                    <a:pt x="1105" y="158"/>
                  </a:cubicBezTo>
                  <a:cubicBezTo>
                    <a:pt x="999" y="528"/>
                    <a:pt x="903" y="900"/>
                    <a:pt x="821" y="1275"/>
                  </a:cubicBezTo>
                  <a:cubicBezTo>
                    <a:pt x="747" y="1612"/>
                    <a:pt x="689" y="1950"/>
                    <a:pt x="631" y="2290"/>
                  </a:cubicBezTo>
                  <a:cubicBezTo>
                    <a:pt x="570" y="2632"/>
                    <a:pt x="547" y="2981"/>
                    <a:pt x="561" y="3328"/>
                  </a:cubicBezTo>
                  <a:cubicBezTo>
                    <a:pt x="570" y="3512"/>
                    <a:pt x="591" y="3694"/>
                    <a:pt x="623" y="3877"/>
                  </a:cubicBezTo>
                  <a:cubicBezTo>
                    <a:pt x="682" y="4220"/>
                    <a:pt x="772" y="4559"/>
                    <a:pt x="891" y="4888"/>
                  </a:cubicBezTo>
                  <a:cubicBezTo>
                    <a:pt x="1026" y="5258"/>
                    <a:pt x="1189" y="5616"/>
                    <a:pt x="1380" y="5959"/>
                  </a:cubicBezTo>
                  <a:cubicBezTo>
                    <a:pt x="1459" y="6105"/>
                    <a:pt x="1541" y="6245"/>
                    <a:pt x="1629" y="6384"/>
                  </a:cubicBezTo>
                  <a:cubicBezTo>
                    <a:pt x="1641" y="6398"/>
                    <a:pt x="1646" y="6415"/>
                    <a:pt x="1645" y="6435"/>
                  </a:cubicBezTo>
                  <a:cubicBezTo>
                    <a:pt x="1527" y="6399"/>
                    <a:pt x="1413" y="6357"/>
                    <a:pt x="1301" y="6307"/>
                  </a:cubicBezTo>
                  <a:cubicBezTo>
                    <a:pt x="1003" y="6177"/>
                    <a:pt x="722" y="6005"/>
                    <a:pt x="472" y="5796"/>
                  </a:cubicBezTo>
                  <a:cubicBezTo>
                    <a:pt x="321" y="5672"/>
                    <a:pt x="184" y="5530"/>
                    <a:pt x="63" y="5374"/>
                  </a:cubicBezTo>
                  <a:cubicBezTo>
                    <a:pt x="47" y="5351"/>
                    <a:pt x="39" y="5316"/>
                    <a:pt x="0" y="5316"/>
                  </a:cubicBezTo>
                  <a:cubicBezTo>
                    <a:pt x="21" y="5376"/>
                    <a:pt x="42" y="5435"/>
                    <a:pt x="65" y="5493"/>
                  </a:cubicBezTo>
                  <a:cubicBezTo>
                    <a:pt x="284" y="6028"/>
                    <a:pt x="559" y="6531"/>
                    <a:pt x="929" y="6980"/>
                  </a:cubicBezTo>
                  <a:cubicBezTo>
                    <a:pt x="1275" y="7395"/>
                    <a:pt x="1687" y="7734"/>
                    <a:pt x="2135" y="8032"/>
                  </a:cubicBezTo>
                  <a:cubicBezTo>
                    <a:pt x="2688" y="8400"/>
                    <a:pt x="3278" y="8680"/>
                    <a:pt x="3925" y="8842"/>
                  </a:cubicBezTo>
                  <a:cubicBezTo>
                    <a:pt x="4362" y="8950"/>
                    <a:pt x="4804" y="9038"/>
                    <a:pt x="5245" y="9119"/>
                  </a:cubicBezTo>
                  <a:cubicBezTo>
                    <a:pt x="5442" y="9154"/>
                    <a:pt x="5641" y="9187"/>
                    <a:pt x="5843" y="9187"/>
                  </a:cubicBezTo>
                  <a:cubicBezTo>
                    <a:pt x="5888" y="9187"/>
                    <a:pt x="5933" y="9185"/>
                    <a:pt x="5978" y="9182"/>
                  </a:cubicBezTo>
                  <a:cubicBezTo>
                    <a:pt x="6292" y="9157"/>
                    <a:pt x="6446" y="8978"/>
                    <a:pt x="6415" y="8668"/>
                  </a:cubicBezTo>
                  <a:cubicBezTo>
                    <a:pt x="6383" y="8368"/>
                    <a:pt x="6275" y="8095"/>
                    <a:pt x="6157" y="7821"/>
                  </a:cubicBezTo>
                  <a:cubicBezTo>
                    <a:pt x="5996" y="7813"/>
                    <a:pt x="5838" y="7776"/>
                    <a:pt x="5687" y="7714"/>
                  </a:cubicBezTo>
                  <a:cubicBezTo>
                    <a:pt x="5477" y="7637"/>
                    <a:pt x="5284" y="7521"/>
                    <a:pt x="5116" y="7374"/>
                  </a:cubicBezTo>
                  <a:cubicBezTo>
                    <a:pt x="4977" y="7248"/>
                    <a:pt x="4895" y="7088"/>
                    <a:pt x="4828" y="6917"/>
                  </a:cubicBezTo>
                  <a:cubicBezTo>
                    <a:pt x="4595" y="6305"/>
                    <a:pt x="4439" y="5672"/>
                    <a:pt x="4278" y="5041"/>
                  </a:cubicBezTo>
                  <a:cubicBezTo>
                    <a:pt x="4192" y="4702"/>
                    <a:pt x="4099" y="4366"/>
                    <a:pt x="4031" y="4022"/>
                  </a:cubicBezTo>
                  <a:cubicBezTo>
                    <a:pt x="3990" y="3822"/>
                    <a:pt x="3955" y="3623"/>
                    <a:pt x="3932" y="3419"/>
                  </a:cubicBezTo>
                  <a:cubicBezTo>
                    <a:pt x="3904" y="3179"/>
                    <a:pt x="3878" y="2935"/>
                    <a:pt x="3887" y="2692"/>
                  </a:cubicBezTo>
                  <a:cubicBezTo>
                    <a:pt x="3834" y="2537"/>
                    <a:pt x="3782" y="2383"/>
                    <a:pt x="3731" y="2227"/>
                  </a:cubicBezTo>
                  <a:cubicBezTo>
                    <a:pt x="3694" y="2122"/>
                    <a:pt x="3661" y="2015"/>
                    <a:pt x="3620" y="1899"/>
                  </a:cubicBezTo>
                  <a:cubicBezTo>
                    <a:pt x="3552" y="2106"/>
                    <a:pt x="3543" y="2310"/>
                    <a:pt x="3545" y="2513"/>
                  </a:cubicBezTo>
                  <a:cubicBezTo>
                    <a:pt x="3550" y="2807"/>
                    <a:pt x="3578" y="3102"/>
                    <a:pt x="3627" y="3393"/>
                  </a:cubicBezTo>
                  <a:cubicBezTo>
                    <a:pt x="3711" y="3931"/>
                    <a:pt x="3831" y="4461"/>
                    <a:pt x="3952" y="4992"/>
                  </a:cubicBezTo>
                  <a:cubicBezTo>
                    <a:pt x="4097" y="5625"/>
                    <a:pt x="4265" y="6250"/>
                    <a:pt x="4358" y="6894"/>
                  </a:cubicBezTo>
                  <a:cubicBezTo>
                    <a:pt x="4379" y="7041"/>
                    <a:pt x="4393" y="7192"/>
                    <a:pt x="4365" y="7341"/>
                  </a:cubicBezTo>
                  <a:cubicBezTo>
                    <a:pt x="4347" y="7447"/>
                    <a:pt x="4301" y="7498"/>
                    <a:pt x="4225" y="7498"/>
                  </a:cubicBezTo>
                  <a:cubicBezTo>
                    <a:pt x="4194" y="7498"/>
                    <a:pt x="4159" y="7490"/>
                    <a:pt x="4118" y="7474"/>
                  </a:cubicBezTo>
                  <a:cubicBezTo>
                    <a:pt x="3859" y="7374"/>
                    <a:pt x="3606" y="7257"/>
                    <a:pt x="3363" y="7122"/>
                  </a:cubicBezTo>
                  <a:cubicBezTo>
                    <a:pt x="2516" y="6650"/>
                    <a:pt x="1872" y="5984"/>
                    <a:pt x="1469" y="5097"/>
                  </a:cubicBezTo>
                  <a:cubicBezTo>
                    <a:pt x="1117" y="4322"/>
                    <a:pt x="985" y="3500"/>
                    <a:pt x="956" y="2657"/>
                  </a:cubicBezTo>
                  <a:cubicBezTo>
                    <a:pt x="943" y="2250"/>
                    <a:pt x="954" y="1845"/>
                    <a:pt x="987" y="1440"/>
                  </a:cubicBezTo>
                  <a:cubicBezTo>
                    <a:pt x="1012" y="1144"/>
                    <a:pt x="1043" y="847"/>
                    <a:pt x="1085" y="555"/>
                  </a:cubicBezTo>
                  <a:cubicBezTo>
                    <a:pt x="1112" y="369"/>
                    <a:pt x="1138" y="185"/>
                    <a:pt x="1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36"/>
            <p:cNvSpPr/>
            <p:nvPr/>
          </p:nvSpPr>
          <p:spPr>
            <a:xfrm>
              <a:off x="7612504" y="1992624"/>
              <a:ext cx="218129" cy="177661"/>
            </a:xfrm>
            <a:custGeom>
              <a:avLst/>
              <a:gdLst/>
              <a:ahLst/>
              <a:cxnLst/>
              <a:rect l="l" t="t" r="r" b="b"/>
              <a:pathLst>
                <a:path w="3191" h="2599" extrusionOk="0">
                  <a:moveTo>
                    <a:pt x="908" y="1195"/>
                  </a:moveTo>
                  <a:cubicBezTo>
                    <a:pt x="1085" y="1195"/>
                    <a:pt x="1231" y="1335"/>
                    <a:pt x="1238" y="1512"/>
                  </a:cubicBezTo>
                  <a:cubicBezTo>
                    <a:pt x="1236" y="1692"/>
                    <a:pt x="1092" y="1840"/>
                    <a:pt x="912" y="1843"/>
                  </a:cubicBezTo>
                  <a:cubicBezTo>
                    <a:pt x="911" y="1843"/>
                    <a:pt x="910" y="1843"/>
                    <a:pt x="909" y="1843"/>
                  </a:cubicBezTo>
                  <a:cubicBezTo>
                    <a:pt x="733" y="1843"/>
                    <a:pt x="582" y="1693"/>
                    <a:pt x="582" y="1515"/>
                  </a:cubicBezTo>
                  <a:lnTo>
                    <a:pt x="584" y="1515"/>
                  </a:lnTo>
                  <a:cubicBezTo>
                    <a:pt x="587" y="1338"/>
                    <a:pt x="731" y="1196"/>
                    <a:pt x="908" y="1195"/>
                  </a:cubicBezTo>
                  <a:close/>
                  <a:moveTo>
                    <a:pt x="1773" y="0"/>
                  </a:moveTo>
                  <a:cubicBezTo>
                    <a:pt x="1707" y="0"/>
                    <a:pt x="1642" y="4"/>
                    <a:pt x="1578" y="13"/>
                  </a:cubicBezTo>
                  <a:cubicBezTo>
                    <a:pt x="1313" y="48"/>
                    <a:pt x="1076" y="155"/>
                    <a:pt x="854" y="295"/>
                  </a:cubicBezTo>
                  <a:cubicBezTo>
                    <a:pt x="531" y="499"/>
                    <a:pt x="246" y="742"/>
                    <a:pt x="30" y="1060"/>
                  </a:cubicBezTo>
                  <a:cubicBezTo>
                    <a:pt x="16" y="1082"/>
                    <a:pt x="0" y="1098"/>
                    <a:pt x="16" y="1132"/>
                  </a:cubicBezTo>
                  <a:cubicBezTo>
                    <a:pt x="137" y="1375"/>
                    <a:pt x="174" y="1638"/>
                    <a:pt x="98" y="1896"/>
                  </a:cubicBezTo>
                  <a:cubicBezTo>
                    <a:pt x="54" y="2048"/>
                    <a:pt x="114" y="2122"/>
                    <a:pt x="214" y="2203"/>
                  </a:cubicBezTo>
                  <a:cubicBezTo>
                    <a:pt x="219" y="2206"/>
                    <a:pt x="223" y="2210"/>
                    <a:pt x="228" y="2215"/>
                  </a:cubicBezTo>
                  <a:cubicBezTo>
                    <a:pt x="551" y="2492"/>
                    <a:pt x="933" y="2597"/>
                    <a:pt x="1367" y="2599"/>
                  </a:cubicBezTo>
                  <a:cubicBezTo>
                    <a:pt x="1711" y="2595"/>
                    <a:pt x="2056" y="2520"/>
                    <a:pt x="2397" y="2404"/>
                  </a:cubicBezTo>
                  <a:cubicBezTo>
                    <a:pt x="2572" y="2345"/>
                    <a:pt x="2730" y="2255"/>
                    <a:pt x="2854" y="2119"/>
                  </a:cubicBezTo>
                  <a:cubicBezTo>
                    <a:pt x="3115" y="1833"/>
                    <a:pt x="3191" y="1493"/>
                    <a:pt x="3135" y="1119"/>
                  </a:cubicBezTo>
                  <a:cubicBezTo>
                    <a:pt x="3016" y="350"/>
                    <a:pt x="2365" y="0"/>
                    <a:pt x="17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36"/>
            <p:cNvSpPr/>
            <p:nvPr/>
          </p:nvSpPr>
          <p:spPr>
            <a:xfrm>
              <a:off x="7858526" y="2332639"/>
              <a:ext cx="1572" cy="4033"/>
            </a:xfrm>
            <a:custGeom>
              <a:avLst/>
              <a:gdLst/>
              <a:ahLst/>
              <a:cxnLst/>
              <a:rect l="l" t="t" r="r" b="b"/>
              <a:pathLst>
                <a:path w="23" h="59" extrusionOk="0">
                  <a:moveTo>
                    <a:pt x="18" y="0"/>
                  </a:moveTo>
                  <a:lnTo>
                    <a:pt x="18" y="0"/>
                  </a:lnTo>
                  <a:cubicBezTo>
                    <a:pt x="0" y="16"/>
                    <a:pt x="5" y="37"/>
                    <a:pt x="9" y="58"/>
                  </a:cubicBezTo>
                  <a:cubicBezTo>
                    <a:pt x="23" y="41"/>
                    <a:pt x="18" y="20"/>
                    <a:pt x="18" y="0"/>
                  </a:cubicBezTo>
                  <a:close/>
                </a:path>
              </a:pathLst>
            </a:custGeom>
            <a:solidFill>
              <a:srgbClr val="AF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6"/>
            <p:cNvSpPr/>
            <p:nvPr/>
          </p:nvSpPr>
          <p:spPr>
            <a:xfrm>
              <a:off x="7778000" y="2696443"/>
              <a:ext cx="1094" cy="1777"/>
            </a:xfrm>
            <a:custGeom>
              <a:avLst/>
              <a:gdLst/>
              <a:ahLst/>
              <a:cxnLst/>
              <a:rect l="l" t="t" r="r" b="b"/>
              <a:pathLst>
                <a:path w="16" h="26" extrusionOk="0">
                  <a:moveTo>
                    <a:pt x="2" y="1"/>
                  </a:moveTo>
                  <a:cubicBezTo>
                    <a:pt x="2" y="9"/>
                    <a:pt x="0" y="20"/>
                    <a:pt x="12" y="25"/>
                  </a:cubicBezTo>
                  <a:cubicBezTo>
                    <a:pt x="16" y="17"/>
                    <a:pt x="11" y="4"/>
                    <a:pt x="2" y="1"/>
                  </a:cubicBezTo>
                  <a:close/>
                </a:path>
              </a:pathLst>
            </a:custGeom>
            <a:solidFill>
              <a:srgbClr val="AF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6"/>
            <p:cNvSpPr/>
            <p:nvPr/>
          </p:nvSpPr>
          <p:spPr>
            <a:xfrm>
              <a:off x="7778683" y="2698152"/>
              <a:ext cx="1299" cy="1982"/>
            </a:xfrm>
            <a:custGeom>
              <a:avLst/>
              <a:gdLst/>
              <a:ahLst/>
              <a:cxnLst/>
              <a:rect l="l" t="t" r="r" b="b"/>
              <a:pathLst>
                <a:path w="19" h="29" extrusionOk="0">
                  <a:moveTo>
                    <a:pt x="1" y="0"/>
                  </a:moveTo>
                  <a:lnTo>
                    <a:pt x="1" y="0"/>
                  </a:lnTo>
                  <a:cubicBezTo>
                    <a:pt x="2" y="11"/>
                    <a:pt x="1" y="21"/>
                    <a:pt x="11" y="28"/>
                  </a:cubicBezTo>
                  <a:cubicBezTo>
                    <a:pt x="18" y="18"/>
                    <a:pt x="13" y="4"/>
                    <a:pt x="1" y="0"/>
                  </a:cubicBezTo>
                  <a:close/>
                </a:path>
              </a:pathLst>
            </a:custGeom>
            <a:solidFill>
              <a:srgbClr val="AF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6"/>
            <p:cNvSpPr/>
            <p:nvPr/>
          </p:nvSpPr>
          <p:spPr>
            <a:xfrm>
              <a:off x="7630550" y="2036852"/>
              <a:ext cx="1436" cy="1367"/>
            </a:xfrm>
            <a:custGeom>
              <a:avLst/>
              <a:gdLst/>
              <a:ahLst/>
              <a:cxnLst/>
              <a:rect l="l" t="t" r="r" b="b"/>
              <a:pathLst>
                <a:path w="21" h="20" extrusionOk="0">
                  <a:moveTo>
                    <a:pt x="11" y="1"/>
                  </a:moveTo>
                  <a:lnTo>
                    <a:pt x="1" y="15"/>
                  </a:lnTo>
                  <a:lnTo>
                    <a:pt x="6" y="20"/>
                  </a:lnTo>
                  <a:lnTo>
                    <a:pt x="20" y="9"/>
                  </a:lnTo>
                  <a:lnTo>
                    <a:pt x="11" y="1"/>
                  </a:lnTo>
                  <a:close/>
                </a:path>
              </a:pathLst>
            </a:custGeom>
            <a:solidFill>
              <a:srgbClr val="4A5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36"/>
            <p:cNvSpPr/>
            <p:nvPr/>
          </p:nvSpPr>
          <p:spPr>
            <a:xfrm>
              <a:off x="7630072" y="2037809"/>
              <a:ext cx="957" cy="957"/>
            </a:xfrm>
            <a:custGeom>
              <a:avLst/>
              <a:gdLst/>
              <a:ahLst/>
              <a:cxnLst/>
              <a:rect l="l" t="t" r="r" b="b"/>
              <a:pathLst>
                <a:path w="14" h="14" extrusionOk="0">
                  <a:moveTo>
                    <a:pt x="8" y="1"/>
                  </a:moveTo>
                  <a:cubicBezTo>
                    <a:pt x="4" y="2"/>
                    <a:pt x="1" y="8"/>
                    <a:pt x="1" y="9"/>
                  </a:cubicBezTo>
                  <a:cubicBezTo>
                    <a:pt x="3" y="12"/>
                    <a:pt x="4" y="14"/>
                    <a:pt x="6" y="14"/>
                  </a:cubicBezTo>
                  <a:cubicBezTo>
                    <a:pt x="8" y="14"/>
                    <a:pt x="11" y="9"/>
                    <a:pt x="13" y="6"/>
                  </a:cubicBezTo>
                  <a:lnTo>
                    <a:pt x="8" y="1"/>
                  </a:lnTo>
                  <a:close/>
                </a:path>
              </a:pathLst>
            </a:custGeom>
            <a:solidFill>
              <a:srgbClr val="4A5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6"/>
            <p:cNvSpPr/>
            <p:nvPr/>
          </p:nvSpPr>
          <p:spPr>
            <a:xfrm>
              <a:off x="7629251" y="2039723"/>
              <a:ext cx="342" cy="342"/>
            </a:xfrm>
            <a:custGeom>
              <a:avLst/>
              <a:gdLst/>
              <a:ahLst/>
              <a:cxnLst/>
              <a:rect l="l" t="t" r="r" b="b"/>
              <a:pathLst>
                <a:path w="5" h="5" extrusionOk="0">
                  <a:moveTo>
                    <a:pt x="2" y="1"/>
                  </a:moveTo>
                  <a:lnTo>
                    <a:pt x="1" y="4"/>
                  </a:lnTo>
                  <a:lnTo>
                    <a:pt x="4" y="4"/>
                  </a:lnTo>
                  <a:lnTo>
                    <a:pt x="2" y="1"/>
                  </a:lnTo>
                  <a:close/>
                </a:path>
              </a:pathLst>
            </a:custGeom>
            <a:solidFill>
              <a:srgbClr val="4A5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6"/>
            <p:cNvSpPr/>
            <p:nvPr/>
          </p:nvSpPr>
          <p:spPr>
            <a:xfrm>
              <a:off x="7626722" y="2149301"/>
              <a:ext cx="820" cy="752"/>
            </a:xfrm>
            <a:custGeom>
              <a:avLst/>
              <a:gdLst/>
              <a:ahLst/>
              <a:cxnLst/>
              <a:rect l="l" t="t" r="r" b="b"/>
              <a:pathLst>
                <a:path w="12" h="11" extrusionOk="0">
                  <a:moveTo>
                    <a:pt x="6" y="0"/>
                  </a:moveTo>
                  <a:cubicBezTo>
                    <a:pt x="5" y="0"/>
                    <a:pt x="3" y="1"/>
                    <a:pt x="1" y="4"/>
                  </a:cubicBezTo>
                  <a:lnTo>
                    <a:pt x="8" y="11"/>
                  </a:lnTo>
                  <a:lnTo>
                    <a:pt x="11" y="7"/>
                  </a:lnTo>
                  <a:cubicBezTo>
                    <a:pt x="10" y="4"/>
                    <a:pt x="9" y="0"/>
                    <a:pt x="6" y="0"/>
                  </a:cubicBezTo>
                  <a:close/>
                </a:path>
              </a:pathLst>
            </a:custGeom>
            <a:solidFill>
              <a:srgbClr val="4A5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6"/>
            <p:cNvSpPr/>
            <p:nvPr/>
          </p:nvSpPr>
          <p:spPr>
            <a:xfrm>
              <a:off x="7646273" y="2179926"/>
              <a:ext cx="245882" cy="596556"/>
            </a:xfrm>
            <a:custGeom>
              <a:avLst/>
              <a:gdLst/>
              <a:ahLst/>
              <a:cxnLst/>
              <a:rect l="l" t="t" r="r" b="b"/>
              <a:pathLst>
                <a:path w="3597" h="8727" extrusionOk="0">
                  <a:moveTo>
                    <a:pt x="9" y="1"/>
                  </a:moveTo>
                  <a:cubicBezTo>
                    <a:pt x="8" y="1"/>
                    <a:pt x="8" y="1"/>
                    <a:pt x="7" y="1"/>
                  </a:cubicBezTo>
                  <a:cubicBezTo>
                    <a:pt x="0" y="8"/>
                    <a:pt x="6" y="15"/>
                    <a:pt x="13" y="20"/>
                  </a:cubicBezTo>
                  <a:cubicBezTo>
                    <a:pt x="43" y="90"/>
                    <a:pt x="76" y="159"/>
                    <a:pt x="104" y="227"/>
                  </a:cubicBezTo>
                  <a:cubicBezTo>
                    <a:pt x="342" y="807"/>
                    <a:pt x="490" y="1416"/>
                    <a:pt x="633" y="2024"/>
                  </a:cubicBezTo>
                  <a:cubicBezTo>
                    <a:pt x="828" y="2857"/>
                    <a:pt x="973" y="3702"/>
                    <a:pt x="1136" y="4541"/>
                  </a:cubicBezTo>
                  <a:cubicBezTo>
                    <a:pt x="1287" y="5316"/>
                    <a:pt x="1457" y="6086"/>
                    <a:pt x="1685" y="6843"/>
                  </a:cubicBezTo>
                  <a:cubicBezTo>
                    <a:pt x="1754" y="7085"/>
                    <a:pt x="1834" y="7322"/>
                    <a:pt x="1929" y="7555"/>
                  </a:cubicBezTo>
                  <a:cubicBezTo>
                    <a:pt x="1938" y="7560"/>
                    <a:pt x="1943" y="7571"/>
                    <a:pt x="1939" y="7581"/>
                  </a:cubicBezTo>
                  <a:cubicBezTo>
                    <a:pt x="1952" y="7587"/>
                    <a:pt x="1953" y="7595"/>
                    <a:pt x="1950" y="7608"/>
                  </a:cubicBezTo>
                  <a:cubicBezTo>
                    <a:pt x="1988" y="7608"/>
                    <a:pt x="1995" y="7643"/>
                    <a:pt x="2013" y="7665"/>
                  </a:cubicBezTo>
                  <a:cubicBezTo>
                    <a:pt x="2134" y="7821"/>
                    <a:pt x="2271" y="7963"/>
                    <a:pt x="2421" y="8090"/>
                  </a:cubicBezTo>
                  <a:cubicBezTo>
                    <a:pt x="2672" y="8297"/>
                    <a:pt x="2953" y="8468"/>
                    <a:pt x="3251" y="8598"/>
                  </a:cubicBezTo>
                  <a:cubicBezTo>
                    <a:pt x="3363" y="8649"/>
                    <a:pt x="3477" y="8693"/>
                    <a:pt x="3594" y="8726"/>
                  </a:cubicBezTo>
                  <a:cubicBezTo>
                    <a:pt x="3596" y="8707"/>
                    <a:pt x="3591" y="8689"/>
                    <a:pt x="3579" y="8675"/>
                  </a:cubicBezTo>
                  <a:cubicBezTo>
                    <a:pt x="3489" y="8538"/>
                    <a:pt x="3407" y="8396"/>
                    <a:pt x="3328" y="8253"/>
                  </a:cubicBezTo>
                  <a:cubicBezTo>
                    <a:pt x="3139" y="7909"/>
                    <a:pt x="2975" y="7550"/>
                    <a:pt x="2840" y="7182"/>
                  </a:cubicBezTo>
                  <a:cubicBezTo>
                    <a:pt x="2721" y="6852"/>
                    <a:pt x="2630" y="6514"/>
                    <a:pt x="2572" y="6170"/>
                  </a:cubicBezTo>
                  <a:cubicBezTo>
                    <a:pt x="2541" y="5988"/>
                    <a:pt x="2520" y="5805"/>
                    <a:pt x="2509" y="5621"/>
                  </a:cubicBezTo>
                  <a:cubicBezTo>
                    <a:pt x="2495" y="5274"/>
                    <a:pt x="2520" y="4925"/>
                    <a:pt x="2579" y="4583"/>
                  </a:cubicBezTo>
                  <a:cubicBezTo>
                    <a:pt x="2637" y="4243"/>
                    <a:pt x="2697" y="3903"/>
                    <a:pt x="2770" y="3568"/>
                  </a:cubicBezTo>
                  <a:cubicBezTo>
                    <a:pt x="2853" y="3193"/>
                    <a:pt x="2947" y="2822"/>
                    <a:pt x="3053" y="2452"/>
                  </a:cubicBezTo>
                  <a:cubicBezTo>
                    <a:pt x="3068" y="2399"/>
                    <a:pt x="3068" y="2338"/>
                    <a:pt x="3112" y="2294"/>
                  </a:cubicBezTo>
                  <a:lnTo>
                    <a:pt x="3112" y="2290"/>
                  </a:lnTo>
                  <a:cubicBezTo>
                    <a:pt x="3109" y="2269"/>
                    <a:pt x="3103" y="2250"/>
                    <a:pt x="3123" y="2233"/>
                  </a:cubicBezTo>
                  <a:cubicBezTo>
                    <a:pt x="3149" y="2194"/>
                    <a:pt x="3119" y="2180"/>
                    <a:pt x="3093" y="2162"/>
                  </a:cubicBezTo>
                  <a:cubicBezTo>
                    <a:pt x="2797" y="1973"/>
                    <a:pt x="2520" y="1761"/>
                    <a:pt x="2276" y="1505"/>
                  </a:cubicBezTo>
                  <a:cubicBezTo>
                    <a:pt x="2041" y="1260"/>
                    <a:pt x="1857" y="983"/>
                    <a:pt x="1761" y="651"/>
                  </a:cubicBezTo>
                  <a:cubicBezTo>
                    <a:pt x="1734" y="564"/>
                    <a:pt x="1720" y="472"/>
                    <a:pt x="1683" y="387"/>
                  </a:cubicBezTo>
                  <a:cubicBezTo>
                    <a:pt x="1666" y="345"/>
                    <a:pt x="1639" y="326"/>
                    <a:pt x="1600" y="326"/>
                  </a:cubicBezTo>
                  <a:cubicBezTo>
                    <a:pt x="1591" y="326"/>
                    <a:pt x="1581" y="327"/>
                    <a:pt x="1571" y="329"/>
                  </a:cubicBezTo>
                  <a:cubicBezTo>
                    <a:pt x="1462" y="350"/>
                    <a:pt x="1353" y="359"/>
                    <a:pt x="1245" y="359"/>
                  </a:cubicBezTo>
                  <a:cubicBezTo>
                    <a:pt x="1089" y="359"/>
                    <a:pt x="934" y="339"/>
                    <a:pt x="779" y="304"/>
                  </a:cubicBezTo>
                  <a:cubicBezTo>
                    <a:pt x="512" y="245"/>
                    <a:pt x="263" y="136"/>
                    <a:pt x="23" y="6"/>
                  </a:cubicBezTo>
                  <a:cubicBezTo>
                    <a:pt x="19" y="5"/>
                    <a:pt x="12"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36"/>
            <p:cNvSpPr/>
            <p:nvPr/>
          </p:nvSpPr>
          <p:spPr>
            <a:xfrm>
              <a:off x="7778820" y="2698152"/>
              <a:ext cx="68" cy="68"/>
            </a:xfrm>
            <a:custGeom>
              <a:avLst/>
              <a:gdLst/>
              <a:ahLst/>
              <a:cxnLst/>
              <a:rect l="l" t="t" r="r" b="b"/>
              <a:pathLst>
                <a:path w="1" h="1" extrusionOk="0">
                  <a:moveTo>
                    <a:pt x="0" y="0"/>
                  </a:moveTo>
                  <a:close/>
                </a:path>
              </a:pathLst>
            </a:custGeom>
            <a:solidFill>
              <a:srgbClr val="ED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36"/>
            <p:cNvSpPr/>
            <p:nvPr/>
          </p:nvSpPr>
          <p:spPr>
            <a:xfrm>
              <a:off x="8044529" y="2520898"/>
              <a:ext cx="155855" cy="350606"/>
            </a:xfrm>
            <a:custGeom>
              <a:avLst/>
              <a:gdLst/>
              <a:ahLst/>
              <a:cxnLst/>
              <a:rect l="l" t="t" r="r" b="b"/>
              <a:pathLst>
                <a:path w="2280" h="5129" extrusionOk="0">
                  <a:moveTo>
                    <a:pt x="9" y="0"/>
                  </a:moveTo>
                  <a:lnTo>
                    <a:pt x="9" y="0"/>
                  </a:lnTo>
                  <a:cubicBezTo>
                    <a:pt x="0" y="244"/>
                    <a:pt x="26" y="486"/>
                    <a:pt x="54" y="728"/>
                  </a:cubicBezTo>
                  <a:cubicBezTo>
                    <a:pt x="77" y="930"/>
                    <a:pt x="112" y="1131"/>
                    <a:pt x="153" y="1331"/>
                  </a:cubicBezTo>
                  <a:cubicBezTo>
                    <a:pt x="221" y="1673"/>
                    <a:pt x="314" y="2009"/>
                    <a:pt x="400" y="2348"/>
                  </a:cubicBezTo>
                  <a:cubicBezTo>
                    <a:pt x="561" y="2981"/>
                    <a:pt x="717" y="3614"/>
                    <a:pt x="950" y="4225"/>
                  </a:cubicBezTo>
                  <a:cubicBezTo>
                    <a:pt x="1015" y="4397"/>
                    <a:pt x="1099" y="4555"/>
                    <a:pt x="1238" y="4681"/>
                  </a:cubicBezTo>
                  <a:cubicBezTo>
                    <a:pt x="1406" y="4830"/>
                    <a:pt x="1599" y="4946"/>
                    <a:pt x="1809" y="5023"/>
                  </a:cubicBezTo>
                  <a:cubicBezTo>
                    <a:pt x="1960" y="5084"/>
                    <a:pt x="2118" y="5120"/>
                    <a:pt x="2279" y="5128"/>
                  </a:cubicBezTo>
                  <a:cubicBezTo>
                    <a:pt x="2272" y="5107"/>
                    <a:pt x="2265" y="5086"/>
                    <a:pt x="2256" y="5065"/>
                  </a:cubicBezTo>
                  <a:cubicBezTo>
                    <a:pt x="1979" y="4431"/>
                    <a:pt x="1664" y="3813"/>
                    <a:pt x="1367" y="3189"/>
                  </a:cubicBezTo>
                  <a:cubicBezTo>
                    <a:pt x="977" y="2371"/>
                    <a:pt x="601" y="1543"/>
                    <a:pt x="274" y="696"/>
                  </a:cubicBezTo>
                  <a:cubicBezTo>
                    <a:pt x="184" y="465"/>
                    <a:pt x="96" y="232"/>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36"/>
            <p:cNvSpPr/>
            <p:nvPr/>
          </p:nvSpPr>
          <p:spPr>
            <a:xfrm>
              <a:off x="7627337" y="1975192"/>
              <a:ext cx="712969" cy="972454"/>
            </a:xfrm>
            <a:custGeom>
              <a:avLst/>
              <a:gdLst/>
              <a:ahLst/>
              <a:cxnLst/>
              <a:rect l="l" t="t" r="r" b="b"/>
              <a:pathLst>
                <a:path w="10430" h="14226" extrusionOk="0">
                  <a:moveTo>
                    <a:pt x="1614" y="1"/>
                  </a:moveTo>
                  <a:cubicBezTo>
                    <a:pt x="1534" y="1"/>
                    <a:pt x="1454" y="7"/>
                    <a:pt x="1373" y="21"/>
                  </a:cubicBezTo>
                  <a:cubicBezTo>
                    <a:pt x="805" y="116"/>
                    <a:pt x="397" y="457"/>
                    <a:pt x="60" y="901"/>
                  </a:cubicBezTo>
                  <a:lnTo>
                    <a:pt x="69" y="910"/>
                  </a:lnTo>
                  <a:cubicBezTo>
                    <a:pt x="81" y="899"/>
                    <a:pt x="95" y="890"/>
                    <a:pt x="107" y="880"/>
                  </a:cubicBezTo>
                  <a:cubicBezTo>
                    <a:pt x="258" y="738"/>
                    <a:pt x="423" y="610"/>
                    <a:pt x="598" y="499"/>
                  </a:cubicBezTo>
                  <a:cubicBezTo>
                    <a:pt x="899" y="309"/>
                    <a:pt x="1216" y="190"/>
                    <a:pt x="1558" y="190"/>
                  </a:cubicBezTo>
                  <a:cubicBezTo>
                    <a:pt x="1666" y="190"/>
                    <a:pt x="1777" y="202"/>
                    <a:pt x="1890" y="228"/>
                  </a:cubicBezTo>
                  <a:cubicBezTo>
                    <a:pt x="2294" y="317"/>
                    <a:pt x="2616" y="531"/>
                    <a:pt x="2821" y="894"/>
                  </a:cubicBezTo>
                  <a:cubicBezTo>
                    <a:pt x="2975" y="1164"/>
                    <a:pt x="3032" y="1478"/>
                    <a:pt x="2982" y="1784"/>
                  </a:cubicBezTo>
                  <a:cubicBezTo>
                    <a:pt x="2918" y="2216"/>
                    <a:pt x="2684" y="2526"/>
                    <a:pt x="2278" y="2687"/>
                  </a:cubicBezTo>
                  <a:cubicBezTo>
                    <a:pt x="1915" y="2831"/>
                    <a:pt x="1535" y="2914"/>
                    <a:pt x="1144" y="2914"/>
                  </a:cubicBezTo>
                  <a:cubicBezTo>
                    <a:pt x="1106" y="2914"/>
                    <a:pt x="1069" y="2913"/>
                    <a:pt x="1031" y="2912"/>
                  </a:cubicBezTo>
                  <a:cubicBezTo>
                    <a:pt x="775" y="2905"/>
                    <a:pt x="525" y="2845"/>
                    <a:pt x="297" y="2735"/>
                  </a:cubicBezTo>
                  <a:cubicBezTo>
                    <a:pt x="192" y="2684"/>
                    <a:pt x="102" y="2612"/>
                    <a:pt x="4" y="2552"/>
                  </a:cubicBezTo>
                  <a:lnTo>
                    <a:pt x="0" y="2556"/>
                  </a:lnTo>
                  <a:cubicBezTo>
                    <a:pt x="64" y="2652"/>
                    <a:pt x="128" y="2747"/>
                    <a:pt x="188" y="2843"/>
                  </a:cubicBezTo>
                  <a:cubicBezTo>
                    <a:pt x="207" y="2875"/>
                    <a:pt x="234" y="2901"/>
                    <a:pt x="265" y="2920"/>
                  </a:cubicBezTo>
                  <a:cubicBezTo>
                    <a:pt x="474" y="3043"/>
                    <a:pt x="696" y="3141"/>
                    <a:pt x="928" y="3211"/>
                  </a:cubicBezTo>
                  <a:cubicBezTo>
                    <a:pt x="1122" y="3268"/>
                    <a:pt x="1318" y="3302"/>
                    <a:pt x="1517" y="3302"/>
                  </a:cubicBezTo>
                  <a:cubicBezTo>
                    <a:pt x="1600" y="3302"/>
                    <a:pt x="1685" y="3296"/>
                    <a:pt x="1769" y="3283"/>
                  </a:cubicBezTo>
                  <a:cubicBezTo>
                    <a:pt x="1814" y="3276"/>
                    <a:pt x="1849" y="3272"/>
                    <a:pt x="1879" y="3272"/>
                  </a:cubicBezTo>
                  <a:cubicBezTo>
                    <a:pt x="1977" y="3272"/>
                    <a:pt x="2008" y="3319"/>
                    <a:pt x="2048" y="3478"/>
                  </a:cubicBezTo>
                  <a:cubicBezTo>
                    <a:pt x="2080" y="3613"/>
                    <a:pt x="2123" y="3744"/>
                    <a:pt x="2180" y="3872"/>
                  </a:cubicBezTo>
                  <a:cubicBezTo>
                    <a:pt x="2422" y="4377"/>
                    <a:pt x="2830" y="4723"/>
                    <a:pt x="3279" y="5031"/>
                  </a:cubicBezTo>
                  <a:cubicBezTo>
                    <a:pt x="3289" y="5019"/>
                    <a:pt x="3301" y="5017"/>
                    <a:pt x="3313" y="5017"/>
                  </a:cubicBezTo>
                  <a:cubicBezTo>
                    <a:pt x="3324" y="5017"/>
                    <a:pt x="3336" y="5019"/>
                    <a:pt x="3347" y="5019"/>
                  </a:cubicBezTo>
                  <a:lnTo>
                    <a:pt x="4881" y="5019"/>
                  </a:lnTo>
                  <a:cubicBezTo>
                    <a:pt x="4964" y="5019"/>
                    <a:pt x="5042" y="5052"/>
                    <a:pt x="5099" y="5112"/>
                  </a:cubicBezTo>
                  <a:cubicBezTo>
                    <a:pt x="5276" y="5296"/>
                    <a:pt x="5440" y="5492"/>
                    <a:pt x="5605" y="5687"/>
                  </a:cubicBezTo>
                  <a:cubicBezTo>
                    <a:pt x="5765" y="5874"/>
                    <a:pt x="5921" y="6062"/>
                    <a:pt x="6070" y="6257"/>
                  </a:cubicBezTo>
                  <a:cubicBezTo>
                    <a:pt x="6266" y="6513"/>
                    <a:pt x="6457" y="6774"/>
                    <a:pt x="6639" y="7040"/>
                  </a:cubicBezTo>
                  <a:cubicBezTo>
                    <a:pt x="6892" y="7405"/>
                    <a:pt x="7127" y="7780"/>
                    <a:pt x="7346" y="8168"/>
                  </a:cubicBezTo>
                  <a:cubicBezTo>
                    <a:pt x="7535" y="8499"/>
                    <a:pt x="7709" y="8837"/>
                    <a:pt x="7872" y="9181"/>
                  </a:cubicBezTo>
                  <a:cubicBezTo>
                    <a:pt x="8000" y="9444"/>
                    <a:pt x="8119" y="9712"/>
                    <a:pt x="8228" y="9984"/>
                  </a:cubicBezTo>
                  <a:cubicBezTo>
                    <a:pt x="8415" y="10443"/>
                    <a:pt x="8584" y="10908"/>
                    <a:pt x="8726" y="11383"/>
                  </a:cubicBezTo>
                  <a:cubicBezTo>
                    <a:pt x="8834" y="11753"/>
                    <a:pt x="8927" y="12128"/>
                    <a:pt x="9018" y="12503"/>
                  </a:cubicBezTo>
                  <a:cubicBezTo>
                    <a:pt x="9087" y="12787"/>
                    <a:pt x="9153" y="13074"/>
                    <a:pt x="9252" y="13351"/>
                  </a:cubicBezTo>
                  <a:cubicBezTo>
                    <a:pt x="9387" y="13737"/>
                    <a:pt x="9643" y="14004"/>
                    <a:pt x="10014" y="14163"/>
                  </a:cubicBezTo>
                  <a:cubicBezTo>
                    <a:pt x="10102" y="14204"/>
                    <a:pt x="10198" y="14225"/>
                    <a:pt x="10294" y="14225"/>
                  </a:cubicBezTo>
                  <a:cubicBezTo>
                    <a:pt x="10314" y="14225"/>
                    <a:pt x="10333" y="14225"/>
                    <a:pt x="10353" y="14223"/>
                  </a:cubicBezTo>
                  <a:cubicBezTo>
                    <a:pt x="10384" y="14219"/>
                    <a:pt x="10412" y="14216"/>
                    <a:pt x="10421" y="14182"/>
                  </a:cubicBezTo>
                  <a:cubicBezTo>
                    <a:pt x="10430" y="14147"/>
                    <a:pt x="10398" y="14135"/>
                    <a:pt x="10374" y="14118"/>
                  </a:cubicBezTo>
                  <a:cubicBezTo>
                    <a:pt x="10176" y="13983"/>
                    <a:pt x="9998" y="13816"/>
                    <a:pt x="9848" y="13627"/>
                  </a:cubicBezTo>
                  <a:cubicBezTo>
                    <a:pt x="9629" y="13346"/>
                    <a:pt x="9483" y="13027"/>
                    <a:pt x="9364" y="12694"/>
                  </a:cubicBezTo>
                  <a:cubicBezTo>
                    <a:pt x="9215" y="12272"/>
                    <a:pt x="9103" y="11839"/>
                    <a:pt x="8985" y="11405"/>
                  </a:cubicBezTo>
                  <a:cubicBezTo>
                    <a:pt x="8819" y="10790"/>
                    <a:pt x="8638" y="10178"/>
                    <a:pt x="8414" y="9581"/>
                  </a:cubicBezTo>
                  <a:cubicBezTo>
                    <a:pt x="8261" y="9176"/>
                    <a:pt x="8095" y="8778"/>
                    <a:pt x="7905" y="8390"/>
                  </a:cubicBezTo>
                  <a:cubicBezTo>
                    <a:pt x="7774" y="8118"/>
                    <a:pt x="7634" y="7852"/>
                    <a:pt x="7483" y="7592"/>
                  </a:cubicBezTo>
                  <a:cubicBezTo>
                    <a:pt x="7355" y="7373"/>
                    <a:pt x="7227" y="7154"/>
                    <a:pt x="7088" y="6942"/>
                  </a:cubicBezTo>
                  <a:cubicBezTo>
                    <a:pt x="6818" y="6532"/>
                    <a:pt x="6529" y="6136"/>
                    <a:pt x="6219" y="5757"/>
                  </a:cubicBezTo>
                  <a:cubicBezTo>
                    <a:pt x="6008" y="5503"/>
                    <a:pt x="5794" y="5252"/>
                    <a:pt x="5570" y="5012"/>
                  </a:cubicBezTo>
                  <a:cubicBezTo>
                    <a:pt x="5500" y="4937"/>
                    <a:pt x="5440" y="4854"/>
                    <a:pt x="5360" y="4789"/>
                  </a:cubicBezTo>
                  <a:cubicBezTo>
                    <a:pt x="5351" y="4782"/>
                    <a:pt x="5339" y="4774"/>
                    <a:pt x="5342" y="4759"/>
                  </a:cubicBezTo>
                  <a:cubicBezTo>
                    <a:pt x="5345" y="4749"/>
                    <a:pt x="5354" y="4747"/>
                    <a:pt x="5363" y="4747"/>
                  </a:cubicBezTo>
                  <a:cubicBezTo>
                    <a:pt x="5366" y="4747"/>
                    <a:pt x="5370" y="4748"/>
                    <a:pt x="5374" y="4748"/>
                  </a:cubicBezTo>
                  <a:cubicBezTo>
                    <a:pt x="5376" y="4748"/>
                    <a:pt x="5377" y="4747"/>
                    <a:pt x="5379" y="4747"/>
                  </a:cubicBezTo>
                  <a:cubicBezTo>
                    <a:pt x="5397" y="4747"/>
                    <a:pt x="5416" y="4748"/>
                    <a:pt x="5434" y="4748"/>
                  </a:cubicBezTo>
                  <a:cubicBezTo>
                    <a:pt x="5465" y="4748"/>
                    <a:pt x="5495" y="4746"/>
                    <a:pt x="5525" y="4735"/>
                  </a:cubicBezTo>
                  <a:cubicBezTo>
                    <a:pt x="5512" y="4719"/>
                    <a:pt x="5502" y="4702"/>
                    <a:pt x="5488" y="4686"/>
                  </a:cubicBezTo>
                  <a:cubicBezTo>
                    <a:pt x="5295" y="4477"/>
                    <a:pt x="5104" y="4265"/>
                    <a:pt x="4907" y="4058"/>
                  </a:cubicBezTo>
                  <a:cubicBezTo>
                    <a:pt x="4657" y="3790"/>
                    <a:pt x="4408" y="3522"/>
                    <a:pt x="4185" y="3231"/>
                  </a:cubicBezTo>
                  <a:cubicBezTo>
                    <a:pt x="4026" y="3024"/>
                    <a:pt x="3913" y="2798"/>
                    <a:pt x="3877" y="2530"/>
                  </a:cubicBezTo>
                  <a:cubicBezTo>
                    <a:pt x="3808" y="1991"/>
                    <a:pt x="3610" y="1478"/>
                    <a:pt x="3300" y="1032"/>
                  </a:cubicBezTo>
                  <a:cubicBezTo>
                    <a:pt x="3033" y="652"/>
                    <a:pt x="2704" y="340"/>
                    <a:pt x="2272" y="149"/>
                  </a:cubicBezTo>
                  <a:cubicBezTo>
                    <a:pt x="2060" y="54"/>
                    <a:pt x="1840" y="1"/>
                    <a:pt x="161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6"/>
            <p:cNvSpPr/>
            <p:nvPr/>
          </p:nvSpPr>
          <p:spPr>
            <a:xfrm>
              <a:off x="8029012" y="2784079"/>
              <a:ext cx="68" cy="68"/>
            </a:xfrm>
            <a:custGeom>
              <a:avLst/>
              <a:gdLst/>
              <a:ahLst/>
              <a:cxnLst/>
              <a:rect l="l" t="t" r="r" b="b"/>
              <a:pathLst>
                <a:path w="1" h="1" extrusionOk="0">
                  <a:moveTo>
                    <a:pt x="1" y="0"/>
                  </a:moveTo>
                  <a:lnTo>
                    <a:pt x="1" y="0"/>
                  </a:lnTo>
                  <a:lnTo>
                    <a:pt x="1" y="0"/>
                  </a:lnTo>
                  <a:close/>
                </a:path>
              </a:pathLst>
            </a:custGeom>
            <a:solidFill>
              <a:srgbClr val="4A5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6"/>
            <p:cNvSpPr/>
            <p:nvPr/>
          </p:nvSpPr>
          <p:spPr>
            <a:xfrm>
              <a:off x="7872676" y="2328401"/>
              <a:ext cx="156675" cy="455603"/>
            </a:xfrm>
            <a:custGeom>
              <a:avLst/>
              <a:gdLst/>
              <a:ahLst/>
              <a:cxnLst/>
              <a:rect l="l" t="t" r="r" b="b"/>
              <a:pathLst>
                <a:path w="2292" h="6665" extrusionOk="0">
                  <a:moveTo>
                    <a:pt x="182" y="1"/>
                  </a:moveTo>
                  <a:cubicBezTo>
                    <a:pt x="167" y="11"/>
                    <a:pt x="160" y="29"/>
                    <a:pt x="160" y="48"/>
                  </a:cubicBezTo>
                  <a:cubicBezTo>
                    <a:pt x="142" y="222"/>
                    <a:pt x="121" y="395"/>
                    <a:pt x="107" y="569"/>
                  </a:cubicBezTo>
                  <a:cubicBezTo>
                    <a:pt x="91" y="753"/>
                    <a:pt x="70" y="937"/>
                    <a:pt x="53" y="1123"/>
                  </a:cubicBezTo>
                  <a:cubicBezTo>
                    <a:pt x="33" y="1333"/>
                    <a:pt x="14" y="1545"/>
                    <a:pt x="11" y="1758"/>
                  </a:cubicBezTo>
                  <a:cubicBezTo>
                    <a:pt x="2" y="2136"/>
                    <a:pt x="0" y="2515"/>
                    <a:pt x="40" y="2894"/>
                  </a:cubicBezTo>
                  <a:cubicBezTo>
                    <a:pt x="63" y="3127"/>
                    <a:pt x="100" y="3358"/>
                    <a:pt x="147" y="3588"/>
                  </a:cubicBezTo>
                  <a:cubicBezTo>
                    <a:pt x="256" y="4079"/>
                    <a:pt x="417" y="4552"/>
                    <a:pt x="666" y="4994"/>
                  </a:cubicBezTo>
                  <a:cubicBezTo>
                    <a:pt x="856" y="5325"/>
                    <a:pt x="1083" y="5635"/>
                    <a:pt x="1346" y="5914"/>
                  </a:cubicBezTo>
                  <a:cubicBezTo>
                    <a:pt x="1529" y="6104"/>
                    <a:pt x="1729" y="6277"/>
                    <a:pt x="1941" y="6433"/>
                  </a:cubicBezTo>
                  <a:cubicBezTo>
                    <a:pt x="2051" y="6517"/>
                    <a:pt x="2163" y="6601"/>
                    <a:pt x="2286" y="6665"/>
                  </a:cubicBezTo>
                  <a:cubicBezTo>
                    <a:pt x="2291" y="6619"/>
                    <a:pt x="2272" y="6577"/>
                    <a:pt x="2263" y="6533"/>
                  </a:cubicBezTo>
                  <a:cubicBezTo>
                    <a:pt x="2170" y="6095"/>
                    <a:pt x="2055" y="5663"/>
                    <a:pt x="1923" y="5237"/>
                  </a:cubicBezTo>
                  <a:cubicBezTo>
                    <a:pt x="1750" y="4682"/>
                    <a:pt x="1508" y="4156"/>
                    <a:pt x="1233" y="3646"/>
                  </a:cubicBezTo>
                  <a:cubicBezTo>
                    <a:pt x="1173" y="3535"/>
                    <a:pt x="1115" y="3425"/>
                    <a:pt x="1052" y="3316"/>
                  </a:cubicBezTo>
                  <a:cubicBezTo>
                    <a:pt x="903" y="3067"/>
                    <a:pt x="782" y="2801"/>
                    <a:pt x="693" y="2525"/>
                  </a:cubicBezTo>
                  <a:cubicBezTo>
                    <a:pt x="577" y="2152"/>
                    <a:pt x="482" y="1773"/>
                    <a:pt x="410" y="1391"/>
                  </a:cubicBezTo>
                  <a:cubicBezTo>
                    <a:pt x="335" y="1000"/>
                    <a:pt x="284" y="608"/>
                    <a:pt x="228" y="213"/>
                  </a:cubicBezTo>
                  <a:cubicBezTo>
                    <a:pt x="219" y="143"/>
                    <a:pt x="221" y="69"/>
                    <a:pt x="1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6"/>
            <p:cNvSpPr/>
            <p:nvPr/>
          </p:nvSpPr>
          <p:spPr>
            <a:xfrm>
              <a:off x="8029012" y="2783942"/>
              <a:ext cx="342" cy="273"/>
            </a:xfrm>
            <a:custGeom>
              <a:avLst/>
              <a:gdLst/>
              <a:ahLst/>
              <a:cxnLst/>
              <a:rect l="l" t="t" r="r" b="b"/>
              <a:pathLst>
                <a:path w="5" h="4" extrusionOk="0">
                  <a:moveTo>
                    <a:pt x="1" y="1"/>
                  </a:moveTo>
                  <a:lnTo>
                    <a:pt x="4" y="4"/>
                  </a:lnTo>
                  <a:close/>
                </a:path>
              </a:pathLst>
            </a:custGeom>
            <a:solidFill>
              <a:srgbClr val="4A5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6"/>
            <p:cNvSpPr/>
            <p:nvPr/>
          </p:nvSpPr>
          <p:spPr>
            <a:xfrm>
              <a:off x="7650292" y="2062410"/>
              <a:ext cx="64529" cy="55301"/>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36"/>
            <p:cNvSpPr/>
            <p:nvPr/>
          </p:nvSpPr>
          <p:spPr>
            <a:xfrm>
              <a:off x="7659316" y="2073826"/>
              <a:ext cx="34179"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36"/>
            <p:cNvSpPr/>
            <p:nvPr/>
          </p:nvSpPr>
          <p:spPr>
            <a:xfrm>
              <a:off x="7673329" y="2072595"/>
              <a:ext cx="16953"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6"/>
            <p:cNvSpPr/>
            <p:nvPr/>
          </p:nvSpPr>
          <p:spPr>
            <a:xfrm>
              <a:off x="7661435" y="2092898"/>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6"/>
            <p:cNvSpPr/>
            <p:nvPr/>
          </p:nvSpPr>
          <p:spPr>
            <a:xfrm>
              <a:off x="7527395" y="2033276"/>
              <a:ext cx="131934" cy="125306"/>
            </a:xfrm>
            <a:custGeom>
              <a:avLst/>
              <a:gdLst/>
              <a:ahLst/>
              <a:cxnLst/>
              <a:rect l="l" t="t" r="r" b="b"/>
              <a:pathLst>
                <a:path w="2075" h="1971" extrusionOk="0">
                  <a:moveTo>
                    <a:pt x="1624" y="0"/>
                  </a:moveTo>
                  <a:cubicBezTo>
                    <a:pt x="1276" y="247"/>
                    <a:pt x="445" y="556"/>
                    <a:pt x="197" y="947"/>
                  </a:cubicBezTo>
                  <a:cubicBezTo>
                    <a:pt x="0" y="1255"/>
                    <a:pt x="335" y="1284"/>
                    <a:pt x="528" y="1322"/>
                  </a:cubicBezTo>
                  <a:cubicBezTo>
                    <a:pt x="961" y="1408"/>
                    <a:pt x="1385" y="1859"/>
                    <a:pt x="1550" y="1943"/>
                  </a:cubicBezTo>
                  <a:cubicBezTo>
                    <a:pt x="1587" y="1962"/>
                    <a:pt x="1620" y="1971"/>
                    <a:pt x="1649" y="1971"/>
                  </a:cubicBezTo>
                  <a:cubicBezTo>
                    <a:pt x="2074" y="1971"/>
                    <a:pt x="1624" y="0"/>
                    <a:pt x="1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6"/>
            <p:cNvSpPr/>
            <p:nvPr/>
          </p:nvSpPr>
          <p:spPr>
            <a:xfrm>
              <a:off x="7539640" y="2039768"/>
              <a:ext cx="80371" cy="56834"/>
            </a:xfrm>
            <a:custGeom>
              <a:avLst/>
              <a:gdLst/>
              <a:ahLst/>
              <a:cxnLst/>
              <a:rect l="l" t="t" r="r" b="b"/>
              <a:pathLst>
                <a:path w="1277" h="894" extrusionOk="0">
                  <a:moveTo>
                    <a:pt x="1277" y="1"/>
                  </a:moveTo>
                  <a:lnTo>
                    <a:pt x="1277" y="1"/>
                  </a:lnTo>
                  <a:cubicBezTo>
                    <a:pt x="928" y="231"/>
                    <a:pt x="228" y="516"/>
                    <a:pt x="16" y="864"/>
                  </a:cubicBezTo>
                  <a:cubicBezTo>
                    <a:pt x="2" y="885"/>
                    <a:pt x="0" y="893"/>
                    <a:pt x="7" y="893"/>
                  </a:cubicBezTo>
                  <a:cubicBezTo>
                    <a:pt x="25" y="893"/>
                    <a:pt x="105" y="834"/>
                    <a:pt x="219" y="774"/>
                  </a:cubicBezTo>
                  <a:cubicBezTo>
                    <a:pt x="335" y="714"/>
                    <a:pt x="482" y="655"/>
                    <a:pt x="640" y="653"/>
                  </a:cubicBezTo>
                  <a:cubicBezTo>
                    <a:pt x="646" y="653"/>
                    <a:pt x="652" y="653"/>
                    <a:pt x="659" y="653"/>
                  </a:cubicBezTo>
                  <a:cubicBezTo>
                    <a:pt x="751" y="653"/>
                    <a:pt x="844" y="677"/>
                    <a:pt x="924" y="723"/>
                  </a:cubicBezTo>
                  <a:cubicBezTo>
                    <a:pt x="943" y="736"/>
                    <a:pt x="966" y="741"/>
                    <a:pt x="991" y="741"/>
                  </a:cubicBezTo>
                  <a:lnTo>
                    <a:pt x="1007" y="741"/>
                  </a:lnTo>
                  <a:lnTo>
                    <a:pt x="1007" y="729"/>
                  </a:lnTo>
                  <a:cubicBezTo>
                    <a:pt x="1000" y="469"/>
                    <a:pt x="1147" y="203"/>
                    <a:pt x="1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36"/>
            <p:cNvSpPr/>
            <p:nvPr/>
          </p:nvSpPr>
          <p:spPr>
            <a:xfrm>
              <a:off x="7535633" y="2038879"/>
              <a:ext cx="86345" cy="80804"/>
            </a:xfrm>
            <a:custGeom>
              <a:avLst/>
              <a:gdLst/>
              <a:ahLst/>
              <a:cxnLst/>
              <a:rect l="l" t="t" r="r" b="b"/>
              <a:pathLst>
                <a:path w="1358" h="1271" extrusionOk="0">
                  <a:moveTo>
                    <a:pt x="1357" y="1"/>
                  </a:moveTo>
                  <a:lnTo>
                    <a:pt x="1357" y="1"/>
                  </a:lnTo>
                  <a:cubicBezTo>
                    <a:pt x="1257" y="61"/>
                    <a:pt x="1138" y="122"/>
                    <a:pt x="1017" y="187"/>
                  </a:cubicBezTo>
                  <a:cubicBezTo>
                    <a:pt x="647" y="381"/>
                    <a:pt x="228" y="601"/>
                    <a:pt x="67" y="856"/>
                  </a:cubicBezTo>
                  <a:cubicBezTo>
                    <a:pt x="18" y="932"/>
                    <a:pt x="0" y="995"/>
                    <a:pt x="14" y="1041"/>
                  </a:cubicBezTo>
                  <a:cubicBezTo>
                    <a:pt x="25" y="1079"/>
                    <a:pt x="58" y="1109"/>
                    <a:pt x="112" y="1132"/>
                  </a:cubicBezTo>
                  <a:cubicBezTo>
                    <a:pt x="123" y="1133"/>
                    <a:pt x="133" y="1135"/>
                    <a:pt x="146" y="1135"/>
                  </a:cubicBezTo>
                  <a:cubicBezTo>
                    <a:pt x="214" y="1135"/>
                    <a:pt x="310" y="1112"/>
                    <a:pt x="412" y="1091"/>
                  </a:cubicBezTo>
                  <a:cubicBezTo>
                    <a:pt x="535" y="1065"/>
                    <a:pt x="673" y="1034"/>
                    <a:pt x="793" y="1034"/>
                  </a:cubicBezTo>
                  <a:cubicBezTo>
                    <a:pt x="891" y="1034"/>
                    <a:pt x="964" y="1055"/>
                    <a:pt x="1015" y="1098"/>
                  </a:cubicBezTo>
                  <a:cubicBezTo>
                    <a:pt x="1106" y="1170"/>
                    <a:pt x="1210" y="1227"/>
                    <a:pt x="1320" y="1268"/>
                  </a:cubicBezTo>
                  <a:lnTo>
                    <a:pt x="1320" y="1268"/>
                  </a:lnTo>
                  <a:cubicBezTo>
                    <a:pt x="1268" y="1206"/>
                    <a:pt x="1142" y="1045"/>
                    <a:pt x="1073" y="867"/>
                  </a:cubicBezTo>
                  <a:cubicBezTo>
                    <a:pt x="1064" y="828"/>
                    <a:pt x="1061" y="788"/>
                    <a:pt x="1059" y="748"/>
                  </a:cubicBezTo>
                  <a:cubicBezTo>
                    <a:pt x="1054" y="748"/>
                    <a:pt x="1049" y="749"/>
                    <a:pt x="1043" y="749"/>
                  </a:cubicBezTo>
                  <a:cubicBezTo>
                    <a:pt x="1022" y="749"/>
                    <a:pt x="1000" y="743"/>
                    <a:pt x="982" y="730"/>
                  </a:cubicBezTo>
                  <a:cubicBezTo>
                    <a:pt x="901" y="683"/>
                    <a:pt x="809" y="658"/>
                    <a:pt x="716" y="658"/>
                  </a:cubicBezTo>
                  <a:cubicBezTo>
                    <a:pt x="713" y="658"/>
                    <a:pt x="710" y="658"/>
                    <a:pt x="707" y="658"/>
                  </a:cubicBezTo>
                  <a:cubicBezTo>
                    <a:pt x="554" y="658"/>
                    <a:pt x="409" y="714"/>
                    <a:pt x="298" y="771"/>
                  </a:cubicBezTo>
                  <a:cubicBezTo>
                    <a:pt x="186" y="827"/>
                    <a:pt x="107" y="883"/>
                    <a:pt x="88" y="883"/>
                  </a:cubicBezTo>
                  <a:cubicBezTo>
                    <a:pt x="81" y="883"/>
                    <a:pt x="84" y="874"/>
                    <a:pt x="97" y="853"/>
                  </a:cubicBezTo>
                  <a:cubicBezTo>
                    <a:pt x="309" y="520"/>
                    <a:pt x="992" y="252"/>
                    <a:pt x="1334" y="34"/>
                  </a:cubicBezTo>
                  <a:cubicBezTo>
                    <a:pt x="1341" y="24"/>
                    <a:pt x="1350" y="11"/>
                    <a:pt x="1357" y="1"/>
                  </a:cubicBezTo>
                  <a:close/>
                  <a:moveTo>
                    <a:pt x="1320" y="1268"/>
                  </a:moveTo>
                  <a:cubicBezTo>
                    <a:pt x="1321" y="1269"/>
                    <a:pt x="1321" y="1269"/>
                    <a:pt x="1322" y="1270"/>
                  </a:cubicBezTo>
                  <a:lnTo>
                    <a:pt x="1322" y="1268"/>
                  </a:lnTo>
                  <a:cubicBezTo>
                    <a:pt x="1321" y="1268"/>
                    <a:pt x="1321" y="1268"/>
                    <a:pt x="1320" y="12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1" name="Google Shape;2361;p36"/>
          <p:cNvGrpSpPr/>
          <p:nvPr/>
        </p:nvGrpSpPr>
        <p:grpSpPr>
          <a:xfrm>
            <a:off x="367992" y="2833951"/>
            <a:ext cx="336879" cy="457955"/>
            <a:chOff x="6555954" y="480687"/>
            <a:chExt cx="462302" cy="628454"/>
          </a:xfrm>
        </p:grpSpPr>
        <p:sp>
          <p:nvSpPr>
            <p:cNvPr id="2362" name="Google Shape;2362;p36"/>
            <p:cNvSpPr/>
            <p:nvPr/>
          </p:nvSpPr>
          <p:spPr>
            <a:xfrm>
              <a:off x="6692152" y="1037366"/>
              <a:ext cx="86814" cy="71775"/>
            </a:xfrm>
            <a:custGeom>
              <a:avLst/>
              <a:gdLst/>
              <a:ahLst/>
              <a:cxnLst/>
              <a:rect l="l" t="t" r="r" b="b"/>
              <a:pathLst>
                <a:path w="1270" h="1050" extrusionOk="0">
                  <a:moveTo>
                    <a:pt x="770" y="1"/>
                  </a:moveTo>
                  <a:lnTo>
                    <a:pt x="770" y="1"/>
                  </a:lnTo>
                  <a:cubicBezTo>
                    <a:pt x="784" y="76"/>
                    <a:pt x="777" y="132"/>
                    <a:pt x="751" y="176"/>
                  </a:cubicBezTo>
                  <a:cubicBezTo>
                    <a:pt x="726" y="213"/>
                    <a:pt x="686" y="237"/>
                    <a:pt x="642" y="246"/>
                  </a:cubicBezTo>
                  <a:cubicBezTo>
                    <a:pt x="418" y="293"/>
                    <a:pt x="132" y="400"/>
                    <a:pt x="43" y="504"/>
                  </a:cubicBezTo>
                  <a:cubicBezTo>
                    <a:pt x="9" y="541"/>
                    <a:pt x="1" y="595"/>
                    <a:pt x="22" y="641"/>
                  </a:cubicBezTo>
                  <a:cubicBezTo>
                    <a:pt x="48" y="701"/>
                    <a:pt x="122" y="739"/>
                    <a:pt x="214" y="739"/>
                  </a:cubicBezTo>
                  <a:cubicBezTo>
                    <a:pt x="219" y="739"/>
                    <a:pt x="223" y="739"/>
                    <a:pt x="227" y="739"/>
                  </a:cubicBezTo>
                  <a:cubicBezTo>
                    <a:pt x="193" y="420"/>
                    <a:pt x="707" y="299"/>
                    <a:pt x="730" y="293"/>
                  </a:cubicBezTo>
                  <a:cubicBezTo>
                    <a:pt x="732" y="293"/>
                    <a:pt x="734" y="293"/>
                    <a:pt x="736" y="293"/>
                  </a:cubicBezTo>
                  <a:cubicBezTo>
                    <a:pt x="766" y="293"/>
                    <a:pt x="775" y="338"/>
                    <a:pt x="742" y="346"/>
                  </a:cubicBezTo>
                  <a:cubicBezTo>
                    <a:pt x="737" y="346"/>
                    <a:pt x="223" y="467"/>
                    <a:pt x="285" y="760"/>
                  </a:cubicBezTo>
                  <a:cubicBezTo>
                    <a:pt x="353" y="842"/>
                    <a:pt x="453" y="891"/>
                    <a:pt x="560" y="897"/>
                  </a:cubicBezTo>
                  <a:cubicBezTo>
                    <a:pt x="583" y="897"/>
                    <a:pt x="605" y="893"/>
                    <a:pt x="626" y="882"/>
                  </a:cubicBezTo>
                  <a:cubicBezTo>
                    <a:pt x="560" y="548"/>
                    <a:pt x="919" y="372"/>
                    <a:pt x="923" y="371"/>
                  </a:cubicBezTo>
                  <a:cubicBezTo>
                    <a:pt x="928" y="368"/>
                    <a:pt x="933" y="366"/>
                    <a:pt x="937" y="366"/>
                  </a:cubicBezTo>
                  <a:cubicBezTo>
                    <a:pt x="963" y="366"/>
                    <a:pt x="977" y="406"/>
                    <a:pt x="946" y="418"/>
                  </a:cubicBezTo>
                  <a:cubicBezTo>
                    <a:pt x="933" y="425"/>
                    <a:pt x="616" y="581"/>
                    <a:pt x="679" y="879"/>
                  </a:cubicBezTo>
                  <a:cubicBezTo>
                    <a:pt x="679" y="879"/>
                    <a:pt x="679" y="881"/>
                    <a:pt x="679" y="881"/>
                  </a:cubicBezTo>
                  <a:cubicBezTo>
                    <a:pt x="733" y="958"/>
                    <a:pt x="928" y="1049"/>
                    <a:pt x="1038" y="1049"/>
                  </a:cubicBezTo>
                  <a:cubicBezTo>
                    <a:pt x="1042" y="1050"/>
                    <a:pt x="1046" y="1050"/>
                    <a:pt x="1049" y="1050"/>
                  </a:cubicBezTo>
                  <a:cubicBezTo>
                    <a:pt x="1066" y="1050"/>
                    <a:pt x="1082" y="1044"/>
                    <a:pt x="1095" y="1035"/>
                  </a:cubicBezTo>
                  <a:lnTo>
                    <a:pt x="1103" y="1005"/>
                  </a:lnTo>
                  <a:cubicBezTo>
                    <a:pt x="1095" y="821"/>
                    <a:pt x="1151" y="702"/>
                    <a:pt x="1194" y="606"/>
                  </a:cubicBezTo>
                  <a:cubicBezTo>
                    <a:pt x="1240" y="511"/>
                    <a:pt x="1270" y="446"/>
                    <a:pt x="1219" y="362"/>
                  </a:cubicBezTo>
                  <a:cubicBezTo>
                    <a:pt x="1165" y="267"/>
                    <a:pt x="1140" y="160"/>
                    <a:pt x="1149" y="52"/>
                  </a:cubicBezTo>
                  <a:lnTo>
                    <a:pt x="7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6"/>
            <p:cNvSpPr/>
            <p:nvPr/>
          </p:nvSpPr>
          <p:spPr>
            <a:xfrm>
              <a:off x="6791409" y="1037229"/>
              <a:ext cx="86814" cy="71775"/>
            </a:xfrm>
            <a:custGeom>
              <a:avLst/>
              <a:gdLst/>
              <a:ahLst/>
              <a:cxnLst/>
              <a:rect l="l" t="t" r="r" b="b"/>
              <a:pathLst>
                <a:path w="1270" h="1050" extrusionOk="0">
                  <a:moveTo>
                    <a:pt x="498" y="1"/>
                  </a:moveTo>
                  <a:lnTo>
                    <a:pt x="119" y="54"/>
                  </a:lnTo>
                  <a:cubicBezTo>
                    <a:pt x="128" y="160"/>
                    <a:pt x="105" y="267"/>
                    <a:pt x="51" y="362"/>
                  </a:cubicBezTo>
                  <a:cubicBezTo>
                    <a:pt x="0" y="446"/>
                    <a:pt x="30" y="509"/>
                    <a:pt x="76" y="606"/>
                  </a:cubicBezTo>
                  <a:cubicBezTo>
                    <a:pt x="119" y="702"/>
                    <a:pt x="175" y="821"/>
                    <a:pt x="167" y="1005"/>
                  </a:cubicBezTo>
                  <a:lnTo>
                    <a:pt x="174" y="1034"/>
                  </a:lnTo>
                  <a:cubicBezTo>
                    <a:pt x="189" y="1044"/>
                    <a:pt x="206" y="1050"/>
                    <a:pt x="224" y="1050"/>
                  </a:cubicBezTo>
                  <a:cubicBezTo>
                    <a:pt x="226" y="1050"/>
                    <a:pt x="229" y="1050"/>
                    <a:pt x="232" y="1049"/>
                  </a:cubicBezTo>
                  <a:cubicBezTo>
                    <a:pt x="342" y="1049"/>
                    <a:pt x="538" y="958"/>
                    <a:pt x="591" y="881"/>
                  </a:cubicBezTo>
                  <a:lnTo>
                    <a:pt x="591" y="877"/>
                  </a:lnTo>
                  <a:cubicBezTo>
                    <a:pt x="654" y="581"/>
                    <a:pt x="337" y="425"/>
                    <a:pt x="323" y="418"/>
                  </a:cubicBezTo>
                  <a:cubicBezTo>
                    <a:pt x="310" y="411"/>
                    <a:pt x="303" y="395"/>
                    <a:pt x="310" y="383"/>
                  </a:cubicBezTo>
                  <a:cubicBezTo>
                    <a:pt x="315" y="373"/>
                    <a:pt x="325" y="368"/>
                    <a:pt x="334" y="368"/>
                  </a:cubicBezTo>
                  <a:cubicBezTo>
                    <a:pt x="338" y="368"/>
                    <a:pt x="342" y="369"/>
                    <a:pt x="346" y="371"/>
                  </a:cubicBezTo>
                  <a:cubicBezTo>
                    <a:pt x="349" y="371"/>
                    <a:pt x="710" y="548"/>
                    <a:pt x="644" y="883"/>
                  </a:cubicBezTo>
                  <a:cubicBezTo>
                    <a:pt x="661" y="892"/>
                    <a:pt x="680" y="895"/>
                    <a:pt x="699" y="895"/>
                  </a:cubicBezTo>
                  <a:cubicBezTo>
                    <a:pt x="703" y="895"/>
                    <a:pt x="706" y="895"/>
                    <a:pt x="710" y="895"/>
                  </a:cubicBezTo>
                  <a:cubicBezTo>
                    <a:pt x="817" y="892"/>
                    <a:pt x="917" y="842"/>
                    <a:pt x="985" y="760"/>
                  </a:cubicBezTo>
                  <a:cubicBezTo>
                    <a:pt x="1047" y="467"/>
                    <a:pt x="533" y="346"/>
                    <a:pt x="528" y="346"/>
                  </a:cubicBezTo>
                  <a:cubicBezTo>
                    <a:pt x="495" y="338"/>
                    <a:pt x="503" y="293"/>
                    <a:pt x="531" y="293"/>
                  </a:cubicBezTo>
                  <a:cubicBezTo>
                    <a:pt x="533" y="293"/>
                    <a:pt x="536" y="293"/>
                    <a:pt x="538" y="294"/>
                  </a:cubicBezTo>
                  <a:cubicBezTo>
                    <a:pt x="561" y="299"/>
                    <a:pt x="1077" y="418"/>
                    <a:pt x="1043" y="739"/>
                  </a:cubicBezTo>
                  <a:cubicBezTo>
                    <a:pt x="1047" y="739"/>
                    <a:pt x="1051" y="739"/>
                    <a:pt x="1056" y="739"/>
                  </a:cubicBezTo>
                  <a:cubicBezTo>
                    <a:pt x="1148" y="739"/>
                    <a:pt x="1220" y="701"/>
                    <a:pt x="1248" y="639"/>
                  </a:cubicBezTo>
                  <a:cubicBezTo>
                    <a:pt x="1269" y="593"/>
                    <a:pt x="1261" y="541"/>
                    <a:pt x="1227" y="504"/>
                  </a:cubicBezTo>
                  <a:cubicBezTo>
                    <a:pt x="1136" y="402"/>
                    <a:pt x="849" y="295"/>
                    <a:pt x="626" y="246"/>
                  </a:cubicBezTo>
                  <a:cubicBezTo>
                    <a:pt x="580" y="239"/>
                    <a:pt x="540" y="215"/>
                    <a:pt x="516" y="176"/>
                  </a:cubicBezTo>
                  <a:cubicBezTo>
                    <a:pt x="489" y="134"/>
                    <a:pt x="484" y="78"/>
                    <a:pt x="4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6"/>
            <p:cNvSpPr/>
            <p:nvPr/>
          </p:nvSpPr>
          <p:spPr>
            <a:xfrm>
              <a:off x="6555954" y="534195"/>
              <a:ext cx="462302" cy="513228"/>
            </a:xfrm>
            <a:custGeom>
              <a:avLst/>
              <a:gdLst/>
              <a:ahLst/>
              <a:cxnLst/>
              <a:rect l="l" t="t" r="r" b="b"/>
              <a:pathLst>
                <a:path w="6763" h="7508" extrusionOk="0">
                  <a:moveTo>
                    <a:pt x="3360" y="841"/>
                  </a:moveTo>
                  <a:cubicBezTo>
                    <a:pt x="3387" y="841"/>
                    <a:pt x="3414" y="846"/>
                    <a:pt x="3440" y="858"/>
                  </a:cubicBezTo>
                  <a:cubicBezTo>
                    <a:pt x="3596" y="926"/>
                    <a:pt x="3728" y="1035"/>
                    <a:pt x="3824" y="1173"/>
                  </a:cubicBezTo>
                  <a:cubicBezTo>
                    <a:pt x="3838" y="1191"/>
                    <a:pt x="3849" y="1205"/>
                    <a:pt x="3821" y="1221"/>
                  </a:cubicBezTo>
                  <a:cubicBezTo>
                    <a:pt x="3687" y="1300"/>
                    <a:pt x="3559" y="1382"/>
                    <a:pt x="3410" y="1426"/>
                  </a:cubicBezTo>
                  <a:lnTo>
                    <a:pt x="3410" y="1428"/>
                  </a:lnTo>
                  <a:cubicBezTo>
                    <a:pt x="3396" y="1431"/>
                    <a:pt x="3381" y="1435"/>
                    <a:pt x="3365" y="1436"/>
                  </a:cubicBezTo>
                  <a:cubicBezTo>
                    <a:pt x="3318" y="1436"/>
                    <a:pt x="3270" y="1426"/>
                    <a:pt x="3226" y="1405"/>
                  </a:cubicBezTo>
                  <a:cubicBezTo>
                    <a:pt x="3118" y="1357"/>
                    <a:pt x="3014" y="1300"/>
                    <a:pt x="2918" y="1229"/>
                  </a:cubicBezTo>
                  <a:cubicBezTo>
                    <a:pt x="2892" y="1212"/>
                    <a:pt x="2888" y="1198"/>
                    <a:pt x="2906" y="1170"/>
                  </a:cubicBezTo>
                  <a:cubicBezTo>
                    <a:pt x="3000" y="1023"/>
                    <a:pt x="3125" y="912"/>
                    <a:pt x="3291" y="852"/>
                  </a:cubicBezTo>
                  <a:cubicBezTo>
                    <a:pt x="3314" y="845"/>
                    <a:pt x="3337" y="841"/>
                    <a:pt x="3360" y="841"/>
                  </a:cubicBezTo>
                  <a:close/>
                  <a:moveTo>
                    <a:pt x="2899" y="1278"/>
                  </a:moveTo>
                  <a:cubicBezTo>
                    <a:pt x="2995" y="1343"/>
                    <a:pt x="3098" y="1401"/>
                    <a:pt x="3205" y="1450"/>
                  </a:cubicBezTo>
                  <a:cubicBezTo>
                    <a:pt x="3251" y="1471"/>
                    <a:pt x="3301" y="1481"/>
                    <a:pt x="3350" y="1481"/>
                  </a:cubicBezTo>
                  <a:cubicBezTo>
                    <a:pt x="3398" y="1481"/>
                    <a:pt x="3447" y="1471"/>
                    <a:pt x="3493" y="1452"/>
                  </a:cubicBezTo>
                  <a:cubicBezTo>
                    <a:pt x="3589" y="1410"/>
                    <a:pt x="3682" y="1363"/>
                    <a:pt x="3773" y="1308"/>
                  </a:cubicBezTo>
                  <a:cubicBezTo>
                    <a:pt x="3786" y="1302"/>
                    <a:pt x="3796" y="1290"/>
                    <a:pt x="3811" y="1290"/>
                  </a:cubicBezTo>
                  <a:cubicBezTo>
                    <a:pt x="3813" y="1290"/>
                    <a:pt x="3815" y="1290"/>
                    <a:pt x="3817" y="1291"/>
                  </a:cubicBezTo>
                  <a:cubicBezTo>
                    <a:pt x="3824" y="1312"/>
                    <a:pt x="3810" y="1326"/>
                    <a:pt x="3800" y="1340"/>
                  </a:cubicBezTo>
                  <a:lnTo>
                    <a:pt x="3801" y="1342"/>
                  </a:lnTo>
                  <a:cubicBezTo>
                    <a:pt x="3710" y="1487"/>
                    <a:pt x="3566" y="1592"/>
                    <a:pt x="3400" y="1634"/>
                  </a:cubicBezTo>
                  <a:cubicBezTo>
                    <a:pt x="3387" y="1638"/>
                    <a:pt x="3374" y="1640"/>
                    <a:pt x="3360" y="1640"/>
                  </a:cubicBezTo>
                  <a:cubicBezTo>
                    <a:pt x="3347" y="1640"/>
                    <a:pt x="3334" y="1638"/>
                    <a:pt x="3321" y="1634"/>
                  </a:cubicBezTo>
                  <a:cubicBezTo>
                    <a:pt x="3162" y="1596"/>
                    <a:pt x="3023" y="1499"/>
                    <a:pt x="2930" y="1366"/>
                  </a:cubicBezTo>
                  <a:cubicBezTo>
                    <a:pt x="2911" y="1340"/>
                    <a:pt x="2900" y="1310"/>
                    <a:pt x="2899" y="1278"/>
                  </a:cubicBezTo>
                  <a:close/>
                  <a:moveTo>
                    <a:pt x="2692" y="53"/>
                  </a:moveTo>
                  <a:cubicBezTo>
                    <a:pt x="2831" y="53"/>
                    <a:pt x="2969" y="106"/>
                    <a:pt x="3091" y="225"/>
                  </a:cubicBezTo>
                  <a:cubicBezTo>
                    <a:pt x="3183" y="316"/>
                    <a:pt x="3254" y="426"/>
                    <a:pt x="3300" y="547"/>
                  </a:cubicBezTo>
                  <a:cubicBezTo>
                    <a:pt x="3321" y="604"/>
                    <a:pt x="3344" y="658"/>
                    <a:pt x="3363" y="714"/>
                  </a:cubicBezTo>
                  <a:cubicBezTo>
                    <a:pt x="3370" y="732"/>
                    <a:pt x="3377" y="751"/>
                    <a:pt x="3398" y="753"/>
                  </a:cubicBezTo>
                  <a:cubicBezTo>
                    <a:pt x="3400" y="753"/>
                    <a:pt x="3401" y="753"/>
                    <a:pt x="3403" y="753"/>
                  </a:cubicBezTo>
                  <a:cubicBezTo>
                    <a:pt x="3423" y="753"/>
                    <a:pt x="3423" y="730"/>
                    <a:pt x="3430" y="714"/>
                  </a:cubicBezTo>
                  <a:cubicBezTo>
                    <a:pt x="3475" y="590"/>
                    <a:pt x="3517" y="463"/>
                    <a:pt x="3596" y="355"/>
                  </a:cubicBezTo>
                  <a:cubicBezTo>
                    <a:pt x="3694" y="218"/>
                    <a:pt x="3814" y="106"/>
                    <a:pt x="3982" y="69"/>
                  </a:cubicBezTo>
                  <a:cubicBezTo>
                    <a:pt x="4027" y="59"/>
                    <a:pt x="4070" y="54"/>
                    <a:pt x="4112" y="54"/>
                  </a:cubicBezTo>
                  <a:cubicBezTo>
                    <a:pt x="4268" y="54"/>
                    <a:pt x="4407" y="120"/>
                    <a:pt x="4534" y="223"/>
                  </a:cubicBezTo>
                  <a:cubicBezTo>
                    <a:pt x="4681" y="344"/>
                    <a:pt x="4739" y="514"/>
                    <a:pt x="4797" y="686"/>
                  </a:cubicBezTo>
                  <a:cubicBezTo>
                    <a:pt x="4846" y="833"/>
                    <a:pt x="4873" y="987"/>
                    <a:pt x="4878" y="1142"/>
                  </a:cubicBezTo>
                  <a:cubicBezTo>
                    <a:pt x="4885" y="1285"/>
                    <a:pt x="4848" y="1419"/>
                    <a:pt x="4795" y="1548"/>
                  </a:cubicBezTo>
                  <a:cubicBezTo>
                    <a:pt x="4720" y="1733"/>
                    <a:pt x="4722" y="1918"/>
                    <a:pt x="4748" y="2109"/>
                  </a:cubicBezTo>
                  <a:cubicBezTo>
                    <a:pt x="4753" y="2152"/>
                    <a:pt x="4760" y="2194"/>
                    <a:pt x="4767" y="2236"/>
                  </a:cubicBezTo>
                  <a:cubicBezTo>
                    <a:pt x="4764" y="2237"/>
                    <a:pt x="4761" y="2237"/>
                    <a:pt x="4758" y="2237"/>
                  </a:cubicBezTo>
                  <a:cubicBezTo>
                    <a:pt x="4746" y="2237"/>
                    <a:pt x="4744" y="2225"/>
                    <a:pt x="4739" y="2218"/>
                  </a:cubicBezTo>
                  <a:cubicBezTo>
                    <a:pt x="4592" y="1983"/>
                    <a:pt x="4427" y="1759"/>
                    <a:pt x="4250" y="1548"/>
                  </a:cubicBezTo>
                  <a:cubicBezTo>
                    <a:pt x="4159" y="1442"/>
                    <a:pt x="4059" y="1345"/>
                    <a:pt x="3952" y="1259"/>
                  </a:cubicBezTo>
                  <a:cubicBezTo>
                    <a:pt x="3928" y="1240"/>
                    <a:pt x="3907" y="1217"/>
                    <a:pt x="3893" y="1191"/>
                  </a:cubicBezTo>
                  <a:cubicBezTo>
                    <a:pt x="3794" y="1031"/>
                    <a:pt x="3652" y="903"/>
                    <a:pt x="3484" y="821"/>
                  </a:cubicBezTo>
                  <a:cubicBezTo>
                    <a:pt x="3443" y="800"/>
                    <a:pt x="3402" y="791"/>
                    <a:pt x="3363" y="791"/>
                  </a:cubicBezTo>
                  <a:cubicBezTo>
                    <a:pt x="3309" y="791"/>
                    <a:pt x="3255" y="808"/>
                    <a:pt x="3202" y="833"/>
                  </a:cubicBezTo>
                  <a:cubicBezTo>
                    <a:pt x="3084" y="886"/>
                    <a:pt x="2984" y="970"/>
                    <a:pt x="2913" y="1075"/>
                  </a:cubicBezTo>
                  <a:cubicBezTo>
                    <a:pt x="2846" y="1173"/>
                    <a:pt x="2765" y="1259"/>
                    <a:pt x="2672" y="1333"/>
                  </a:cubicBezTo>
                  <a:cubicBezTo>
                    <a:pt x="2560" y="1424"/>
                    <a:pt x="2471" y="1534"/>
                    <a:pt x="2380" y="1645"/>
                  </a:cubicBezTo>
                  <a:cubicBezTo>
                    <a:pt x="2224" y="1831"/>
                    <a:pt x="2096" y="2034"/>
                    <a:pt x="1962" y="2236"/>
                  </a:cubicBezTo>
                  <a:cubicBezTo>
                    <a:pt x="1966" y="2141"/>
                    <a:pt x="1975" y="2046"/>
                    <a:pt x="1989" y="1952"/>
                  </a:cubicBezTo>
                  <a:cubicBezTo>
                    <a:pt x="2003" y="1824"/>
                    <a:pt x="1983" y="1694"/>
                    <a:pt x="1934" y="1575"/>
                  </a:cubicBezTo>
                  <a:cubicBezTo>
                    <a:pt x="1873" y="1413"/>
                    <a:pt x="1833" y="1252"/>
                    <a:pt x="1847" y="1079"/>
                  </a:cubicBezTo>
                  <a:cubicBezTo>
                    <a:pt x="1861" y="888"/>
                    <a:pt x="1906" y="700"/>
                    <a:pt x="1982" y="525"/>
                  </a:cubicBezTo>
                  <a:cubicBezTo>
                    <a:pt x="1999" y="495"/>
                    <a:pt x="2020" y="465"/>
                    <a:pt x="2041" y="437"/>
                  </a:cubicBezTo>
                  <a:cubicBezTo>
                    <a:pt x="2157" y="327"/>
                    <a:pt x="2182" y="277"/>
                    <a:pt x="2287" y="199"/>
                  </a:cubicBezTo>
                  <a:cubicBezTo>
                    <a:pt x="2414" y="105"/>
                    <a:pt x="2554" y="53"/>
                    <a:pt x="2692" y="53"/>
                  </a:cubicBezTo>
                  <a:close/>
                  <a:moveTo>
                    <a:pt x="1438" y="3310"/>
                  </a:moveTo>
                  <a:lnTo>
                    <a:pt x="1438" y="3310"/>
                  </a:lnTo>
                  <a:cubicBezTo>
                    <a:pt x="1445" y="3319"/>
                    <a:pt x="1442" y="3331"/>
                    <a:pt x="1433" y="3335"/>
                  </a:cubicBezTo>
                  <a:cubicBezTo>
                    <a:pt x="1352" y="3579"/>
                    <a:pt x="1268" y="3822"/>
                    <a:pt x="1189" y="4068"/>
                  </a:cubicBezTo>
                  <a:cubicBezTo>
                    <a:pt x="1046" y="4509"/>
                    <a:pt x="1010" y="4978"/>
                    <a:pt x="1044" y="5442"/>
                  </a:cubicBezTo>
                  <a:lnTo>
                    <a:pt x="1044" y="5444"/>
                  </a:lnTo>
                  <a:cubicBezTo>
                    <a:pt x="1051" y="5546"/>
                    <a:pt x="1023" y="5603"/>
                    <a:pt x="937" y="5654"/>
                  </a:cubicBezTo>
                  <a:cubicBezTo>
                    <a:pt x="874" y="5693"/>
                    <a:pt x="816" y="5737"/>
                    <a:pt x="756" y="5779"/>
                  </a:cubicBezTo>
                  <a:cubicBezTo>
                    <a:pt x="570" y="5893"/>
                    <a:pt x="386" y="6010"/>
                    <a:pt x="153" y="6021"/>
                  </a:cubicBezTo>
                  <a:cubicBezTo>
                    <a:pt x="241" y="5835"/>
                    <a:pt x="265" y="5638"/>
                    <a:pt x="309" y="5451"/>
                  </a:cubicBezTo>
                  <a:cubicBezTo>
                    <a:pt x="411" y="4995"/>
                    <a:pt x="555" y="4555"/>
                    <a:pt x="777" y="4145"/>
                  </a:cubicBezTo>
                  <a:cubicBezTo>
                    <a:pt x="788" y="4127"/>
                    <a:pt x="793" y="4106"/>
                    <a:pt x="811" y="4094"/>
                  </a:cubicBezTo>
                  <a:cubicBezTo>
                    <a:pt x="932" y="3866"/>
                    <a:pt x="1089" y="3664"/>
                    <a:pt x="1265" y="3475"/>
                  </a:cubicBezTo>
                  <a:cubicBezTo>
                    <a:pt x="1312" y="3421"/>
                    <a:pt x="1365" y="3370"/>
                    <a:pt x="1422" y="3323"/>
                  </a:cubicBezTo>
                  <a:lnTo>
                    <a:pt x="1438" y="3310"/>
                  </a:lnTo>
                  <a:close/>
                  <a:moveTo>
                    <a:pt x="5288" y="3281"/>
                  </a:moveTo>
                  <a:cubicBezTo>
                    <a:pt x="5346" y="3321"/>
                    <a:pt x="5397" y="3370"/>
                    <a:pt x="5441" y="3424"/>
                  </a:cubicBezTo>
                  <a:cubicBezTo>
                    <a:pt x="5484" y="3479"/>
                    <a:pt x="5539" y="3522"/>
                    <a:pt x="5583" y="3575"/>
                  </a:cubicBezTo>
                  <a:cubicBezTo>
                    <a:pt x="5777" y="3806"/>
                    <a:pt x="5944" y="4061"/>
                    <a:pt x="6075" y="4332"/>
                  </a:cubicBezTo>
                  <a:cubicBezTo>
                    <a:pt x="6084" y="4346"/>
                    <a:pt x="6087" y="4362"/>
                    <a:pt x="6087" y="4378"/>
                  </a:cubicBezTo>
                  <a:cubicBezTo>
                    <a:pt x="6200" y="4611"/>
                    <a:pt x="6291" y="4853"/>
                    <a:pt x="6359" y="5102"/>
                  </a:cubicBezTo>
                  <a:cubicBezTo>
                    <a:pt x="6435" y="5365"/>
                    <a:pt x="6478" y="5637"/>
                    <a:pt x="6554" y="5901"/>
                  </a:cubicBezTo>
                  <a:cubicBezTo>
                    <a:pt x="6566" y="5943"/>
                    <a:pt x="6584" y="5984"/>
                    <a:pt x="6608" y="6021"/>
                  </a:cubicBezTo>
                  <a:cubicBezTo>
                    <a:pt x="6426" y="6015"/>
                    <a:pt x="6279" y="5943"/>
                    <a:pt x="6135" y="5858"/>
                  </a:cubicBezTo>
                  <a:lnTo>
                    <a:pt x="6135" y="5859"/>
                  </a:lnTo>
                  <a:cubicBezTo>
                    <a:pt x="5989" y="5786"/>
                    <a:pt x="5865" y="5684"/>
                    <a:pt x="5735" y="5589"/>
                  </a:cubicBezTo>
                  <a:cubicBezTo>
                    <a:pt x="5682" y="5551"/>
                    <a:pt x="5672" y="5512"/>
                    <a:pt x="5679" y="5451"/>
                  </a:cubicBezTo>
                  <a:cubicBezTo>
                    <a:pt x="5735" y="4972"/>
                    <a:pt x="5674" y="4506"/>
                    <a:pt x="5535" y="4047"/>
                  </a:cubicBezTo>
                  <a:cubicBezTo>
                    <a:pt x="5460" y="3796"/>
                    <a:pt x="5386" y="3545"/>
                    <a:pt x="5288" y="3303"/>
                  </a:cubicBezTo>
                  <a:cubicBezTo>
                    <a:pt x="5286" y="3296"/>
                    <a:pt x="5286" y="3288"/>
                    <a:pt x="5288" y="3281"/>
                  </a:cubicBezTo>
                  <a:close/>
                  <a:moveTo>
                    <a:pt x="2832" y="1249"/>
                  </a:moveTo>
                  <a:cubicBezTo>
                    <a:pt x="2904" y="1501"/>
                    <a:pt x="3090" y="1617"/>
                    <a:pt x="3321" y="1683"/>
                  </a:cubicBezTo>
                  <a:cubicBezTo>
                    <a:pt x="3336" y="1687"/>
                    <a:pt x="3352" y="1689"/>
                    <a:pt x="3367" y="1689"/>
                  </a:cubicBezTo>
                  <a:cubicBezTo>
                    <a:pt x="3396" y="1689"/>
                    <a:pt x="3425" y="1683"/>
                    <a:pt x="3453" y="1671"/>
                  </a:cubicBezTo>
                  <a:cubicBezTo>
                    <a:pt x="3649" y="1598"/>
                    <a:pt x="3807" y="1480"/>
                    <a:pt x="3887" y="1273"/>
                  </a:cubicBezTo>
                  <a:cubicBezTo>
                    <a:pt x="4043" y="1387"/>
                    <a:pt x="4184" y="1522"/>
                    <a:pt x="4303" y="1673"/>
                  </a:cubicBezTo>
                  <a:cubicBezTo>
                    <a:pt x="4918" y="2429"/>
                    <a:pt x="5320" y="3288"/>
                    <a:pt x="5544" y="4232"/>
                  </a:cubicBezTo>
                  <a:cubicBezTo>
                    <a:pt x="5621" y="4566"/>
                    <a:pt x="5667" y="4904"/>
                    <a:pt x="5654" y="5248"/>
                  </a:cubicBezTo>
                  <a:lnTo>
                    <a:pt x="5654" y="5249"/>
                  </a:lnTo>
                  <a:cubicBezTo>
                    <a:pt x="5651" y="5397"/>
                    <a:pt x="5630" y="5542"/>
                    <a:pt x="5591" y="5686"/>
                  </a:cubicBezTo>
                  <a:cubicBezTo>
                    <a:pt x="5593" y="5695"/>
                    <a:pt x="5595" y="5705"/>
                    <a:pt x="5586" y="5712"/>
                  </a:cubicBezTo>
                  <a:cubicBezTo>
                    <a:pt x="5526" y="5968"/>
                    <a:pt x="5425" y="6212"/>
                    <a:pt x="5285" y="6434"/>
                  </a:cubicBezTo>
                  <a:cubicBezTo>
                    <a:pt x="5018" y="6859"/>
                    <a:pt x="4667" y="7186"/>
                    <a:pt x="4198" y="7374"/>
                  </a:cubicBezTo>
                  <a:cubicBezTo>
                    <a:pt x="4060" y="7430"/>
                    <a:pt x="3919" y="7462"/>
                    <a:pt x="3774" y="7462"/>
                  </a:cubicBezTo>
                  <a:cubicBezTo>
                    <a:pt x="3715" y="7462"/>
                    <a:pt x="3656" y="7457"/>
                    <a:pt x="3596" y="7446"/>
                  </a:cubicBezTo>
                  <a:cubicBezTo>
                    <a:pt x="3524" y="7434"/>
                    <a:pt x="3468" y="7402"/>
                    <a:pt x="3435" y="7332"/>
                  </a:cubicBezTo>
                  <a:cubicBezTo>
                    <a:pt x="3414" y="7291"/>
                    <a:pt x="3382" y="7269"/>
                    <a:pt x="3351" y="7269"/>
                  </a:cubicBezTo>
                  <a:cubicBezTo>
                    <a:pt x="3321" y="7269"/>
                    <a:pt x="3292" y="7288"/>
                    <a:pt x="3272" y="7327"/>
                  </a:cubicBezTo>
                  <a:cubicBezTo>
                    <a:pt x="3212" y="7444"/>
                    <a:pt x="3111" y="7465"/>
                    <a:pt x="3000" y="7470"/>
                  </a:cubicBezTo>
                  <a:cubicBezTo>
                    <a:pt x="2985" y="7471"/>
                    <a:pt x="2971" y="7471"/>
                    <a:pt x="2956" y="7471"/>
                  </a:cubicBezTo>
                  <a:cubicBezTo>
                    <a:pt x="2694" y="7471"/>
                    <a:pt x="2436" y="7398"/>
                    <a:pt x="2215" y="7257"/>
                  </a:cubicBezTo>
                  <a:cubicBezTo>
                    <a:pt x="1631" y="6888"/>
                    <a:pt x="1287" y="6350"/>
                    <a:pt x="1128" y="5686"/>
                  </a:cubicBezTo>
                  <a:cubicBezTo>
                    <a:pt x="1056" y="5379"/>
                    <a:pt x="1046" y="5060"/>
                    <a:pt x="1096" y="4748"/>
                  </a:cubicBezTo>
                  <a:cubicBezTo>
                    <a:pt x="1261" y="3636"/>
                    <a:pt x="1694" y="2635"/>
                    <a:pt x="2357" y="1731"/>
                  </a:cubicBezTo>
                  <a:cubicBezTo>
                    <a:pt x="2476" y="1564"/>
                    <a:pt x="2618" y="1415"/>
                    <a:pt x="2779" y="1287"/>
                  </a:cubicBezTo>
                  <a:cubicBezTo>
                    <a:pt x="2797" y="1273"/>
                    <a:pt x="2814" y="1261"/>
                    <a:pt x="2832" y="1249"/>
                  </a:cubicBezTo>
                  <a:close/>
                  <a:moveTo>
                    <a:pt x="2680" y="0"/>
                  </a:moveTo>
                  <a:cubicBezTo>
                    <a:pt x="2677" y="0"/>
                    <a:pt x="2674" y="0"/>
                    <a:pt x="2671" y="0"/>
                  </a:cubicBezTo>
                  <a:cubicBezTo>
                    <a:pt x="2574" y="2"/>
                    <a:pt x="2478" y="27"/>
                    <a:pt x="2394" y="72"/>
                  </a:cubicBezTo>
                  <a:cubicBezTo>
                    <a:pt x="2287" y="128"/>
                    <a:pt x="2190" y="202"/>
                    <a:pt x="2108" y="291"/>
                  </a:cubicBezTo>
                  <a:cubicBezTo>
                    <a:pt x="2062" y="342"/>
                    <a:pt x="2064" y="334"/>
                    <a:pt x="1975" y="439"/>
                  </a:cubicBezTo>
                  <a:cubicBezTo>
                    <a:pt x="1950" y="467"/>
                    <a:pt x="1876" y="646"/>
                    <a:pt x="1855" y="717"/>
                  </a:cubicBezTo>
                  <a:cubicBezTo>
                    <a:pt x="1773" y="1005"/>
                    <a:pt x="1752" y="1293"/>
                    <a:pt x="1876" y="1575"/>
                  </a:cubicBezTo>
                  <a:cubicBezTo>
                    <a:pt x="1929" y="1697"/>
                    <a:pt x="1948" y="1832"/>
                    <a:pt x="1933" y="1966"/>
                  </a:cubicBezTo>
                  <a:cubicBezTo>
                    <a:pt x="1924" y="2067"/>
                    <a:pt x="1905" y="2169"/>
                    <a:pt x="1894" y="2271"/>
                  </a:cubicBezTo>
                  <a:cubicBezTo>
                    <a:pt x="1891" y="2341"/>
                    <a:pt x="1848" y="2402"/>
                    <a:pt x="1784" y="2432"/>
                  </a:cubicBezTo>
                  <a:cubicBezTo>
                    <a:pt x="1747" y="2453"/>
                    <a:pt x="1712" y="2479"/>
                    <a:pt x="1680" y="2509"/>
                  </a:cubicBezTo>
                  <a:cubicBezTo>
                    <a:pt x="1386" y="2749"/>
                    <a:pt x="1145" y="3039"/>
                    <a:pt x="928" y="3347"/>
                  </a:cubicBezTo>
                  <a:cubicBezTo>
                    <a:pt x="485" y="3975"/>
                    <a:pt x="199" y="4667"/>
                    <a:pt x="48" y="5418"/>
                  </a:cubicBezTo>
                  <a:cubicBezTo>
                    <a:pt x="30" y="5502"/>
                    <a:pt x="29" y="5589"/>
                    <a:pt x="1" y="5672"/>
                  </a:cubicBezTo>
                  <a:lnTo>
                    <a:pt x="1" y="5968"/>
                  </a:lnTo>
                  <a:cubicBezTo>
                    <a:pt x="36" y="6026"/>
                    <a:pt x="99" y="6055"/>
                    <a:pt x="179" y="6055"/>
                  </a:cubicBezTo>
                  <a:cubicBezTo>
                    <a:pt x="200" y="6055"/>
                    <a:pt x="224" y="6053"/>
                    <a:pt x="248" y="6049"/>
                  </a:cubicBezTo>
                  <a:cubicBezTo>
                    <a:pt x="416" y="6017"/>
                    <a:pt x="567" y="5938"/>
                    <a:pt x="711" y="5849"/>
                  </a:cubicBezTo>
                  <a:cubicBezTo>
                    <a:pt x="819" y="5784"/>
                    <a:pt x="923" y="5710"/>
                    <a:pt x="1021" y="5630"/>
                  </a:cubicBezTo>
                  <a:cubicBezTo>
                    <a:pt x="1036" y="5617"/>
                    <a:pt x="1046" y="5610"/>
                    <a:pt x="1053" y="5610"/>
                  </a:cubicBezTo>
                  <a:cubicBezTo>
                    <a:pt x="1063" y="5610"/>
                    <a:pt x="1068" y="5622"/>
                    <a:pt x="1075" y="5649"/>
                  </a:cubicBezTo>
                  <a:cubicBezTo>
                    <a:pt x="1221" y="6250"/>
                    <a:pt x="1510" y="6766"/>
                    <a:pt x="2003" y="7153"/>
                  </a:cubicBezTo>
                  <a:cubicBezTo>
                    <a:pt x="2239" y="7341"/>
                    <a:pt x="2504" y="7467"/>
                    <a:pt x="2809" y="7497"/>
                  </a:cubicBezTo>
                  <a:cubicBezTo>
                    <a:pt x="2809" y="7497"/>
                    <a:pt x="2811" y="7497"/>
                    <a:pt x="2813" y="7499"/>
                  </a:cubicBezTo>
                  <a:cubicBezTo>
                    <a:pt x="2821" y="7499"/>
                    <a:pt x="2830" y="7500"/>
                    <a:pt x="2839" y="7502"/>
                  </a:cubicBezTo>
                  <a:cubicBezTo>
                    <a:pt x="2843" y="7503"/>
                    <a:pt x="2848" y="7503"/>
                    <a:pt x="2853" y="7503"/>
                  </a:cubicBezTo>
                  <a:cubicBezTo>
                    <a:pt x="2857" y="7503"/>
                    <a:pt x="2862" y="7503"/>
                    <a:pt x="2865" y="7504"/>
                  </a:cubicBezTo>
                  <a:lnTo>
                    <a:pt x="2878" y="7504"/>
                  </a:lnTo>
                  <a:lnTo>
                    <a:pt x="2888" y="7506"/>
                  </a:lnTo>
                  <a:cubicBezTo>
                    <a:pt x="2897" y="7506"/>
                    <a:pt x="2907" y="7506"/>
                    <a:pt x="2916" y="7507"/>
                  </a:cubicBezTo>
                  <a:lnTo>
                    <a:pt x="2977" y="7507"/>
                  </a:lnTo>
                  <a:lnTo>
                    <a:pt x="3021" y="7504"/>
                  </a:lnTo>
                  <a:cubicBezTo>
                    <a:pt x="3028" y="7502"/>
                    <a:pt x="3037" y="7500"/>
                    <a:pt x="3046" y="7500"/>
                  </a:cubicBezTo>
                  <a:cubicBezTo>
                    <a:pt x="3070" y="7488"/>
                    <a:pt x="3100" y="7491"/>
                    <a:pt x="3126" y="7484"/>
                  </a:cubicBezTo>
                  <a:cubicBezTo>
                    <a:pt x="3195" y="7469"/>
                    <a:pt x="3254" y="7423"/>
                    <a:pt x="3288" y="7362"/>
                  </a:cubicBezTo>
                  <a:cubicBezTo>
                    <a:pt x="3308" y="7323"/>
                    <a:pt x="3329" y="7304"/>
                    <a:pt x="3350" y="7304"/>
                  </a:cubicBezTo>
                  <a:cubicBezTo>
                    <a:pt x="3371" y="7304"/>
                    <a:pt x="3392" y="7323"/>
                    <a:pt x="3412" y="7362"/>
                  </a:cubicBezTo>
                  <a:cubicBezTo>
                    <a:pt x="3475" y="7481"/>
                    <a:pt x="3589" y="7486"/>
                    <a:pt x="3698" y="7491"/>
                  </a:cubicBezTo>
                  <a:cubicBezTo>
                    <a:pt x="3721" y="7493"/>
                    <a:pt x="3743" y="7493"/>
                    <a:pt x="3766" y="7493"/>
                  </a:cubicBezTo>
                  <a:cubicBezTo>
                    <a:pt x="4042" y="7493"/>
                    <a:pt x="4292" y="7395"/>
                    <a:pt x="4524" y="7246"/>
                  </a:cubicBezTo>
                  <a:cubicBezTo>
                    <a:pt x="5121" y="6864"/>
                    <a:pt x="5488" y="6315"/>
                    <a:pt x="5649" y="5630"/>
                  </a:cubicBezTo>
                  <a:cubicBezTo>
                    <a:pt x="5657" y="5598"/>
                    <a:pt x="5664" y="5587"/>
                    <a:pt x="5673" y="5587"/>
                  </a:cubicBezTo>
                  <a:cubicBezTo>
                    <a:pt x="5683" y="5587"/>
                    <a:pt x="5695" y="5600"/>
                    <a:pt x="5711" y="5612"/>
                  </a:cubicBezTo>
                  <a:cubicBezTo>
                    <a:pt x="5903" y="5766"/>
                    <a:pt x="6103" y="5907"/>
                    <a:pt x="6335" y="5998"/>
                  </a:cubicBezTo>
                  <a:cubicBezTo>
                    <a:pt x="6414" y="6028"/>
                    <a:pt x="6493" y="6052"/>
                    <a:pt x="6577" y="6052"/>
                  </a:cubicBezTo>
                  <a:cubicBezTo>
                    <a:pt x="6599" y="6052"/>
                    <a:pt x="6622" y="6051"/>
                    <a:pt x="6645" y="6047"/>
                  </a:cubicBezTo>
                  <a:cubicBezTo>
                    <a:pt x="6713" y="6036"/>
                    <a:pt x="6747" y="6003"/>
                    <a:pt x="6750" y="5936"/>
                  </a:cubicBezTo>
                  <a:cubicBezTo>
                    <a:pt x="6750" y="5928"/>
                    <a:pt x="6752" y="5921"/>
                    <a:pt x="6762" y="5917"/>
                  </a:cubicBezTo>
                  <a:lnTo>
                    <a:pt x="6762" y="5770"/>
                  </a:lnTo>
                  <a:cubicBezTo>
                    <a:pt x="6750" y="5766"/>
                    <a:pt x="6752" y="5756"/>
                    <a:pt x="6752" y="5745"/>
                  </a:cubicBezTo>
                  <a:cubicBezTo>
                    <a:pt x="6745" y="5616"/>
                    <a:pt x="6727" y="5484"/>
                    <a:pt x="6696" y="5358"/>
                  </a:cubicBezTo>
                  <a:cubicBezTo>
                    <a:pt x="6517" y="4523"/>
                    <a:pt x="6175" y="3764"/>
                    <a:pt x="5639" y="3095"/>
                  </a:cubicBezTo>
                  <a:cubicBezTo>
                    <a:pt x="5418" y="2818"/>
                    <a:pt x="5181" y="2553"/>
                    <a:pt x="4873" y="2367"/>
                  </a:cubicBezTo>
                  <a:cubicBezTo>
                    <a:pt x="4857" y="2360"/>
                    <a:pt x="4846" y="2346"/>
                    <a:pt x="4843" y="2330"/>
                  </a:cubicBezTo>
                  <a:cubicBezTo>
                    <a:pt x="4792" y="2062"/>
                    <a:pt x="4743" y="1794"/>
                    <a:pt x="4859" y="1529"/>
                  </a:cubicBezTo>
                  <a:cubicBezTo>
                    <a:pt x="4948" y="1324"/>
                    <a:pt x="4946" y="1112"/>
                    <a:pt x="4908" y="896"/>
                  </a:cubicBezTo>
                  <a:cubicBezTo>
                    <a:pt x="4881" y="754"/>
                    <a:pt x="4841" y="616"/>
                    <a:pt x="4787" y="483"/>
                  </a:cubicBezTo>
                  <a:lnTo>
                    <a:pt x="4787" y="483"/>
                  </a:lnTo>
                  <a:cubicBezTo>
                    <a:pt x="4787" y="483"/>
                    <a:pt x="4787" y="483"/>
                    <a:pt x="4787" y="483"/>
                  </a:cubicBezTo>
                  <a:cubicBezTo>
                    <a:pt x="4791" y="483"/>
                    <a:pt x="4718" y="351"/>
                    <a:pt x="4708" y="334"/>
                  </a:cubicBezTo>
                  <a:cubicBezTo>
                    <a:pt x="4625" y="214"/>
                    <a:pt x="4511" y="121"/>
                    <a:pt x="4380" y="62"/>
                  </a:cubicBezTo>
                  <a:cubicBezTo>
                    <a:pt x="4295" y="23"/>
                    <a:pt x="4203" y="3"/>
                    <a:pt x="4112" y="3"/>
                  </a:cubicBezTo>
                  <a:cubicBezTo>
                    <a:pt x="3948" y="3"/>
                    <a:pt x="3786" y="67"/>
                    <a:pt x="3668" y="190"/>
                  </a:cubicBezTo>
                  <a:cubicBezTo>
                    <a:pt x="3563" y="302"/>
                    <a:pt x="3482" y="432"/>
                    <a:pt x="3426" y="574"/>
                  </a:cubicBezTo>
                  <a:cubicBezTo>
                    <a:pt x="3419" y="591"/>
                    <a:pt x="3414" y="609"/>
                    <a:pt x="3405" y="626"/>
                  </a:cubicBezTo>
                  <a:cubicBezTo>
                    <a:pt x="3405" y="628"/>
                    <a:pt x="3400" y="630"/>
                    <a:pt x="3393" y="635"/>
                  </a:cubicBezTo>
                  <a:cubicBezTo>
                    <a:pt x="3354" y="525"/>
                    <a:pt x="3302" y="421"/>
                    <a:pt x="3239" y="325"/>
                  </a:cubicBezTo>
                  <a:cubicBezTo>
                    <a:pt x="3110" y="141"/>
                    <a:pt x="2945" y="0"/>
                    <a:pt x="2680" y="0"/>
                  </a:cubicBezTo>
                  <a:close/>
                </a:path>
              </a:pathLst>
            </a:custGeom>
            <a:gradFill>
              <a:gsLst>
                <a:gs pos="0">
                  <a:srgbClr val="424242"/>
                </a:gs>
                <a:gs pos="100000">
                  <a:srgbClr val="01010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6"/>
            <p:cNvSpPr/>
            <p:nvPr/>
          </p:nvSpPr>
          <p:spPr>
            <a:xfrm>
              <a:off x="6622075" y="611750"/>
              <a:ext cx="326454" cy="377445"/>
            </a:xfrm>
            <a:custGeom>
              <a:avLst/>
              <a:gdLst/>
              <a:ahLst/>
              <a:cxnLst/>
              <a:rect l="l" t="t" r="r" b="b"/>
              <a:pathLst>
                <a:path w="4624" h="5324" extrusionOk="0">
                  <a:moveTo>
                    <a:pt x="1787" y="0"/>
                  </a:moveTo>
                  <a:cubicBezTo>
                    <a:pt x="1770" y="14"/>
                    <a:pt x="1752" y="26"/>
                    <a:pt x="1735" y="39"/>
                  </a:cubicBezTo>
                  <a:cubicBezTo>
                    <a:pt x="1573" y="167"/>
                    <a:pt x="1431" y="316"/>
                    <a:pt x="1312" y="484"/>
                  </a:cubicBezTo>
                  <a:cubicBezTo>
                    <a:pt x="649" y="1387"/>
                    <a:pt x="216" y="2388"/>
                    <a:pt x="52" y="3499"/>
                  </a:cubicBezTo>
                  <a:cubicBezTo>
                    <a:pt x="1" y="3811"/>
                    <a:pt x="11" y="4130"/>
                    <a:pt x="85" y="4439"/>
                  </a:cubicBezTo>
                  <a:cubicBezTo>
                    <a:pt x="155" y="4476"/>
                    <a:pt x="208" y="4537"/>
                    <a:pt x="271" y="4586"/>
                  </a:cubicBezTo>
                  <a:cubicBezTo>
                    <a:pt x="530" y="4800"/>
                    <a:pt x="821" y="4974"/>
                    <a:pt x="1135" y="5098"/>
                  </a:cubicBezTo>
                  <a:cubicBezTo>
                    <a:pt x="1372" y="5195"/>
                    <a:pt x="1619" y="5261"/>
                    <a:pt x="1873" y="5295"/>
                  </a:cubicBezTo>
                  <a:cubicBezTo>
                    <a:pt x="2019" y="5314"/>
                    <a:pt x="2165" y="5324"/>
                    <a:pt x="2312" y="5324"/>
                  </a:cubicBezTo>
                  <a:cubicBezTo>
                    <a:pt x="2441" y="5324"/>
                    <a:pt x="2570" y="5316"/>
                    <a:pt x="2699" y="5302"/>
                  </a:cubicBezTo>
                  <a:cubicBezTo>
                    <a:pt x="3106" y="5254"/>
                    <a:pt x="3500" y="5130"/>
                    <a:pt x="3859" y="4935"/>
                  </a:cubicBezTo>
                  <a:cubicBezTo>
                    <a:pt x="4063" y="4826"/>
                    <a:pt x="4252" y="4695"/>
                    <a:pt x="4426" y="4546"/>
                  </a:cubicBezTo>
                  <a:cubicBezTo>
                    <a:pt x="4461" y="4514"/>
                    <a:pt x="4487" y="4467"/>
                    <a:pt x="4541" y="4464"/>
                  </a:cubicBezTo>
                  <a:cubicBezTo>
                    <a:pt x="4536" y="4455"/>
                    <a:pt x="4538" y="4443"/>
                    <a:pt x="4548" y="4437"/>
                  </a:cubicBezTo>
                  <a:cubicBezTo>
                    <a:pt x="4587" y="4294"/>
                    <a:pt x="4608" y="4148"/>
                    <a:pt x="4611" y="4001"/>
                  </a:cubicBezTo>
                  <a:cubicBezTo>
                    <a:pt x="4624" y="3657"/>
                    <a:pt x="4578" y="3319"/>
                    <a:pt x="4499" y="2984"/>
                  </a:cubicBezTo>
                  <a:cubicBezTo>
                    <a:pt x="4277" y="2039"/>
                    <a:pt x="3873" y="1180"/>
                    <a:pt x="3260" y="426"/>
                  </a:cubicBezTo>
                  <a:cubicBezTo>
                    <a:pt x="3139" y="274"/>
                    <a:pt x="2999" y="140"/>
                    <a:pt x="2844" y="25"/>
                  </a:cubicBezTo>
                  <a:cubicBezTo>
                    <a:pt x="2764" y="232"/>
                    <a:pt x="2606" y="349"/>
                    <a:pt x="2408" y="423"/>
                  </a:cubicBezTo>
                  <a:cubicBezTo>
                    <a:pt x="2381" y="435"/>
                    <a:pt x="2352" y="441"/>
                    <a:pt x="2322" y="441"/>
                  </a:cubicBezTo>
                  <a:cubicBezTo>
                    <a:pt x="2307" y="441"/>
                    <a:pt x="2291" y="440"/>
                    <a:pt x="2276" y="437"/>
                  </a:cubicBezTo>
                  <a:cubicBezTo>
                    <a:pt x="2045" y="370"/>
                    <a:pt x="1859" y="253"/>
                    <a:pt x="17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6"/>
            <p:cNvSpPr/>
            <p:nvPr/>
          </p:nvSpPr>
          <p:spPr>
            <a:xfrm>
              <a:off x="6626100" y="925550"/>
              <a:ext cx="318403" cy="122027"/>
            </a:xfrm>
            <a:custGeom>
              <a:avLst/>
              <a:gdLst/>
              <a:ahLst/>
              <a:cxnLst/>
              <a:rect l="l" t="t" r="r" b="b"/>
              <a:pathLst>
                <a:path w="4456" h="1785" extrusionOk="0">
                  <a:moveTo>
                    <a:pt x="1" y="0"/>
                  </a:moveTo>
                  <a:lnTo>
                    <a:pt x="1" y="0"/>
                  </a:lnTo>
                  <a:cubicBezTo>
                    <a:pt x="160" y="668"/>
                    <a:pt x="506" y="1206"/>
                    <a:pt x="1093" y="1576"/>
                  </a:cubicBezTo>
                  <a:cubicBezTo>
                    <a:pt x="1308" y="1713"/>
                    <a:pt x="1557" y="1784"/>
                    <a:pt x="1810" y="1784"/>
                  </a:cubicBezTo>
                  <a:cubicBezTo>
                    <a:pt x="1830" y="1784"/>
                    <a:pt x="1850" y="1784"/>
                    <a:pt x="1870" y="1783"/>
                  </a:cubicBezTo>
                  <a:cubicBezTo>
                    <a:pt x="1980" y="1779"/>
                    <a:pt x="2084" y="1757"/>
                    <a:pt x="2141" y="1641"/>
                  </a:cubicBezTo>
                  <a:cubicBezTo>
                    <a:pt x="2161" y="1602"/>
                    <a:pt x="2191" y="1584"/>
                    <a:pt x="2222" y="1584"/>
                  </a:cubicBezTo>
                  <a:cubicBezTo>
                    <a:pt x="2253" y="1584"/>
                    <a:pt x="2285" y="1604"/>
                    <a:pt x="2304" y="1644"/>
                  </a:cubicBezTo>
                  <a:cubicBezTo>
                    <a:pt x="2340" y="1716"/>
                    <a:pt x="2394" y="1746"/>
                    <a:pt x="2466" y="1760"/>
                  </a:cubicBezTo>
                  <a:cubicBezTo>
                    <a:pt x="2524" y="1771"/>
                    <a:pt x="2582" y="1775"/>
                    <a:pt x="2640" y="1775"/>
                  </a:cubicBezTo>
                  <a:cubicBezTo>
                    <a:pt x="2786" y="1775"/>
                    <a:pt x="2929" y="1744"/>
                    <a:pt x="3067" y="1688"/>
                  </a:cubicBezTo>
                  <a:cubicBezTo>
                    <a:pt x="3537" y="1499"/>
                    <a:pt x="3889" y="1173"/>
                    <a:pt x="4154" y="747"/>
                  </a:cubicBezTo>
                  <a:cubicBezTo>
                    <a:pt x="4296" y="526"/>
                    <a:pt x="4398" y="282"/>
                    <a:pt x="4456" y="26"/>
                  </a:cubicBezTo>
                  <a:lnTo>
                    <a:pt x="4456" y="26"/>
                  </a:lnTo>
                  <a:cubicBezTo>
                    <a:pt x="4401" y="30"/>
                    <a:pt x="4375" y="77"/>
                    <a:pt x="4340" y="107"/>
                  </a:cubicBezTo>
                  <a:cubicBezTo>
                    <a:pt x="4166" y="258"/>
                    <a:pt x="3975" y="387"/>
                    <a:pt x="3774" y="496"/>
                  </a:cubicBezTo>
                  <a:cubicBezTo>
                    <a:pt x="3414" y="693"/>
                    <a:pt x="3020" y="817"/>
                    <a:pt x="2613" y="863"/>
                  </a:cubicBezTo>
                  <a:cubicBezTo>
                    <a:pt x="2483" y="878"/>
                    <a:pt x="2352" y="885"/>
                    <a:pt x="2221" y="885"/>
                  </a:cubicBezTo>
                  <a:cubicBezTo>
                    <a:pt x="2076" y="885"/>
                    <a:pt x="1931" y="876"/>
                    <a:pt x="1787" y="857"/>
                  </a:cubicBezTo>
                  <a:cubicBezTo>
                    <a:pt x="1533" y="822"/>
                    <a:pt x="1284" y="756"/>
                    <a:pt x="1048" y="659"/>
                  </a:cubicBezTo>
                  <a:cubicBezTo>
                    <a:pt x="735" y="535"/>
                    <a:pt x="444" y="363"/>
                    <a:pt x="185" y="149"/>
                  </a:cubicBezTo>
                  <a:cubicBezTo>
                    <a:pt x="124" y="98"/>
                    <a:pt x="71" y="3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6"/>
            <p:cNvSpPr/>
            <p:nvPr/>
          </p:nvSpPr>
          <p:spPr>
            <a:xfrm>
              <a:off x="6628209" y="480687"/>
              <a:ext cx="320323" cy="98025"/>
            </a:xfrm>
            <a:custGeom>
              <a:avLst/>
              <a:gdLst/>
              <a:ahLst/>
              <a:cxnLst/>
              <a:rect l="l" t="t" r="r" b="b"/>
              <a:pathLst>
                <a:path w="4686" h="1434" extrusionOk="0">
                  <a:moveTo>
                    <a:pt x="3162" y="0"/>
                  </a:moveTo>
                  <a:cubicBezTo>
                    <a:pt x="3025" y="0"/>
                    <a:pt x="2920" y="80"/>
                    <a:pt x="2871" y="222"/>
                  </a:cubicBezTo>
                  <a:cubicBezTo>
                    <a:pt x="2851" y="287"/>
                    <a:pt x="2841" y="354"/>
                    <a:pt x="2839" y="422"/>
                  </a:cubicBezTo>
                  <a:cubicBezTo>
                    <a:pt x="2839" y="438"/>
                    <a:pt x="2841" y="457"/>
                    <a:pt x="2820" y="462"/>
                  </a:cubicBezTo>
                  <a:cubicBezTo>
                    <a:pt x="2817" y="463"/>
                    <a:pt x="2814" y="463"/>
                    <a:pt x="2812" y="463"/>
                  </a:cubicBezTo>
                  <a:cubicBezTo>
                    <a:pt x="2796" y="463"/>
                    <a:pt x="2785" y="449"/>
                    <a:pt x="2778" y="434"/>
                  </a:cubicBezTo>
                  <a:cubicBezTo>
                    <a:pt x="2755" y="380"/>
                    <a:pt x="2751" y="318"/>
                    <a:pt x="2769" y="261"/>
                  </a:cubicBezTo>
                  <a:cubicBezTo>
                    <a:pt x="2781" y="217"/>
                    <a:pt x="2797" y="173"/>
                    <a:pt x="2813" y="129"/>
                  </a:cubicBezTo>
                  <a:cubicBezTo>
                    <a:pt x="2808" y="129"/>
                    <a:pt x="2802" y="129"/>
                    <a:pt x="2795" y="131"/>
                  </a:cubicBezTo>
                  <a:cubicBezTo>
                    <a:pt x="2788" y="134"/>
                    <a:pt x="2783" y="140"/>
                    <a:pt x="2776" y="143"/>
                  </a:cubicBezTo>
                  <a:cubicBezTo>
                    <a:pt x="2643" y="238"/>
                    <a:pt x="2592" y="373"/>
                    <a:pt x="2578" y="529"/>
                  </a:cubicBezTo>
                  <a:cubicBezTo>
                    <a:pt x="2573" y="601"/>
                    <a:pt x="2571" y="673"/>
                    <a:pt x="2543" y="739"/>
                  </a:cubicBezTo>
                  <a:cubicBezTo>
                    <a:pt x="2534" y="764"/>
                    <a:pt x="2527" y="792"/>
                    <a:pt x="2497" y="792"/>
                  </a:cubicBezTo>
                  <a:cubicBezTo>
                    <a:pt x="2469" y="790"/>
                    <a:pt x="2469" y="760"/>
                    <a:pt x="2460" y="739"/>
                  </a:cubicBezTo>
                  <a:cubicBezTo>
                    <a:pt x="2459" y="732"/>
                    <a:pt x="2457" y="723"/>
                    <a:pt x="2455" y="716"/>
                  </a:cubicBezTo>
                  <a:cubicBezTo>
                    <a:pt x="2425" y="595"/>
                    <a:pt x="2452" y="480"/>
                    <a:pt x="2483" y="366"/>
                  </a:cubicBezTo>
                  <a:lnTo>
                    <a:pt x="2473" y="352"/>
                  </a:lnTo>
                  <a:lnTo>
                    <a:pt x="2438" y="387"/>
                  </a:lnTo>
                  <a:cubicBezTo>
                    <a:pt x="2425" y="400"/>
                    <a:pt x="2415" y="421"/>
                    <a:pt x="2396" y="421"/>
                  </a:cubicBezTo>
                  <a:cubicBezTo>
                    <a:pt x="2394" y="421"/>
                    <a:pt x="2392" y="421"/>
                    <a:pt x="2390" y="420"/>
                  </a:cubicBezTo>
                  <a:cubicBezTo>
                    <a:pt x="2362" y="411"/>
                    <a:pt x="2371" y="383"/>
                    <a:pt x="2369" y="362"/>
                  </a:cubicBezTo>
                  <a:cubicBezTo>
                    <a:pt x="2364" y="294"/>
                    <a:pt x="2353" y="226"/>
                    <a:pt x="2336" y="159"/>
                  </a:cubicBezTo>
                  <a:cubicBezTo>
                    <a:pt x="2306" y="227"/>
                    <a:pt x="2311" y="292"/>
                    <a:pt x="2301" y="354"/>
                  </a:cubicBezTo>
                  <a:cubicBezTo>
                    <a:pt x="2297" y="371"/>
                    <a:pt x="2303" y="394"/>
                    <a:pt x="2282" y="401"/>
                  </a:cubicBezTo>
                  <a:cubicBezTo>
                    <a:pt x="2278" y="402"/>
                    <a:pt x="2275" y="402"/>
                    <a:pt x="2272" y="402"/>
                  </a:cubicBezTo>
                  <a:cubicBezTo>
                    <a:pt x="2256" y="402"/>
                    <a:pt x="2248" y="387"/>
                    <a:pt x="2236" y="376"/>
                  </a:cubicBezTo>
                  <a:cubicBezTo>
                    <a:pt x="2225" y="365"/>
                    <a:pt x="2220" y="349"/>
                    <a:pt x="2204" y="349"/>
                  </a:cubicBezTo>
                  <a:cubicBezTo>
                    <a:pt x="2202" y="349"/>
                    <a:pt x="2200" y="349"/>
                    <a:pt x="2197" y="350"/>
                  </a:cubicBezTo>
                  <a:cubicBezTo>
                    <a:pt x="2203" y="373"/>
                    <a:pt x="2208" y="394"/>
                    <a:pt x="2213" y="415"/>
                  </a:cubicBezTo>
                  <a:cubicBezTo>
                    <a:pt x="2243" y="518"/>
                    <a:pt x="2255" y="624"/>
                    <a:pt x="2225" y="729"/>
                  </a:cubicBezTo>
                  <a:cubicBezTo>
                    <a:pt x="2218" y="753"/>
                    <a:pt x="2217" y="788"/>
                    <a:pt x="2185" y="790"/>
                  </a:cubicBezTo>
                  <a:cubicBezTo>
                    <a:pt x="2184" y="790"/>
                    <a:pt x="2184" y="790"/>
                    <a:pt x="2183" y="790"/>
                  </a:cubicBezTo>
                  <a:cubicBezTo>
                    <a:pt x="2152" y="790"/>
                    <a:pt x="2146" y="756"/>
                    <a:pt x="2138" y="732"/>
                  </a:cubicBezTo>
                  <a:cubicBezTo>
                    <a:pt x="2129" y="713"/>
                    <a:pt x="2126" y="694"/>
                    <a:pt x="2122" y="674"/>
                  </a:cubicBezTo>
                  <a:cubicBezTo>
                    <a:pt x="2113" y="606"/>
                    <a:pt x="2106" y="539"/>
                    <a:pt x="2097" y="473"/>
                  </a:cubicBezTo>
                  <a:cubicBezTo>
                    <a:pt x="2080" y="317"/>
                    <a:pt x="1984" y="173"/>
                    <a:pt x="1864" y="126"/>
                  </a:cubicBezTo>
                  <a:lnTo>
                    <a:pt x="1864" y="126"/>
                  </a:lnTo>
                  <a:cubicBezTo>
                    <a:pt x="1880" y="164"/>
                    <a:pt x="1896" y="201"/>
                    <a:pt x="1908" y="240"/>
                  </a:cubicBezTo>
                  <a:cubicBezTo>
                    <a:pt x="1927" y="306"/>
                    <a:pt x="1938" y="371"/>
                    <a:pt x="1903" y="438"/>
                  </a:cubicBezTo>
                  <a:cubicBezTo>
                    <a:pt x="1896" y="451"/>
                    <a:pt x="1887" y="464"/>
                    <a:pt x="1869" y="464"/>
                  </a:cubicBezTo>
                  <a:cubicBezTo>
                    <a:pt x="1868" y="464"/>
                    <a:pt x="1867" y="464"/>
                    <a:pt x="1866" y="464"/>
                  </a:cubicBezTo>
                  <a:cubicBezTo>
                    <a:pt x="1847" y="460"/>
                    <a:pt x="1843" y="443"/>
                    <a:pt x="1842" y="425"/>
                  </a:cubicBezTo>
                  <a:cubicBezTo>
                    <a:pt x="1842" y="404"/>
                    <a:pt x="1842" y="382"/>
                    <a:pt x="1840" y="359"/>
                  </a:cubicBezTo>
                  <a:cubicBezTo>
                    <a:pt x="1828" y="138"/>
                    <a:pt x="1703" y="6"/>
                    <a:pt x="1518" y="6"/>
                  </a:cubicBezTo>
                  <a:cubicBezTo>
                    <a:pt x="1475" y="6"/>
                    <a:pt x="1429" y="13"/>
                    <a:pt x="1380" y="27"/>
                  </a:cubicBezTo>
                  <a:cubicBezTo>
                    <a:pt x="1556" y="48"/>
                    <a:pt x="1622" y="162"/>
                    <a:pt x="1649" y="310"/>
                  </a:cubicBezTo>
                  <a:cubicBezTo>
                    <a:pt x="1654" y="334"/>
                    <a:pt x="1666" y="362"/>
                    <a:pt x="1640" y="376"/>
                  </a:cubicBezTo>
                  <a:cubicBezTo>
                    <a:pt x="1634" y="379"/>
                    <a:pt x="1629" y="380"/>
                    <a:pt x="1624" y="380"/>
                  </a:cubicBezTo>
                  <a:cubicBezTo>
                    <a:pt x="1605" y="380"/>
                    <a:pt x="1591" y="361"/>
                    <a:pt x="1577" y="348"/>
                  </a:cubicBezTo>
                  <a:cubicBezTo>
                    <a:pt x="1526" y="301"/>
                    <a:pt x="1480" y="248"/>
                    <a:pt x="1428" y="203"/>
                  </a:cubicBezTo>
                  <a:cubicBezTo>
                    <a:pt x="1365" y="145"/>
                    <a:pt x="1285" y="115"/>
                    <a:pt x="1203" y="115"/>
                  </a:cubicBezTo>
                  <a:cubicBezTo>
                    <a:pt x="1165" y="115"/>
                    <a:pt x="1126" y="121"/>
                    <a:pt x="1089" y="134"/>
                  </a:cubicBezTo>
                  <a:cubicBezTo>
                    <a:pt x="974" y="173"/>
                    <a:pt x="867" y="236"/>
                    <a:pt x="774" y="317"/>
                  </a:cubicBezTo>
                  <a:lnTo>
                    <a:pt x="784" y="329"/>
                  </a:lnTo>
                  <a:cubicBezTo>
                    <a:pt x="881" y="299"/>
                    <a:pt x="977" y="273"/>
                    <a:pt x="1079" y="273"/>
                  </a:cubicBezTo>
                  <a:cubicBezTo>
                    <a:pt x="1167" y="273"/>
                    <a:pt x="1251" y="275"/>
                    <a:pt x="1326" y="329"/>
                  </a:cubicBezTo>
                  <a:cubicBezTo>
                    <a:pt x="1347" y="345"/>
                    <a:pt x="1366" y="368"/>
                    <a:pt x="1354" y="397"/>
                  </a:cubicBezTo>
                  <a:cubicBezTo>
                    <a:pt x="1349" y="410"/>
                    <a:pt x="1339" y="414"/>
                    <a:pt x="1329" y="414"/>
                  </a:cubicBezTo>
                  <a:cubicBezTo>
                    <a:pt x="1319" y="414"/>
                    <a:pt x="1308" y="410"/>
                    <a:pt x="1300" y="408"/>
                  </a:cubicBezTo>
                  <a:cubicBezTo>
                    <a:pt x="1246" y="395"/>
                    <a:pt x="1194" y="389"/>
                    <a:pt x="1142" y="389"/>
                  </a:cubicBezTo>
                  <a:cubicBezTo>
                    <a:pt x="1015" y="389"/>
                    <a:pt x="894" y="424"/>
                    <a:pt x="774" y="478"/>
                  </a:cubicBezTo>
                  <a:cubicBezTo>
                    <a:pt x="523" y="590"/>
                    <a:pt x="287" y="736"/>
                    <a:pt x="1" y="748"/>
                  </a:cubicBezTo>
                  <a:cubicBezTo>
                    <a:pt x="131" y="810"/>
                    <a:pt x="262" y="836"/>
                    <a:pt x="394" y="836"/>
                  </a:cubicBezTo>
                  <a:cubicBezTo>
                    <a:pt x="502" y="836"/>
                    <a:pt x="611" y="818"/>
                    <a:pt x="721" y="787"/>
                  </a:cubicBezTo>
                  <a:cubicBezTo>
                    <a:pt x="837" y="751"/>
                    <a:pt x="947" y="702"/>
                    <a:pt x="1051" y="639"/>
                  </a:cubicBezTo>
                  <a:cubicBezTo>
                    <a:pt x="1060" y="633"/>
                    <a:pt x="1071" y="624"/>
                    <a:pt x="1081" y="624"/>
                  </a:cubicBezTo>
                  <a:cubicBezTo>
                    <a:pt x="1087" y="624"/>
                    <a:pt x="1092" y="626"/>
                    <a:pt x="1098" y="632"/>
                  </a:cubicBezTo>
                  <a:cubicBezTo>
                    <a:pt x="1121" y="657"/>
                    <a:pt x="1093" y="667"/>
                    <a:pt x="1081" y="681"/>
                  </a:cubicBezTo>
                  <a:cubicBezTo>
                    <a:pt x="1058" y="708"/>
                    <a:pt x="1030" y="729"/>
                    <a:pt x="1009" y="757"/>
                  </a:cubicBezTo>
                  <a:cubicBezTo>
                    <a:pt x="823" y="988"/>
                    <a:pt x="586" y="1127"/>
                    <a:pt x="290" y="1162"/>
                  </a:cubicBezTo>
                  <a:cubicBezTo>
                    <a:pt x="295" y="1181"/>
                    <a:pt x="309" y="1183"/>
                    <a:pt x="320" y="1188"/>
                  </a:cubicBezTo>
                  <a:cubicBezTo>
                    <a:pt x="430" y="1239"/>
                    <a:pt x="550" y="1265"/>
                    <a:pt x="671" y="1265"/>
                  </a:cubicBezTo>
                  <a:cubicBezTo>
                    <a:pt x="707" y="1265"/>
                    <a:pt x="744" y="1263"/>
                    <a:pt x="781" y="1258"/>
                  </a:cubicBezTo>
                  <a:cubicBezTo>
                    <a:pt x="890" y="1244"/>
                    <a:pt x="984" y="1206"/>
                    <a:pt x="1053" y="1109"/>
                  </a:cubicBezTo>
                  <a:cubicBezTo>
                    <a:pt x="1119" y="1016"/>
                    <a:pt x="1209" y="939"/>
                    <a:pt x="1310" y="886"/>
                  </a:cubicBezTo>
                  <a:cubicBezTo>
                    <a:pt x="1407" y="829"/>
                    <a:pt x="1518" y="799"/>
                    <a:pt x="1629" y="799"/>
                  </a:cubicBezTo>
                  <a:cubicBezTo>
                    <a:pt x="1683" y="799"/>
                    <a:pt x="1738" y="806"/>
                    <a:pt x="1791" y="820"/>
                  </a:cubicBezTo>
                  <a:cubicBezTo>
                    <a:pt x="1961" y="865"/>
                    <a:pt x="2082" y="981"/>
                    <a:pt x="2180" y="1123"/>
                  </a:cubicBezTo>
                  <a:cubicBezTo>
                    <a:pt x="2245" y="1220"/>
                    <a:pt x="2297" y="1323"/>
                    <a:pt x="2336" y="1433"/>
                  </a:cubicBezTo>
                  <a:cubicBezTo>
                    <a:pt x="2343" y="1428"/>
                    <a:pt x="2346" y="1426"/>
                    <a:pt x="2348" y="1425"/>
                  </a:cubicBezTo>
                  <a:cubicBezTo>
                    <a:pt x="2355" y="1407"/>
                    <a:pt x="2362" y="1390"/>
                    <a:pt x="2369" y="1374"/>
                  </a:cubicBezTo>
                  <a:cubicBezTo>
                    <a:pt x="2420" y="1241"/>
                    <a:pt x="2495" y="1120"/>
                    <a:pt x="2588" y="1013"/>
                  </a:cubicBezTo>
                  <a:cubicBezTo>
                    <a:pt x="2708" y="873"/>
                    <a:pt x="2879" y="799"/>
                    <a:pt x="3054" y="799"/>
                  </a:cubicBezTo>
                  <a:cubicBezTo>
                    <a:pt x="3141" y="799"/>
                    <a:pt x="3228" y="817"/>
                    <a:pt x="3311" y="855"/>
                  </a:cubicBezTo>
                  <a:cubicBezTo>
                    <a:pt x="3447" y="915"/>
                    <a:pt x="3565" y="1009"/>
                    <a:pt x="3651" y="1132"/>
                  </a:cubicBezTo>
                  <a:cubicBezTo>
                    <a:pt x="3738" y="1257"/>
                    <a:pt x="3879" y="1310"/>
                    <a:pt x="4024" y="1310"/>
                  </a:cubicBezTo>
                  <a:cubicBezTo>
                    <a:pt x="4147" y="1310"/>
                    <a:pt x="4273" y="1272"/>
                    <a:pt x="4373" y="1209"/>
                  </a:cubicBezTo>
                  <a:cubicBezTo>
                    <a:pt x="4368" y="1197"/>
                    <a:pt x="4357" y="1200"/>
                    <a:pt x="4347" y="1199"/>
                  </a:cubicBezTo>
                  <a:cubicBezTo>
                    <a:pt x="4136" y="1162"/>
                    <a:pt x="3947" y="1083"/>
                    <a:pt x="3798" y="923"/>
                  </a:cubicBezTo>
                  <a:cubicBezTo>
                    <a:pt x="3723" y="841"/>
                    <a:pt x="3670" y="741"/>
                    <a:pt x="3586" y="667"/>
                  </a:cubicBezTo>
                  <a:cubicBezTo>
                    <a:pt x="3575" y="660"/>
                    <a:pt x="3572" y="645"/>
                    <a:pt x="3582" y="634"/>
                  </a:cubicBezTo>
                  <a:cubicBezTo>
                    <a:pt x="3586" y="627"/>
                    <a:pt x="3593" y="623"/>
                    <a:pt x="3600" y="623"/>
                  </a:cubicBezTo>
                  <a:cubicBezTo>
                    <a:pt x="3604" y="623"/>
                    <a:pt x="3608" y="625"/>
                    <a:pt x="3612" y="627"/>
                  </a:cubicBezTo>
                  <a:cubicBezTo>
                    <a:pt x="3623" y="634"/>
                    <a:pt x="3635" y="641"/>
                    <a:pt x="3644" y="646"/>
                  </a:cubicBezTo>
                  <a:cubicBezTo>
                    <a:pt x="3846" y="763"/>
                    <a:pt x="4058" y="835"/>
                    <a:pt x="4287" y="835"/>
                  </a:cubicBezTo>
                  <a:cubicBezTo>
                    <a:pt x="4326" y="835"/>
                    <a:pt x="4366" y="833"/>
                    <a:pt x="4406" y="829"/>
                  </a:cubicBezTo>
                  <a:cubicBezTo>
                    <a:pt x="4505" y="820"/>
                    <a:pt x="4599" y="792"/>
                    <a:pt x="4685" y="746"/>
                  </a:cubicBezTo>
                  <a:cubicBezTo>
                    <a:pt x="4624" y="737"/>
                    <a:pt x="4571" y="732"/>
                    <a:pt x="4520" y="722"/>
                  </a:cubicBezTo>
                  <a:cubicBezTo>
                    <a:pt x="4348" y="690"/>
                    <a:pt x="4194" y="615"/>
                    <a:pt x="4040" y="538"/>
                  </a:cubicBezTo>
                  <a:cubicBezTo>
                    <a:pt x="3880" y="458"/>
                    <a:pt x="3716" y="389"/>
                    <a:pt x="3540" y="389"/>
                  </a:cubicBezTo>
                  <a:cubicBezTo>
                    <a:pt x="3486" y="389"/>
                    <a:pt x="3432" y="395"/>
                    <a:pt x="3376" y="410"/>
                  </a:cubicBezTo>
                  <a:cubicBezTo>
                    <a:pt x="3369" y="411"/>
                    <a:pt x="3361" y="413"/>
                    <a:pt x="3354" y="413"/>
                  </a:cubicBezTo>
                  <a:cubicBezTo>
                    <a:pt x="3345" y="413"/>
                    <a:pt x="3337" y="410"/>
                    <a:pt x="3332" y="399"/>
                  </a:cubicBezTo>
                  <a:cubicBezTo>
                    <a:pt x="3323" y="382"/>
                    <a:pt x="3326" y="362"/>
                    <a:pt x="3339" y="347"/>
                  </a:cubicBezTo>
                  <a:cubicBezTo>
                    <a:pt x="3365" y="315"/>
                    <a:pt x="3402" y="294"/>
                    <a:pt x="3444" y="289"/>
                  </a:cubicBezTo>
                  <a:cubicBezTo>
                    <a:pt x="3494" y="277"/>
                    <a:pt x="3543" y="272"/>
                    <a:pt x="3593" y="272"/>
                  </a:cubicBezTo>
                  <a:cubicBezTo>
                    <a:pt x="3697" y="272"/>
                    <a:pt x="3800" y="296"/>
                    <a:pt x="3901" y="333"/>
                  </a:cubicBezTo>
                  <a:lnTo>
                    <a:pt x="3910" y="320"/>
                  </a:lnTo>
                  <a:cubicBezTo>
                    <a:pt x="3828" y="247"/>
                    <a:pt x="3733" y="187"/>
                    <a:pt x="3631" y="147"/>
                  </a:cubicBezTo>
                  <a:cubicBezTo>
                    <a:pt x="3579" y="126"/>
                    <a:pt x="3528" y="115"/>
                    <a:pt x="3480" y="115"/>
                  </a:cubicBezTo>
                  <a:cubicBezTo>
                    <a:pt x="3385" y="115"/>
                    <a:pt x="3299" y="156"/>
                    <a:pt x="3219" y="233"/>
                  </a:cubicBezTo>
                  <a:cubicBezTo>
                    <a:pt x="3179" y="273"/>
                    <a:pt x="3139" y="315"/>
                    <a:pt x="3097" y="354"/>
                  </a:cubicBezTo>
                  <a:cubicBezTo>
                    <a:pt x="3085" y="365"/>
                    <a:pt x="3074" y="381"/>
                    <a:pt x="3058" y="381"/>
                  </a:cubicBezTo>
                  <a:cubicBezTo>
                    <a:pt x="3054" y="381"/>
                    <a:pt x="3050" y="380"/>
                    <a:pt x="3046" y="378"/>
                  </a:cubicBezTo>
                  <a:cubicBezTo>
                    <a:pt x="3021" y="368"/>
                    <a:pt x="3030" y="343"/>
                    <a:pt x="3032" y="324"/>
                  </a:cubicBezTo>
                  <a:cubicBezTo>
                    <a:pt x="3055" y="164"/>
                    <a:pt x="3123" y="47"/>
                    <a:pt x="3312" y="24"/>
                  </a:cubicBezTo>
                  <a:cubicBezTo>
                    <a:pt x="3277" y="17"/>
                    <a:pt x="3260" y="12"/>
                    <a:pt x="3241" y="8"/>
                  </a:cubicBezTo>
                  <a:cubicBezTo>
                    <a:pt x="3213" y="3"/>
                    <a:pt x="3187" y="0"/>
                    <a:pt x="3162" y="0"/>
                  </a:cubicBezTo>
                  <a:close/>
                </a:path>
              </a:pathLst>
            </a:custGeom>
            <a:gradFill>
              <a:gsLst>
                <a:gs pos="0">
                  <a:schemeClr val="accent6"/>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6"/>
            <p:cNvSpPr/>
            <p:nvPr/>
          </p:nvSpPr>
          <p:spPr>
            <a:xfrm>
              <a:off x="6676450" y="529150"/>
              <a:ext cx="218122" cy="161125"/>
            </a:xfrm>
            <a:custGeom>
              <a:avLst/>
              <a:gdLst/>
              <a:ahLst/>
              <a:cxnLst/>
              <a:rect l="l" t="t" r="r" b="b"/>
              <a:pathLst>
                <a:path w="3053" h="2186" extrusionOk="0">
                  <a:moveTo>
                    <a:pt x="715" y="250"/>
                  </a:moveTo>
                  <a:cubicBezTo>
                    <a:pt x="716" y="250"/>
                    <a:pt x="717" y="250"/>
                    <a:pt x="718" y="251"/>
                  </a:cubicBezTo>
                  <a:cubicBezTo>
                    <a:pt x="933" y="252"/>
                    <a:pt x="1112" y="428"/>
                    <a:pt x="1112" y="640"/>
                  </a:cubicBezTo>
                  <a:cubicBezTo>
                    <a:pt x="1112" y="855"/>
                    <a:pt x="939" y="1027"/>
                    <a:pt x="724" y="1027"/>
                  </a:cubicBezTo>
                  <a:cubicBezTo>
                    <a:pt x="722" y="1027"/>
                    <a:pt x="720" y="1027"/>
                    <a:pt x="718" y="1027"/>
                  </a:cubicBezTo>
                  <a:cubicBezTo>
                    <a:pt x="499" y="1027"/>
                    <a:pt x="335" y="862"/>
                    <a:pt x="335" y="641"/>
                  </a:cubicBezTo>
                  <a:cubicBezTo>
                    <a:pt x="315" y="430"/>
                    <a:pt x="525" y="250"/>
                    <a:pt x="715" y="250"/>
                  </a:cubicBezTo>
                  <a:close/>
                  <a:moveTo>
                    <a:pt x="2353" y="250"/>
                  </a:moveTo>
                  <a:cubicBezTo>
                    <a:pt x="2355" y="250"/>
                    <a:pt x="2357" y="250"/>
                    <a:pt x="2359" y="251"/>
                  </a:cubicBezTo>
                  <a:cubicBezTo>
                    <a:pt x="2572" y="252"/>
                    <a:pt x="2748" y="426"/>
                    <a:pt x="2750" y="641"/>
                  </a:cubicBezTo>
                  <a:cubicBezTo>
                    <a:pt x="2750" y="855"/>
                    <a:pt x="2576" y="1027"/>
                    <a:pt x="2363" y="1027"/>
                  </a:cubicBezTo>
                  <a:cubicBezTo>
                    <a:pt x="2361" y="1027"/>
                    <a:pt x="2359" y="1027"/>
                    <a:pt x="2357" y="1027"/>
                  </a:cubicBezTo>
                  <a:cubicBezTo>
                    <a:pt x="2141" y="1027"/>
                    <a:pt x="1980" y="857"/>
                    <a:pt x="1971" y="641"/>
                  </a:cubicBezTo>
                  <a:cubicBezTo>
                    <a:pt x="1962" y="404"/>
                    <a:pt x="2187" y="250"/>
                    <a:pt x="2353" y="250"/>
                  </a:cubicBezTo>
                  <a:close/>
                  <a:moveTo>
                    <a:pt x="859" y="0"/>
                  </a:moveTo>
                  <a:cubicBezTo>
                    <a:pt x="721" y="0"/>
                    <a:pt x="582" y="53"/>
                    <a:pt x="455" y="147"/>
                  </a:cubicBezTo>
                  <a:cubicBezTo>
                    <a:pt x="350" y="224"/>
                    <a:pt x="288" y="312"/>
                    <a:pt x="178" y="415"/>
                  </a:cubicBezTo>
                  <a:cubicBezTo>
                    <a:pt x="171" y="422"/>
                    <a:pt x="165" y="431"/>
                    <a:pt x="162" y="440"/>
                  </a:cubicBezTo>
                  <a:cubicBezTo>
                    <a:pt x="81" y="626"/>
                    <a:pt x="32" y="824"/>
                    <a:pt x="15" y="1025"/>
                  </a:cubicBezTo>
                  <a:cubicBezTo>
                    <a:pt x="1" y="1201"/>
                    <a:pt x="41" y="1362"/>
                    <a:pt x="102" y="1523"/>
                  </a:cubicBezTo>
                  <a:cubicBezTo>
                    <a:pt x="151" y="1642"/>
                    <a:pt x="171" y="1772"/>
                    <a:pt x="155" y="1900"/>
                  </a:cubicBezTo>
                  <a:cubicBezTo>
                    <a:pt x="143" y="1995"/>
                    <a:pt x="134" y="2090"/>
                    <a:pt x="130" y="2186"/>
                  </a:cubicBezTo>
                  <a:cubicBezTo>
                    <a:pt x="264" y="1983"/>
                    <a:pt x="392" y="1779"/>
                    <a:pt x="546" y="1592"/>
                  </a:cubicBezTo>
                  <a:cubicBezTo>
                    <a:pt x="637" y="1483"/>
                    <a:pt x="726" y="1371"/>
                    <a:pt x="839" y="1280"/>
                  </a:cubicBezTo>
                  <a:cubicBezTo>
                    <a:pt x="932" y="1206"/>
                    <a:pt x="1012" y="1120"/>
                    <a:pt x="1081" y="1022"/>
                  </a:cubicBezTo>
                  <a:cubicBezTo>
                    <a:pt x="1152" y="917"/>
                    <a:pt x="1252" y="833"/>
                    <a:pt x="1368" y="780"/>
                  </a:cubicBezTo>
                  <a:cubicBezTo>
                    <a:pt x="1422" y="755"/>
                    <a:pt x="1475" y="738"/>
                    <a:pt x="1530" y="738"/>
                  </a:cubicBezTo>
                  <a:cubicBezTo>
                    <a:pt x="1569" y="738"/>
                    <a:pt x="1610" y="747"/>
                    <a:pt x="1650" y="768"/>
                  </a:cubicBezTo>
                  <a:cubicBezTo>
                    <a:pt x="1819" y="850"/>
                    <a:pt x="1961" y="978"/>
                    <a:pt x="2059" y="1138"/>
                  </a:cubicBezTo>
                  <a:cubicBezTo>
                    <a:pt x="2073" y="1162"/>
                    <a:pt x="2090" y="1185"/>
                    <a:pt x="2113" y="1202"/>
                  </a:cubicBezTo>
                  <a:cubicBezTo>
                    <a:pt x="2211" y="1280"/>
                    <a:pt x="2302" y="1365"/>
                    <a:pt x="2385" y="1460"/>
                  </a:cubicBezTo>
                  <a:cubicBezTo>
                    <a:pt x="2576" y="1681"/>
                    <a:pt x="2751" y="1918"/>
                    <a:pt x="2907" y="2165"/>
                  </a:cubicBezTo>
                  <a:cubicBezTo>
                    <a:pt x="2912" y="2172"/>
                    <a:pt x="2912" y="2186"/>
                    <a:pt x="2925" y="2186"/>
                  </a:cubicBezTo>
                  <a:cubicBezTo>
                    <a:pt x="2927" y="2186"/>
                    <a:pt x="2930" y="2185"/>
                    <a:pt x="2934" y="2184"/>
                  </a:cubicBezTo>
                  <a:cubicBezTo>
                    <a:pt x="2928" y="2142"/>
                    <a:pt x="2921" y="2100"/>
                    <a:pt x="2914" y="2058"/>
                  </a:cubicBezTo>
                  <a:cubicBezTo>
                    <a:pt x="2888" y="1867"/>
                    <a:pt x="2886" y="1679"/>
                    <a:pt x="2962" y="1497"/>
                  </a:cubicBezTo>
                  <a:cubicBezTo>
                    <a:pt x="3014" y="1367"/>
                    <a:pt x="3053" y="1234"/>
                    <a:pt x="3046" y="1090"/>
                  </a:cubicBezTo>
                  <a:cubicBezTo>
                    <a:pt x="3041" y="934"/>
                    <a:pt x="3012" y="782"/>
                    <a:pt x="2965" y="633"/>
                  </a:cubicBezTo>
                  <a:cubicBezTo>
                    <a:pt x="2907" y="463"/>
                    <a:pt x="2849" y="291"/>
                    <a:pt x="2702" y="170"/>
                  </a:cubicBezTo>
                  <a:cubicBezTo>
                    <a:pt x="2574" y="67"/>
                    <a:pt x="2435" y="2"/>
                    <a:pt x="2280" y="2"/>
                  </a:cubicBezTo>
                  <a:cubicBezTo>
                    <a:pt x="2237" y="2"/>
                    <a:pt x="2193" y="7"/>
                    <a:pt x="2148" y="17"/>
                  </a:cubicBezTo>
                  <a:cubicBezTo>
                    <a:pt x="1980" y="54"/>
                    <a:pt x="1861" y="165"/>
                    <a:pt x="1763" y="301"/>
                  </a:cubicBezTo>
                  <a:cubicBezTo>
                    <a:pt x="1684" y="412"/>
                    <a:pt x="1642" y="538"/>
                    <a:pt x="1596" y="662"/>
                  </a:cubicBezTo>
                  <a:cubicBezTo>
                    <a:pt x="1589" y="679"/>
                    <a:pt x="1589" y="701"/>
                    <a:pt x="1567" y="701"/>
                  </a:cubicBezTo>
                  <a:cubicBezTo>
                    <a:pt x="1566" y="701"/>
                    <a:pt x="1565" y="701"/>
                    <a:pt x="1564" y="701"/>
                  </a:cubicBezTo>
                  <a:cubicBezTo>
                    <a:pt x="1545" y="699"/>
                    <a:pt x="1536" y="680"/>
                    <a:pt x="1529" y="662"/>
                  </a:cubicBezTo>
                  <a:cubicBezTo>
                    <a:pt x="1510" y="606"/>
                    <a:pt x="1489" y="550"/>
                    <a:pt x="1466" y="496"/>
                  </a:cubicBezTo>
                  <a:cubicBezTo>
                    <a:pt x="1421" y="375"/>
                    <a:pt x="1349" y="265"/>
                    <a:pt x="1258" y="173"/>
                  </a:cubicBezTo>
                  <a:cubicBezTo>
                    <a:pt x="1136" y="54"/>
                    <a:pt x="998" y="0"/>
                    <a:pt x="859" y="0"/>
                  </a:cubicBezTo>
                  <a:close/>
                </a:path>
              </a:pathLst>
            </a:custGeom>
            <a:gradFill>
              <a:gsLst>
                <a:gs pos="0">
                  <a:srgbClr val="424242"/>
                </a:gs>
                <a:gs pos="100000">
                  <a:srgbClr val="01010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6"/>
            <p:cNvSpPr/>
            <p:nvPr/>
          </p:nvSpPr>
          <p:spPr>
            <a:xfrm>
              <a:off x="6919550" y="756700"/>
              <a:ext cx="60699" cy="180175"/>
            </a:xfrm>
            <a:custGeom>
              <a:avLst/>
              <a:gdLst/>
              <a:ahLst/>
              <a:cxnLst/>
              <a:rect l="l" t="t" r="r" b="b"/>
              <a:pathLst>
                <a:path w="879" h="2579" extrusionOk="0">
                  <a:moveTo>
                    <a:pt x="2" y="0"/>
                  </a:moveTo>
                  <a:cubicBezTo>
                    <a:pt x="1" y="7"/>
                    <a:pt x="1" y="16"/>
                    <a:pt x="2" y="23"/>
                  </a:cubicBezTo>
                  <a:cubicBezTo>
                    <a:pt x="102" y="265"/>
                    <a:pt x="174" y="515"/>
                    <a:pt x="251" y="766"/>
                  </a:cubicBezTo>
                  <a:cubicBezTo>
                    <a:pt x="390" y="1225"/>
                    <a:pt x="449" y="1692"/>
                    <a:pt x="393" y="2172"/>
                  </a:cubicBezTo>
                  <a:cubicBezTo>
                    <a:pt x="386" y="2232"/>
                    <a:pt x="397" y="2270"/>
                    <a:pt x="449" y="2309"/>
                  </a:cubicBezTo>
                  <a:cubicBezTo>
                    <a:pt x="581" y="2404"/>
                    <a:pt x="704" y="2507"/>
                    <a:pt x="849" y="2579"/>
                  </a:cubicBezTo>
                  <a:cubicBezTo>
                    <a:pt x="879" y="2540"/>
                    <a:pt x="847" y="2503"/>
                    <a:pt x="849" y="2463"/>
                  </a:cubicBezTo>
                  <a:cubicBezTo>
                    <a:pt x="854" y="2361"/>
                    <a:pt x="854" y="2260"/>
                    <a:pt x="847" y="2156"/>
                  </a:cubicBezTo>
                  <a:cubicBezTo>
                    <a:pt x="835" y="2025"/>
                    <a:pt x="858" y="1893"/>
                    <a:pt x="835" y="1762"/>
                  </a:cubicBezTo>
                  <a:cubicBezTo>
                    <a:pt x="803" y="1564"/>
                    <a:pt x="788" y="1362"/>
                    <a:pt x="788" y="1161"/>
                  </a:cubicBezTo>
                  <a:cubicBezTo>
                    <a:pt x="788" y="1140"/>
                    <a:pt x="781" y="1115"/>
                    <a:pt x="803" y="1097"/>
                  </a:cubicBezTo>
                  <a:cubicBezTo>
                    <a:pt x="803" y="1082"/>
                    <a:pt x="798" y="1066"/>
                    <a:pt x="791" y="1052"/>
                  </a:cubicBezTo>
                  <a:cubicBezTo>
                    <a:pt x="658" y="780"/>
                    <a:pt x="493" y="526"/>
                    <a:pt x="299" y="295"/>
                  </a:cubicBezTo>
                  <a:cubicBezTo>
                    <a:pt x="253" y="242"/>
                    <a:pt x="200" y="198"/>
                    <a:pt x="157" y="144"/>
                  </a:cubicBezTo>
                  <a:cubicBezTo>
                    <a:pt x="111" y="89"/>
                    <a:pt x="60" y="40"/>
                    <a:pt x="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6"/>
            <p:cNvSpPr/>
            <p:nvPr/>
          </p:nvSpPr>
          <p:spPr>
            <a:xfrm>
              <a:off x="6602980" y="761075"/>
              <a:ext cx="48544" cy="170006"/>
            </a:xfrm>
            <a:custGeom>
              <a:avLst/>
              <a:gdLst/>
              <a:ahLst/>
              <a:cxnLst/>
              <a:rect l="l" t="t" r="r" b="b"/>
              <a:pathLst>
                <a:path w="710" h="2457" extrusionOk="0">
                  <a:moveTo>
                    <a:pt x="699" y="0"/>
                  </a:moveTo>
                  <a:cubicBezTo>
                    <a:pt x="643" y="46"/>
                    <a:pt x="588" y="98"/>
                    <a:pt x="541" y="153"/>
                  </a:cubicBezTo>
                  <a:cubicBezTo>
                    <a:pt x="367" y="342"/>
                    <a:pt x="208" y="544"/>
                    <a:pt x="89" y="771"/>
                  </a:cubicBezTo>
                  <a:cubicBezTo>
                    <a:pt x="111" y="789"/>
                    <a:pt x="103" y="814"/>
                    <a:pt x="103" y="835"/>
                  </a:cubicBezTo>
                  <a:cubicBezTo>
                    <a:pt x="111" y="1017"/>
                    <a:pt x="101" y="1203"/>
                    <a:pt x="73" y="1383"/>
                  </a:cubicBezTo>
                  <a:cubicBezTo>
                    <a:pt x="24" y="1681"/>
                    <a:pt x="32" y="1978"/>
                    <a:pt x="29" y="2276"/>
                  </a:cubicBezTo>
                  <a:cubicBezTo>
                    <a:pt x="29" y="2335"/>
                    <a:pt x="1" y="2397"/>
                    <a:pt x="32" y="2456"/>
                  </a:cubicBezTo>
                  <a:cubicBezTo>
                    <a:pt x="94" y="2414"/>
                    <a:pt x="150" y="2370"/>
                    <a:pt x="213" y="2332"/>
                  </a:cubicBezTo>
                  <a:cubicBezTo>
                    <a:pt x="304" y="2277"/>
                    <a:pt x="332" y="2216"/>
                    <a:pt x="318" y="2100"/>
                  </a:cubicBezTo>
                  <a:cubicBezTo>
                    <a:pt x="266" y="1636"/>
                    <a:pt x="325" y="1182"/>
                    <a:pt x="469" y="738"/>
                  </a:cubicBezTo>
                  <a:cubicBezTo>
                    <a:pt x="548" y="496"/>
                    <a:pt x="629" y="253"/>
                    <a:pt x="709" y="12"/>
                  </a:cubicBezTo>
                  <a:lnTo>
                    <a:pt x="6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6"/>
            <p:cNvSpPr/>
            <p:nvPr/>
          </p:nvSpPr>
          <p:spPr>
            <a:xfrm>
              <a:off x="6564075" y="814423"/>
              <a:ext cx="46562" cy="133403"/>
            </a:xfrm>
            <a:custGeom>
              <a:avLst/>
              <a:gdLst/>
              <a:ahLst/>
              <a:cxnLst/>
              <a:rect l="l" t="t" r="r" b="b"/>
              <a:pathLst>
                <a:path w="681" h="1928" extrusionOk="0">
                  <a:moveTo>
                    <a:pt x="658" y="0"/>
                  </a:moveTo>
                  <a:cubicBezTo>
                    <a:pt x="638" y="13"/>
                    <a:pt x="633" y="34"/>
                    <a:pt x="624" y="50"/>
                  </a:cubicBezTo>
                  <a:cubicBezTo>
                    <a:pt x="400" y="462"/>
                    <a:pt x="258" y="902"/>
                    <a:pt x="154" y="1356"/>
                  </a:cubicBezTo>
                  <a:cubicBezTo>
                    <a:pt x="112" y="1547"/>
                    <a:pt x="88" y="1741"/>
                    <a:pt x="0" y="1927"/>
                  </a:cubicBezTo>
                  <a:cubicBezTo>
                    <a:pt x="232" y="1918"/>
                    <a:pt x="417" y="1799"/>
                    <a:pt x="603" y="1685"/>
                  </a:cubicBezTo>
                  <a:cubicBezTo>
                    <a:pt x="570" y="1626"/>
                    <a:pt x="600" y="1564"/>
                    <a:pt x="600" y="1505"/>
                  </a:cubicBezTo>
                  <a:cubicBezTo>
                    <a:pt x="601" y="1207"/>
                    <a:pt x="593" y="910"/>
                    <a:pt x="644" y="614"/>
                  </a:cubicBezTo>
                  <a:cubicBezTo>
                    <a:pt x="672" y="432"/>
                    <a:pt x="680" y="248"/>
                    <a:pt x="672" y="64"/>
                  </a:cubicBezTo>
                  <a:cubicBezTo>
                    <a:pt x="672" y="43"/>
                    <a:pt x="680" y="18"/>
                    <a:pt x="6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6"/>
            <p:cNvSpPr/>
            <p:nvPr/>
          </p:nvSpPr>
          <p:spPr>
            <a:xfrm>
              <a:off x="6972875" y="834375"/>
              <a:ext cx="35700" cy="113548"/>
            </a:xfrm>
            <a:custGeom>
              <a:avLst/>
              <a:gdLst/>
              <a:ahLst/>
              <a:cxnLst/>
              <a:rect l="l" t="t" r="r" b="b"/>
              <a:pathLst>
                <a:path w="545" h="1642" extrusionOk="0">
                  <a:moveTo>
                    <a:pt x="23" y="0"/>
                  </a:moveTo>
                  <a:cubicBezTo>
                    <a:pt x="1" y="18"/>
                    <a:pt x="9" y="41"/>
                    <a:pt x="9" y="63"/>
                  </a:cubicBezTo>
                  <a:cubicBezTo>
                    <a:pt x="8" y="265"/>
                    <a:pt x="23" y="467"/>
                    <a:pt x="57" y="665"/>
                  </a:cubicBezTo>
                  <a:cubicBezTo>
                    <a:pt x="80" y="794"/>
                    <a:pt x="55" y="928"/>
                    <a:pt x="69" y="1059"/>
                  </a:cubicBezTo>
                  <a:cubicBezTo>
                    <a:pt x="74" y="1163"/>
                    <a:pt x="76" y="1264"/>
                    <a:pt x="69" y="1366"/>
                  </a:cubicBezTo>
                  <a:cubicBezTo>
                    <a:pt x="67" y="1404"/>
                    <a:pt x="99" y="1441"/>
                    <a:pt x="69" y="1480"/>
                  </a:cubicBezTo>
                  <a:cubicBezTo>
                    <a:pt x="213" y="1566"/>
                    <a:pt x="362" y="1636"/>
                    <a:pt x="544" y="1641"/>
                  </a:cubicBezTo>
                  <a:cubicBezTo>
                    <a:pt x="520" y="1606"/>
                    <a:pt x="502" y="1566"/>
                    <a:pt x="490" y="1524"/>
                  </a:cubicBezTo>
                  <a:cubicBezTo>
                    <a:pt x="414" y="1259"/>
                    <a:pt x="371" y="987"/>
                    <a:pt x="295" y="724"/>
                  </a:cubicBezTo>
                  <a:cubicBezTo>
                    <a:pt x="227" y="475"/>
                    <a:pt x="136" y="232"/>
                    <a:pt x="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6"/>
            <p:cNvSpPr/>
            <p:nvPr/>
          </p:nvSpPr>
          <p:spPr>
            <a:xfrm>
              <a:off x="6747225" y="582168"/>
              <a:ext cx="77919" cy="48216"/>
            </a:xfrm>
            <a:custGeom>
              <a:avLst/>
              <a:gdLst/>
              <a:ahLst/>
              <a:cxnLst/>
              <a:rect l="l" t="t" r="r" b="b"/>
              <a:pathLst>
                <a:path w="963" h="596" extrusionOk="0">
                  <a:moveTo>
                    <a:pt x="473" y="0"/>
                  </a:moveTo>
                  <a:cubicBezTo>
                    <a:pt x="449" y="0"/>
                    <a:pt x="426" y="4"/>
                    <a:pt x="403" y="12"/>
                  </a:cubicBezTo>
                  <a:cubicBezTo>
                    <a:pt x="237" y="72"/>
                    <a:pt x="112" y="182"/>
                    <a:pt x="18" y="329"/>
                  </a:cubicBezTo>
                  <a:cubicBezTo>
                    <a:pt x="0" y="357"/>
                    <a:pt x="4" y="371"/>
                    <a:pt x="30" y="389"/>
                  </a:cubicBezTo>
                  <a:cubicBezTo>
                    <a:pt x="126" y="459"/>
                    <a:pt x="232" y="517"/>
                    <a:pt x="340" y="564"/>
                  </a:cubicBezTo>
                  <a:cubicBezTo>
                    <a:pt x="382" y="585"/>
                    <a:pt x="430" y="596"/>
                    <a:pt x="477" y="596"/>
                  </a:cubicBezTo>
                  <a:cubicBezTo>
                    <a:pt x="493" y="594"/>
                    <a:pt x="509" y="591"/>
                    <a:pt x="524" y="585"/>
                  </a:cubicBezTo>
                  <a:cubicBezTo>
                    <a:pt x="673" y="541"/>
                    <a:pt x="803" y="459"/>
                    <a:pt x="935" y="382"/>
                  </a:cubicBezTo>
                  <a:cubicBezTo>
                    <a:pt x="963" y="364"/>
                    <a:pt x="950" y="350"/>
                    <a:pt x="938" y="333"/>
                  </a:cubicBezTo>
                  <a:cubicBezTo>
                    <a:pt x="842" y="194"/>
                    <a:pt x="709" y="86"/>
                    <a:pt x="554" y="17"/>
                  </a:cubicBezTo>
                  <a:cubicBezTo>
                    <a:pt x="528" y="6"/>
                    <a:pt x="501" y="0"/>
                    <a:pt x="4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6"/>
            <p:cNvSpPr/>
            <p:nvPr/>
          </p:nvSpPr>
          <p:spPr>
            <a:xfrm>
              <a:off x="6746700" y="609275"/>
              <a:ext cx="77925" cy="36850"/>
            </a:xfrm>
            <a:custGeom>
              <a:avLst/>
              <a:gdLst/>
              <a:ahLst/>
              <a:cxnLst/>
              <a:rect l="l" t="t" r="r" b="b"/>
              <a:pathLst>
                <a:path w="929" h="363" extrusionOk="0">
                  <a:moveTo>
                    <a:pt x="1" y="1"/>
                  </a:moveTo>
                  <a:lnTo>
                    <a:pt x="1" y="1"/>
                  </a:lnTo>
                  <a:cubicBezTo>
                    <a:pt x="4" y="33"/>
                    <a:pt x="15" y="62"/>
                    <a:pt x="36" y="89"/>
                  </a:cubicBezTo>
                  <a:cubicBezTo>
                    <a:pt x="129" y="222"/>
                    <a:pt x="267" y="318"/>
                    <a:pt x="425" y="357"/>
                  </a:cubicBezTo>
                  <a:cubicBezTo>
                    <a:pt x="438" y="360"/>
                    <a:pt x="451" y="362"/>
                    <a:pt x="464" y="362"/>
                  </a:cubicBezTo>
                  <a:cubicBezTo>
                    <a:pt x="478" y="362"/>
                    <a:pt x="491" y="360"/>
                    <a:pt x="504" y="357"/>
                  </a:cubicBezTo>
                  <a:cubicBezTo>
                    <a:pt x="670" y="315"/>
                    <a:pt x="814" y="210"/>
                    <a:pt x="905" y="64"/>
                  </a:cubicBezTo>
                  <a:cubicBezTo>
                    <a:pt x="914" y="50"/>
                    <a:pt x="928" y="36"/>
                    <a:pt x="921" y="13"/>
                  </a:cubicBezTo>
                  <a:cubicBezTo>
                    <a:pt x="919" y="13"/>
                    <a:pt x="917" y="13"/>
                    <a:pt x="915" y="13"/>
                  </a:cubicBezTo>
                  <a:cubicBezTo>
                    <a:pt x="900" y="13"/>
                    <a:pt x="890" y="25"/>
                    <a:pt x="877" y="31"/>
                  </a:cubicBezTo>
                  <a:cubicBezTo>
                    <a:pt x="786" y="85"/>
                    <a:pt x="690" y="134"/>
                    <a:pt x="593" y="176"/>
                  </a:cubicBezTo>
                  <a:cubicBezTo>
                    <a:pt x="549" y="196"/>
                    <a:pt x="502" y="205"/>
                    <a:pt x="454" y="205"/>
                  </a:cubicBezTo>
                  <a:cubicBezTo>
                    <a:pt x="404" y="205"/>
                    <a:pt x="354" y="194"/>
                    <a:pt x="308" y="173"/>
                  </a:cubicBezTo>
                  <a:cubicBezTo>
                    <a:pt x="201" y="124"/>
                    <a:pt x="99" y="66"/>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6"/>
            <p:cNvSpPr/>
            <p:nvPr/>
          </p:nvSpPr>
          <p:spPr>
            <a:xfrm>
              <a:off x="6653023" y="760188"/>
              <a:ext cx="1641" cy="1777"/>
            </a:xfrm>
            <a:custGeom>
              <a:avLst/>
              <a:gdLst/>
              <a:ahLst/>
              <a:cxnLst/>
              <a:rect l="l" t="t" r="r" b="b"/>
              <a:pathLst>
                <a:path w="24" h="26" extrusionOk="0">
                  <a:moveTo>
                    <a:pt x="18" y="1"/>
                  </a:moveTo>
                  <a:lnTo>
                    <a:pt x="1" y="13"/>
                  </a:lnTo>
                  <a:lnTo>
                    <a:pt x="11" y="25"/>
                  </a:lnTo>
                  <a:cubicBezTo>
                    <a:pt x="20" y="22"/>
                    <a:pt x="23" y="10"/>
                    <a:pt x="18" y="1"/>
                  </a:cubicBezTo>
                  <a:close/>
                </a:path>
              </a:pathLst>
            </a:custGeom>
            <a:solidFill>
              <a:srgbClr val="AF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6"/>
            <p:cNvSpPr/>
            <p:nvPr/>
          </p:nvSpPr>
          <p:spPr>
            <a:xfrm>
              <a:off x="6937190" y="922608"/>
              <a:ext cx="1230" cy="1846"/>
            </a:xfrm>
            <a:custGeom>
              <a:avLst/>
              <a:gdLst/>
              <a:ahLst/>
              <a:cxnLst/>
              <a:rect l="l" t="t" r="r" b="b"/>
              <a:pathLst>
                <a:path w="18" h="27" extrusionOk="0">
                  <a:moveTo>
                    <a:pt x="14" y="0"/>
                  </a:moveTo>
                  <a:cubicBezTo>
                    <a:pt x="4" y="6"/>
                    <a:pt x="0" y="18"/>
                    <a:pt x="7" y="27"/>
                  </a:cubicBezTo>
                  <a:cubicBezTo>
                    <a:pt x="18" y="20"/>
                    <a:pt x="16" y="9"/>
                    <a:pt x="14" y="0"/>
                  </a:cubicBezTo>
                  <a:close/>
                </a:path>
              </a:pathLst>
            </a:custGeom>
            <a:solidFill>
              <a:srgbClr val="AF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6"/>
            <p:cNvSpPr/>
            <p:nvPr/>
          </p:nvSpPr>
          <p:spPr>
            <a:xfrm>
              <a:off x="6681324" y="702425"/>
              <a:ext cx="273" cy="479"/>
            </a:xfrm>
            <a:custGeom>
              <a:avLst/>
              <a:gdLst/>
              <a:ahLst/>
              <a:cxnLst/>
              <a:rect l="l" t="t" r="r" b="b"/>
              <a:pathLst>
                <a:path w="4" h="7" extrusionOk="0">
                  <a:moveTo>
                    <a:pt x="4" y="1"/>
                  </a:moveTo>
                  <a:lnTo>
                    <a:pt x="0" y="6"/>
                  </a:lnTo>
                  <a:lnTo>
                    <a:pt x="2" y="6"/>
                  </a:lnTo>
                  <a:lnTo>
                    <a:pt x="4" y="1"/>
                  </a:lnTo>
                  <a:close/>
                </a:path>
              </a:pathLst>
            </a:custGeom>
            <a:solidFill>
              <a:srgbClr val="495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8" name="Google Shape;2378;p36"/>
            <p:cNvGrpSpPr/>
            <p:nvPr/>
          </p:nvGrpSpPr>
          <p:grpSpPr>
            <a:xfrm flipH="1">
              <a:off x="6689845" y="547342"/>
              <a:ext cx="67201" cy="57591"/>
              <a:chOff x="6688530" y="2567647"/>
              <a:chExt cx="64529" cy="55301"/>
            </a:xfrm>
          </p:grpSpPr>
          <p:sp>
            <p:nvSpPr>
              <p:cNvPr id="2379" name="Google Shape;2379;p36"/>
              <p:cNvSpPr/>
              <p:nvPr/>
            </p:nvSpPr>
            <p:spPr>
              <a:xfrm>
                <a:off x="6688530" y="2567647"/>
                <a:ext cx="64529" cy="55301"/>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gradFill>
                <a:gsLst>
                  <a:gs pos="0">
                    <a:srgbClr val="FEFEFF"/>
                  </a:gs>
                  <a:gs pos="99000">
                    <a:srgbClr val="98BED7"/>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6"/>
              <p:cNvSpPr/>
              <p:nvPr/>
            </p:nvSpPr>
            <p:spPr>
              <a:xfrm>
                <a:off x="6697553" y="2579063"/>
                <a:ext cx="34179"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6"/>
              <p:cNvSpPr/>
              <p:nvPr/>
            </p:nvSpPr>
            <p:spPr>
              <a:xfrm>
                <a:off x="6711567" y="2577833"/>
                <a:ext cx="16953"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6"/>
              <p:cNvSpPr/>
              <p:nvPr/>
            </p:nvSpPr>
            <p:spPr>
              <a:xfrm>
                <a:off x="6699672" y="2598135"/>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3" name="Google Shape;2383;p36"/>
            <p:cNvGrpSpPr/>
            <p:nvPr/>
          </p:nvGrpSpPr>
          <p:grpSpPr>
            <a:xfrm flipH="1">
              <a:off x="6805946" y="547342"/>
              <a:ext cx="67201" cy="57591"/>
              <a:chOff x="6688530" y="2567647"/>
              <a:chExt cx="64529" cy="55301"/>
            </a:xfrm>
          </p:grpSpPr>
          <p:sp>
            <p:nvSpPr>
              <p:cNvPr id="2384" name="Google Shape;2384;p36"/>
              <p:cNvSpPr/>
              <p:nvPr/>
            </p:nvSpPr>
            <p:spPr>
              <a:xfrm>
                <a:off x="6688530" y="2567647"/>
                <a:ext cx="64529" cy="55301"/>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gradFill>
                <a:gsLst>
                  <a:gs pos="0">
                    <a:srgbClr val="FEFEFF"/>
                  </a:gs>
                  <a:gs pos="99000">
                    <a:srgbClr val="98BED7"/>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6"/>
              <p:cNvSpPr/>
              <p:nvPr/>
            </p:nvSpPr>
            <p:spPr>
              <a:xfrm>
                <a:off x="6697553" y="2579063"/>
                <a:ext cx="34179"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6"/>
              <p:cNvSpPr/>
              <p:nvPr/>
            </p:nvSpPr>
            <p:spPr>
              <a:xfrm>
                <a:off x="6711567" y="2577833"/>
                <a:ext cx="16953"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6"/>
              <p:cNvSpPr/>
              <p:nvPr/>
            </p:nvSpPr>
            <p:spPr>
              <a:xfrm>
                <a:off x="6699672" y="2598135"/>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39"/>
        <p:cNvGrpSpPr/>
        <p:nvPr/>
      </p:nvGrpSpPr>
      <p:grpSpPr>
        <a:xfrm>
          <a:off x="0" y="0"/>
          <a:ext cx="0" cy="0"/>
          <a:chOff x="0" y="0"/>
          <a:chExt cx="0" cy="0"/>
        </a:xfrm>
      </p:grpSpPr>
      <p:sp>
        <p:nvSpPr>
          <p:cNvPr id="1998" name="Google Shape;1998;p35"/>
          <p:cNvSpPr txBox="1">
            <a:spLocks noGrp="1"/>
          </p:cNvSpPr>
          <p:nvPr>
            <p:ph type="title"/>
          </p:nvPr>
        </p:nvSpPr>
        <p:spPr>
          <a:xfrm>
            <a:off x="682163" y="120065"/>
            <a:ext cx="77040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Petition </a:t>
            </a:r>
            <a:r>
              <a:rPr lang="en" dirty="0">
                <a:solidFill>
                  <a:schemeClr val="accent5"/>
                </a:solidFill>
              </a:rPr>
              <a:t>Certification</a:t>
            </a:r>
            <a:endParaRPr b="1" dirty="0">
              <a:solidFill>
                <a:schemeClr val="accent5"/>
              </a:solidFill>
            </a:endParaRPr>
          </a:p>
        </p:txBody>
      </p:sp>
      <p:sp>
        <p:nvSpPr>
          <p:cNvPr id="2001" name="Google Shape;2001;p35"/>
          <p:cNvSpPr/>
          <p:nvPr/>
        </p:nvSpPr>
        <p:spPr>
          <a:xfrm>
            <a:off x="5485020" y="3421891"/>
            <a:ext cx="197100" cy="1971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5"/>
          <p:cNvSpPr/>
          <p:nvPr/>
        </p:nvSpPr>
        <p:spPr>
          <a:xfrm>
            <a:off x="6750509" y="2340490"/>
            <a:ext cx="197100" cy="1971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3" name="Google Shape;2003;p35"/>
          <p:cNvGrpSpPr/>
          <p:nvPr/>
        </p:nvGrpSpPr>
        <p:grpSpPr>
          <a:xfrm>
            <a:off x="252293" y="2439040"/>
            <a:ext cx="845771" cy="395161"/>
            <a:chOff x="51655" y="3808136"/>
            <a:chExt cx="699736" cy="263687"/>
          </a:xfrm>
        </p:grpSpPr>
        <p:sp>
          <p:nvSpPr>
            <p:cNvPr id="2004" name="Google Shape;2004;p35"/>
            <p:cNvSpPr/>
            <p:nvPr/>
          </p:nvSpPr>
          <p:spPr>
            <a:xfrm>
              <a:off x="397608" y="3973518"/>
              <a:ext cx="133090" cy="91624"/>
            </a:xfrm>
            <a:custGeom>
              <a:avLst/>
              <a:gdLst/>
              <a:ahLst/>
              <a:cxnLst/>
              <a:rect l="l" t="t" r="r" b="b"/>
              <a:pathLst>
                <a:path w="986" h="672" extrusionOk="0">
                  <a:moveTo>
                    <a:pt x="968" y="0"/>
                  </a:moveTo>
                  <a:lnTo>
                    <a:pt x="0" y="81"/>
                  </a:lnTo>
                  <a:lnTo>
                    <a:pt x="18" y="672"/>
                  </a:lnTo>
                  <a:lnTo>
                    <a:pt x="985" y="589"/>
                  </a:lnTo>
                  <a:lnTo>
                    <a:pt x="968"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5"/>
            <p:cNvSpPr/>
            <p:nvPr/>
          </p:nvSpPr>
          <p:spPr>
            <a:xfrm>
              <a:off x="51655" y="3808136"/>
              <a:ext cx="697442" cy="183384"/>
            </a:xfrm>
            <a:custGeom>
              <a:avLst/>
              <a:gdLst/>
              <a:ahLst/>
              <a:cxnLst/>
              <a:rect l="l" t="t" r="r" b="b"/>
              <a:pathLst>
                <a:path w="5167" h="1345" extrusionOk="0">
                  <a:moveTo>
                    <a:pt x="3254" y="0"/>
                  </a:moveTo>
                  <a:lnTo>
                    <a:pt x="1218" y="63"/>
                  </a:lnTo>
                  <a:lnTo>
                    <a:pt x="0" y="545"/>
                  </a:lnTo>
                  <a:lnTo>
                    <a:pt x="826" y="1122"/>
                  </a:lnTo>
                  <a:lnTo>
                    <a:pt x="1813" y="1220"/>
                  </a:lnTo>
                  <a:lnTo>
                    <a:pt x="2230" y="926"/>
                  </a:lnTo>
                  <a:lnTo>
                    <a:pt x="1983" y="1236"/>
                  </a:lnTo>
                  <a:lnTo>
                    <a:pt x="2563" y="1294"/>
                  </a:lnTo>
                  <a:lnTo>
                    <a:pt x="3531" y="1213"/>
                  </a:lnTo>
                  <a:lnTo>
                    <a:pt x="3923" y="1345"/>
                  </a:lnTo>
                  <a:lnTo>
                    <a:pt x="4553" y="1182"/>
                  </a:lnTo>
                  <a:lnTo>
                    <a:pt x="5166" y="496"/>
                  </a:lnTo>
                  <a:lnTo>
                    <a:pt x="32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5"/>
            <p:cNvSpPr/>
            <p:nvPr/>
          </p:nvSpPr>
          <p:spPr>
            <a:xfrm>
              <a:off x="296239" y="3934252"/>
              <a:ext cx="56422" cy="42540"/>
            </a:xfrm>
            <a:custGeom>
              <a:avLst/>
              <a:gdLst/>
              <a:ahLst/>
              <a:cxnLst/>
              <a:rect l="l" t="t" r="r" b="b"/>
              <a:pathLst>
                <a:path w="418" h="312" extrusionOk="0">
                  <a:moveTo>
                    <a:pt x="418" y="1"/>
                  </a:moveTo>
                  <a:lnTo>
                    <a:pt x="1" y="295"/>
                  </a:lnTo>
                  <a:lnTo>
                    <a:pt x="171" y="311"/>
                  </a:lnTo>
                  <a:lnTo>
                    <a:pt x="418" y="1"/>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5"/>
            <p:cNvSpPr/>
            <p:nvPr/>
          </p:nvSpPr>
          <p:spPr>
            <a:xfrm>
              <a:off x="666083" y="3875761"/>
              <a:ext cx="85307" cy="173840"/>
            </a:xfrm>
            <a:custGeom>
              <a:avLst/>
              <a:gdLst/>
              <a:ahLst/>
              <a:cxnLst/>
              <a:rect l="l" t="t" r="r" b="b"/>
              <a:pathLst>
                <a:path w="632" h="1275" extrusionOk="0">
                  <a:moveTo>
                    <a:pt x="614" y="0"/>
                  </a:moveTo>
                  <a:lnTo>
                    <a:pt x="1" y="686"/>
                  </a:lnTo>
                  <a:lnTo>
                    <a:pt x="20" y="1275"/>
                  </a:lnTo>
                  <a:lnTo>
                    <a:pt x="632" y="589"/>
                  </a:lnTo>
                  <a:lnTo>
                    <a:pt x="614"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5"/>
            <p:cNvSpPr/>
            <p:nvPr/>
          </p:nvSpPr>
          <p:spPr>
            <a:xfrm>
              <a:off x="581181" y="3969155"/>
              <a:ext cx="87737" cy="102668"/>
            </a:xfrm>
            <a:custGeom>
              <a:avLst/>
              <a:gdLst/>
              <a:ahLst/>
              <a:cxnLst/>
              <a:rect l="l" t="t" r="r" b="b"/>
              <a:pathLst>
                <a:path w="650" h="753" extrusionOk="0">
                  <a:moveTo>
                    <a:pt x="630" y="1"/>
                  </a:moveTo>
                  <a:lnTo>
                    <a:pt x="0" y="164"/>
                  </a:lnTo>
                  <a:lnTo>
                    <a:pt x="20" y="753"/>
                  </a:lnTo>
                  <a:lnTo>
                    <a:pt x="649" y="590"/>
                  </a:lnTo>
                  <a:lnTo>
                    <a:pt x="630" y="1"/>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5"/>
            <p:cNvSpPr/>
            <p:nvPr/>
          </p:nvSpPr>
          <p:spPr>
            <a:xfrm>
              <a:off x="528134" y="3973518"/>
              <a:ext cx="55747" cy="98305"/>
            </a:xfrm>
            <a:custGeom>
              <a:avLst/>
              <a:gdLst/>
              <a:ahLst/>
              <a:cxnLst/>
              <a:rect l="l" t="t" r="r" b="b"/>
              <a:pathLst>
                <a:path w="413" h="721" extrusionOk="0">
                  <a:moveTo>
                    <a:pt x="1" y="0"/>
                  </a:moveTo>
                  <a:lnTo>
                    <a:pt x="18" y="589"/>
                  </a:lnTo>
                  <a:lnTo>
                    <a:pt x="413" y="721"/>
                  </a:lnTo>
                  <a:lnTo>
                    <a:pt x="393" y="132"/>
                  </a:lnTo>
                  <a:lnTo>
                    <a:pt x="1"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5"/>
            <p:cNvSpPr/>
            <p:nvPr/>
          </p:nvSpPr>
          <p:spPr>
            <a:xfrm>
              <a:off x="163013" y="3961111"/>
              <a:ext cx="237025" cy="104031"/>
            </a:xfrm>
            <a:custGeom>
              <a:avLst/>
              <a:gdLst/>
              <a:ahLst/>
              <a:cxnLst/>
              <a:rect l="l" t="t" r="r" b="b"/>
              <a:pathLst>
                <a:path w="1756" h="763" extrusionOk="0">
                  <a:moveTo>
                    <a:pt x="1" y="0"/>
                  </a:moveTo>
                  <a:lnTo>
                    <a:pt x="20" y="591"/>
                  </a:lnTo>
                  <a:lnTo>
                    <a:pt x="1756" y="763"/>
                  </a:lnTo>
                  <a:lnTo>
                    <a:pt x="1738" y="172"/>
                  </a:lnTo>
                  <a:lnTo>
                    <a:pt x="1158" y="114"/>
                  </a:lnTo>
                  <a:lnTo>
                    <a:pt x="984" y="559"/>
                  </a:lnTo>
                  <a:lnTo>
                    <a:pt x="968" y="112"/>
                  </a:lnTo>
                  <a:lnTo>
                    <a:pt x="1158" y="114"/>
                  </a:lnTo>
                  <a:lnTo>
                    <a:pt x="988" y="98"/>
                  </a:lnTo>
                  <a:lnTo>
                    <a:pt x="1"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5"/>
            <p:cNvSpPr/>
            <p:nvPr/>
          </p:nvSpPr>
          <p:spPr>
            <a:xfrm>
              <a:off x="293674" y="3976381"/>
              <a:ext cx="25646" cy="61083"/>
            </a:xfrm>
            <a:custGeom>
              <a:avLst/>
              <a:gdLst/>
              <a:ahLst/>
              <a:cxnLst/>
              <a:rect l="l" t="t" r="r" b="b"/>
              <a:pathLst>
                <a:path w="190" h="448" extrusionOk="0">
                  <a:moveTo>
                    <a:pt x="0" y="0"/>
                  </a:moveTo>
                  <a:lnTo>
                    <a:pt x="16" y="447"/>
                  </a:lnTo>
                  <a:lnTo>
                    <a:pt x="190" y="2"/>
                  </a:lnTo>
                  <a:lnTo>
                    <a:pt x="0"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5"/>
            <p:cNvSpPr/>
            <p:nvPr/>
          </p:nvSpPr>
          <p:spPr>
            <a:xfrm>
              <a:off x="51655" y="3882442"/>
              <a:ext cx="114193" cy="159251"/>
            </a:xfrm>
            <a:custGeom>
              <a:avLst/>
              <a:gdLst/>
              <a:ahLst/>
              <a:cxnLst/>
              <a:rect l="l" t="t" r="r" b="b"/>
              <a:pathLst>
                <a:path w="846" h="1168" extrusionOk="0">
                  <a:moveTo>
                    <a:pt x="0" y="0"/>
                  </a:moveTo>
                  <a:lnTo>
                    <a:pt x="18" y="589"/>
                  </a:lnTo>
                  <a:lnTo>
                    <a:pt x="845" y="1168"/>
                  </a:lnTo>
                  <a:lnTo>
                    <a:pt x="826" y="577"/>
                  </a:lnTo>
                  <a:lnTo>
                    <a:pt x="0"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3" name="Google Shape;2013;p35"/>
          <p:cNvGrpSpPr/>
          <p:nvPr/>
        </p:nvGrpSpPr>
        <p:grpSpPr>
          <a:xfrm>
            <a:off x="441349" y="1973893"/>
            <a:ext cx="570516" cy="597857"/>
            <a:chOff x="6612760" y="2533135"/>
            <a:chExt cx="570516" cy="597857"/>
          </a:xfrm>
        </p:grpSpPr>
        <p:sp>
          <p:nvSpPr>
            <p:cNvPr id="2014" name="Google Shape;2014;p35"/>
            <p:cNvSpPr/>
            <p:nvPr/>
          </p:nvSpPr>
          <p:spPr>
            <a:xfrm>
              <a:off x="6804027" y="3059216"/>
              <a:ext cx="86814" cy="71775"/>
            </a:xfrm>
            <a:custGeom>
              <a:avLst/>
              <a:gdLst/>
              <a:ahLst/>
              <a:cxnLst/>
              <a:rect l="l" t="t" r="r" b="b"/>
              <a:pathLst>
                <a:path w="1270" h="1050" extrusionOk="0">
                  <a:moveTo>
                    <a:pt x="770" y="1"/>
                  </a:moveTo>
                  <a:lnTo>
                    <a:pt x="770" y="1"/>
                  </a:lnTo>
                  <a:cubicBezTo>
                    <a:pt x="784" y="76"/>
                    <a:pt x="777" y="132"/>
                    <a:pt x="751" y="176"/>
                  </a:cubicBezTo>
                  <a:cubicBezTo>
                    <a:pt x="726" y="213"/>
                    <a:pt x="686" y="237"/>
                    <a:pt x="642" y="246"/>
                  </a:cubicBezTo>
                  <a:cubicBezTo>
                    <a:pt x="418" y="293"/>
                    <a:pt x="132" y="400"/>
                    <a:pt x="43" y="504"/>
                  </a:cubicBezTo>
                  <a:cubicBezTo>
                    <a:pt x="9" y="541"/>
                    <a:pt x="1" y="595"/>
                    <a:pt x="22" y="641"/>
                  </a:cubicBezTo>
                  <a:cubicBezTo>
                    <a:pt x="48" y="701"/>
                    <a:pt x="122" y="739"/>
                    <a:pt x="214" y="739"/>
                  </a:cubicBezTo>
                  <a:cubicBezTo>
                    <a:pt x="219" y="739"/>
                    <a:pt x="223" y="739"/>
                    <a:pt x="227" y="739"/>
                  </a:cubicBezTo>
                  <a:cubicBezTo>
                    <a:pt x="193" y="420"/>
                    <a:pt x="707" y="299"/>
                    <a:pt x="730" y="293"/>
                  </a:cubicBezTo>
                  <a:cubicBezTo>
                    <a:pt x="732" y="293"/>
                    <a:pt x="734" y="293"/>
                    <a:pt x="736" y="293"/>
                  </a:cubicBezTo>
                  <a:cubicBezTo>
                    <a:pt x="766" y="293"/>
                    <a:pt x="775" y="338"/>
                    <a:pt x="742" y="346"/>
                  </a:cubicBezTo>
                  <a:cubicBezTo>
                    <a:pt x="737" y="346"/>
                    <a:pt x="223" y="467"/>
                    <a:pt x="285" y="760"/>
                  </a:cubicBezTo>
                  <a:cubicBezTo>
                    <a:pt x="353" y="842"/>
                    <a:pt x="453" y="891"/>
                    <a:pt x="560" y="897"/>
                  </a:cubicBezTo>
                  <a:cubicBezTo>
                    <a:pt x="583" y="897"/>
                    <a:pt x="605" y="893"/>
                    <a:pt x="626" y="882"/>
                  </a:cubicBezTo>
                  <a:cubicBezTo>
                    <a:pt x="560" y="548"/>
                    <a:pt x="919" y="372"/>
                    <a:pt x="923" y="371"/>
                  </a:cubicBezTo>
                  <a:cubicBezTo>
                    <a:pt x="928" y="368"/>
                    <a:pt x="933" y="366"/>
                    <a:pt x="937" y="366"/>
                  </a:cubicBezTo>
                  <a:cubicBezTo>
                    <a:pt x="963" y="366"/>
                    <a:pt x="977" y="406"/>
                    <a:pt x="946" y="418"/>
                  </a:cubicBezTo>
                  <a:cubicBezTo>
                    <a:pt x="933" y="425"/>
                    <a:pt x="616" y="581"/>
                    <a:pt x="679" y="879"/>
                  </a:cubicBezTo>
                  <a:cubicBezTo>
                    <a:pt x="679" y="879"/>
                    <a:pt x="679" y="881"/>
                    <a:pt x="679" y="881"/>
                  </a:cubicBezTo>
                  <a:cubicBezTo>
                    <a:pt x="733" y="958"/>
                    <a:pt x="928" y="1049"/>
                    <a:pt x="1038" y="1049"/>
                  </a:cubicBezTo>
                  <a:cubicBezTo>
                    <a:pt x="1042" y="1050"/>
                    <a:pt x="1046" y="1050"/>
                    <a:pt x="1049" y="1050"/>
                  </a:cubicBezTo>
                  <a:cubicBezTo>
                    <a:pt x="1066" y="1050"/>
                    <a:pt x="1082" y="1044"/>
                    <a:pt x="1095" y="1035"/>
                  </a:cubicBezTo>
                  <a:lnTo>
                    <a:pt x="1103" y="1005"/>
                  </a:lnTo>
                  <a:cubicBezTo>
                    <a:pt x="1095" y="821"/>
                    <a:pt x="1151" y="702"/>
                    <a:pt x="1194" y="606"/>
                  </a:cubicBezTo>
                  <a:cubicBezTo>
                    <a:pt x="1240" y="511"/>
                    <a:pt x="1270" y="446"/>
                    <a:pt x="1219" y="362"/>
                  </a:cubicBezTo>
                  <a:cubicBezTo>
                    <a:pt x="1165" y="267"/>
                    <a:pt x="1140" y="160"/>
                    <a:pt x="1149" y="52"/>
                  </a:cubicBezTo>
                  <a:lnTo>
                    <a:pt x="7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5"/>
            <p:cNvSpPr/>
            <p:nvPr/>
          </p:nvSpPr>
          <p:spPr>
            <a:xfrm>
              <a:off x="6903284" y="3059079"/>
              <a:ext cx="86814" cy="71775"/>
            </a:xfrm>
            <a:custGeom>
              <a:avLst/>
              <a:gdLst/>
              <a:ahLst/>
              <a:cxnLst/>
              <a:rect l="l" t="t" r="r" b="b"/>
              <a:pathLst>
                <a:path w="1270" h="1050" extrusionOk="0">
                  <a:moveTo>
                    <a:pt x="498" y="1"/>
                  </a:moveTo>
                  <a:lnTo>
                    <a:pt x="119" y="54"/>
                  </a:lnTo>
                  <a:cubicBezTo>
                    <a:pt x="128" y="160"/>
                    <a:pt x="105" y="267"/>
                    <a:pt x="51" y="362"/>
                  </a:cubicBezTo>
                  <a:cubicBezTo>
                    <a:pt x="0" y="446"/>
                    <a:pt x="30" y="509"/>
                    <a:pt x="76" y="606"/>
                  </a:cubicBezTo>
                  <a:cubicBezTo>
                    <a:pt x="119" y="702"/>
                    <a:pt x="175" y="821"/>
                    <a:pt x="167" y="1005"/>
                  </a:cubicBezTo>
                  <a:lnTo>
                    <a:pt x="174" y="1034"/>
                  </a:lnTo>
                  <a:cubicBezTo>
                    <a:pt x="189" y="1044"/>
                    <a:pt x="206" y="1050"/>
                    <a:pt x="224" y="1050"/>
                  </a:cubicBezTo>
                  <a:cubicBezTo>
                    <a:pt x="226" y="1050"/>
                    <a:pt x="229" y="1050"/>
                    <a:pt x="232" y="1049"/>
                  </a:cubicBezTo>
                  <a:cubicBezTo>
                    <a:pt x="342" y="1049"/>
                    <a:pt x="538" y="958"/>
                    <a:pt x="591" y="881"/>
                  </a:cubicBezTo>
                  <a:lnTo>
                    <a:pt x="591" y="877"/>
                  </a:lnTo>
                  <a:cubicBezTo>
                    <a:pt x="654" y="581"/>
                    <a:pt x="337" y="425"/>
                    <a:pt x="323" y="418"/>
                  </a:cubicBezTo>
                  <a:cubicBezTo>
                    <a:pt x="310" y="411"/>
                    <a:pt x="303" y="395"/>
                    <a:pt x="310" y="383"/>
                  </a:cubicBezTo>
                  <a:cubicBezTo>
                    <a:pt x="315" y="373"/>
                    <a:pt x="325" y="368"/>
                    <a:pt x="334" y="368"/>
                  </a:cubicBezTo>
                  <a:cubicBezTo>
                    <a:pt x="338" y="368"/>
                    <a:pt x="342" y="369"/>
                    <a:pt x="346" y="371"/>
                  </a:cubicBezTo>
                  <a:cubicBezTo>
                    <a:pt x="349" y="371"/>
                    <a:pt x="710" y="548"/>
                    <a:pt x="644" y="883"/>
                  </a:cubicBezTo>
                  <a:cubicBezTo>
                    <a:pt x="661" y="892"/>
                    <a:pt x="680" y="895"/>
                    <a:pt x="699" y="895"/>
                  </a:cubicBezTo>
                  <a:cubicBezTo>
                    <a:pt x="703" y="895"/>
                    <a:pt x="706" y="895"/>
                    <a:pt x="710" y="895"/>
                  </a:cubicBezTo>
                  <a:cubicBezTo>
                    <a:pt x="817" y="892"/>
                    <a:pt x="917" y="842"/>
                    <a:pt x="985" y="760"/>
                  </a:cubicBezTo>
                  <a:cubicBezTo>
                    <a:pt x="1047" y="467"/>
                    <a:pt x="533" y="346"/>
                    <a:pt x="528" y="346"/>
                  </a:cubicBezTo>
                  <a:cubicBezTo>
                    <a:pt x="495" y="338"/>
                    <a:pt x="503" y="293"/>
                    <a:pt x="531" y="293"/>
                  </a:cubicBezTo>
                  <a:cubicBezTo>
                    <a:pt x="533" y="293"/>
                    <a:pt x="536" y="293"/>
                    <a:pt x="538" y="294"/>
                  </a:cubicBezTo>
                  <a:cubicBezTo>
                    <a:pt x="561" y="299"/>
                    <a:pt x="1077" y="418"/>
                    <a:pt x="1043" y="739"/>
                  </a:cubicBezTo>
                  <a:cubicBezTo>
                    <a:pt x="1047" y="739"/>
                    <a:pt x="1051" y="739"/>
                    <a:pt x="1056" y="739"/>
                  </a:cubicBezTo>
                  <a:cubicBezTo>
                    <a:pt x="1148" y="739"/>
                    <a:pt x="1220" y="701"/>
                    <a:pt x="1248" y="639"/>
                  </a:cubicBezTo>
                  <a:cubicBezTo>
                    <a:pt x="1269" y="593"/>
                    <a:pt x="1261" y="541"/>
                    <a:pt x="1227" y="504"/>
                  </a:cubicBezTo>
                  <a:cubicBezTo>
                    <a:pt x="1136" y="402"/>
                    <a:pt x="849" y="295"/>
                    <a:pt x="626" y="246"/>
                  </a:cubicBezTo>
                  <a:cubicBezTo>
                    <a:pt x="580" y="239"/>
                    <a:pt x="540" y="215"/>
                    <a:pt x="516" y="176"/>
                  </a:cubicBezTo>
                  <a:cubicBezTo>
                    <a:pt x="489" y="134"/>
                    <a:pt x="484" y="78"/>
                    <a:pt x="4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5"/>
            <p:cNvSpPr/>
            <p:nvPr/>
          </p:nvSpPr>
          <p:spPr>
            <a:xfrm>
              <a:off x="6612760" y="2749079"/>
              <a:ext cx="280266" cy="103220"/>
            </a:xfrm>
            <a:custGeom>
              <a:avLst/>
              <a:gdLst/>
              <a:ahLst/>
              <a:cxnLst/>
              <a:rect l="l" t="t" r="r" b="b"/>
              <a:pathLst>
                <a:path w="4100" h="1510" extrusionOk="0">
                  <a:moveTo>
                    <a:pt x="3416" y="0"/>
                  </a:moveTo>
                  <a:lnTo>
                    <a:pt x="3205" y="498"/>
                  </a:lnTo>
                  <a:cubicBezTo>
                    <a:pt x="2563" y="841"/>
                    <a:pt x="1779" y="965"/>
                    <a:pt x="1148" y="965"/>
                  </a:cubicBezTo>
                  <a:cubicBezTo>
                    <a:pt x="491" y="965"/>
                    <a:pt x="0" y="829"/>
                    <a:pt x="13" y="665"/>
                  </a:cubicBezTo>
                  <a:cubicBezTo>
                    <a:pt x="15" y="660"/>
                    <a:pt x="16" y="654"/>
                    <a:pt x="20" y="651"/>
                  </a:cubicBezTo>
                  <a:lnTo>
                    <a:pt x="16" y="651"/>
                  </a:lnTo>
                  <a:lnTo>
                    <a:pt x="8" y="649"/>
                  </a:lnTo>
                  <a:lnTo>
                    <a:pt x="8" y="651"/>
                  </a:lnTo>
                  <a:cubicBezTo>
                    <a:pt x="6" y="656"/>
                    <a:pt x="4" y="660"/>
                    <a:pt x="2" y="663"/>
                  </a:cubicBezTo>
                  <a:lnTo>
                    <a:pt x="2" y="670"/>
                  </a:lnTo>
                  <a:cubicBezTo>
                    <a:pt x="2" y="675"/>
                    <a:pt x="2" y="679"/>
                    <a:pt x="2" y="684"/>
                  </a:cubicBezTo>
                  <a:cubicBezTo>
                    <a:pt x="4" y="738"/>
                    <a:pt x="34" y="795"/>
                    <a:pt x="90" y="856"/>
                  </a:cubicBezTo>
                  <a:cubicBezTo>
                    <a:pt x="381" y="1171"/>
                    <a:pt x="1301" y="1510"/>
                    <a:pt x="2208" y="1510"/>
                  </a:cubicBezTo>
                  <a:lnTo>
                    <a:pt x="2252" y="1510"/>
                  </a:lnTo>
                  <a:cubicBezTo>
                    <a:pt x="2757" y="1503"/>
                    <a:pt x="3233" y="1387"/>
                    <a:pt x="3596" y="1184"/>
                  </a:cubicBezTo>
                  <a:cubicBezTo>
                    <a:pt x="3908" y="1010"/>
                    <a:pt x="4099" y="791"/>
                    <a:pt x="4096" y="614"/>
                  </a:cubicBezTo>
                  <a:cubicBezTo>
                    <a:pt x="4092" y="432"/>
                    <a:pt x="3826" y="134"/>
                    <a:pt x="3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5"/>
            <p:cNvSpPr/>
            <p:nvPr/>
          </p:nvSpPr>
          <p:spPr>
            <a:xfrm>
              <a:off x="6612760" y="2722214"/>
              <a:ext cx="238294" cy="92829"/>
            </a:xfrm>
            <a:custGeom>
              <a:avLst/>
              <a:gdLst/>
              <a:ahLst/>
              <a:cxnLst/>
              <a:rect l="l" t="t" r="r" b="b"/>
              <a:pathLst>
                <a:path w="3486" h="1358" extrusionOk="0">
                  <a:moveTo>
                    <a:pt x="3052" y="0"/>
                  </a:moveTo>
                  <a:cubicBezTo>
                    <a:pt x="2885" y="0"/>
                    <a:pt x="2650" y="89"/>
                    <a:pt x="2273" y="351"/>
                  </a:cubicBezTo>
                  <a:cubicBezTo>
                    <a:pt x="1301" y="1028"/>
                    <a:pt x="118" y="932"/>
                    <a:pt x="20" y="1044"/>
                  </a:cubicBezTo>
                  <a:cubicBezTo>
                    <a:pt x="16" y="1047"/>
                    <a:pt x="15" y="1053"/>
                    <a:pt x="13" y="1058"/>
                  </a:cubicBezTo>
                  <a:cubicBezTo>
                    <a:pt x="0" y="1222"/>
                    <a:pt x="491" y="1358"/>
                    <a:pt x="1148" y="1358"/>
                  </a:cubicBezTo>
                  <a:cubicBezTo>
                    <a:pt x="1779" y="1358"/>
                    <a:pt x="2563" y="1234"/>
                    <a:pt x="3205" y="891"/>
                  </a:cubicBezTo>
                  <a:lnTo>
                    <a:pt x="3416" y="393"/>
                  </a:lnTo>
                  <a:lnTo>
                    <a:pt x="3486" y="230"/>
                  </a:lnTo>
                  <a:cubicBezTo>
                    <a:pt x="3355" y="126"/>
                    <a:pt x="3252" y="0"/>
                    <a:pt x="3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5"/>
            <p:cNvSpPr/>
            <p:nvPr/>
          </p:nvSpPr>
          <p:spPr>
            <a:xfrm>
              <a:off x="6902805" y="2749079"/>
              <a:ext cx="280471" cy="103220"/>
            </a:xfrm>
            <a:custGeom>
              <a:avLst/>
              <a:gdLst/>
              <a:ahLst/>
              <a:cxnLst/>
              <a:rect l="l" t="t" r="r" b="b"/>
              <a:pathLst>
                <a:path w="4103" h="1510" extrusionOk="0">
                  <a:moveTo>
                    <a:pt x="680" y="0"/>
                  </a:moveTo>
                  <a:cubicBezTo>
                    <a:pt x="270" y="134"/>
                    <a:pt x="4" y="432"/>
                    <a:pt x="2" y="614"/>
                  </a:cubicBezTo>
                  <a:cubicBezTo>
                    <a:pt x="0" y="793"/>
                    <a:pt x="191" y="1010"/>
                    <a:pt x="502" y="1184"/>
                  </a:cubicBezTo>
                  <a:cubicBezTo>
                    <a:pt x="866" y="1389"/>
                    <a:pt x="1343" y="1503"/>
                    <a:pt x="1846" y="1510"/>
                  </a:cubicBezTo>
                  <a:lnTo>
                    <a:pt x="1892" y="1510"/>
                  </a:lnTo>
                  <a:cubicBezTo>
                    <a:pt x="2798" y="1510"/>
                    <a:pt x="3718" y="1173"/>
                    <a:pt x="4010" y="856"/>
                  </a:cubicBezTo>
                  <a:cubicBezTo>
                    <a:pt x="4073" y="787"/>
                    <a:pt x="4102" y="723"/>
                    <a:pt x="4097" y="665"/>
                  </a:cubicBezTo>
                  <a:cubicBezTo>
                    <a:pt x="4095" y="661"/>
                    <a:pt x="4095" y="658"/>
                    <a:pt x="4094" y="654"/>
                  </a:cubicBezTo>
                  <a:lnTo>
                    <a:pt x="4090" y="649"/>
                  </a:lnTo>
                  <a:lnTo>
                    <a:pt x="4080" y="651"/>
                  </a:lnTo>
                  <a:lnTo>
                    <a:pt x="4076" y="651"/>
                  </a:lnTo>
                  <a:cubicBezTo>
                    <a:pt x="4080" y="654"/>
                    <a:pt x="4081" y="660"/>
                    <a:pt x="4083" y="665"/>
                  </a:cubicBezTo>
                  <a:cubicBezTo>
                    <a:pt x="4096" y="829"/>
                    <a:pt x="3605" y="965"/>
                    <a:pt x="2948" y="965"/>
                  </a:cubicBezTo>
                  <a:cubicBezTo>
                    <a:pt x="2317" y="965"/>
                    <a:pt x="1533" y="841"/>
                    <a:pt x="891" y="498"/>
                  </a:cubicBezTo>
                  <a:lnTo>
                    <a:pt x="6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5"/>
            <p:cNvSpPr/>
            <p:nvPr/>
          </p:nvSpPr>
          <p:spPr>
            <a:xfrm>
              <a:off x="6944504" y="2722146"/>
              <a:ext cx="238294" cy="92898"/>
            </a:xfrm>
            <a:custGeom>
              <a:avLst/>
              <a:gdLst/>
              <a:ahLst/>
              <a:cxnLst/>
              <a:rect l="l" t="t" r="r" b="b"/>
              <a:pathLst>
                <a:path w="3486" h="1359" extrusionOk="0">
                  <a:moveTo>
                    <a:pt x="433" y="1"/>
                  </a:moveTo>
                  <a:cubicBezTo>
                    <a:pt x="233" y="1"/>
                    <a:pt x="131" y="126"/>
                    <a:pt x="0" y="231"/>
                  </a:cubicBezTo>
                  <a:lnTo>
                    <a:pt x="70" y="394"/>
                  </a:lnTo>
                  <a:lnTo>
                    <a:pt x="281" y="890"/>
                  </a:lnTo>
                  <a:cubicBezTo>
                    <a:pt x="924" y="1234"/>
                    <a:pt x="1709" y="1359"/>
                    <a:pt x="2339" y="1359"/>
                  </a:cubicBezTo>
                  <a:cubicBezTo>
                    <a:pt x="2996" y="1359"/>
                    <a:pt x="3486" y="1223"/>
                    <a:pt x="3473" y="1059"/>
                  </a:cubicBezTo>
                  <a:cubicBezTo>
                    <a:pt x="3471" y="1054"/>
                    <a:pt x="3470" y="1048"/>
                    <a:pt x="3466" y="1045"/>
                  </a:cubicBezTo>
                  <a:cubicBezTo>
                    <a:pt x="3368" y="933"/>
                    <a:pt x="2185" y="1029"/>
                    <a:pt x="1213" y="352"/>
                  </a:cubicBezTo>
                  <a:cubicBezTo>
                    <a:pt x="836" y="89"/>
                    <a:pt x="600" y="1"/>
                    <a:pt x="4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5"/>
            <p:cNvSpPr/>
            <p:nvPr/>
          </p:nvSpPr>
          <p:spPr>
            <a:xfrm>
              <a:off x="6744214" y="2533135"/>
              <a:ext cx="306173" cy="485133"/>
            </a:xfrm>
            <a:custGeom>
              <a:avLst/>
              <a:gdLst/>
              <a:ahLst/>
              <a:cxnLst/>
              <a:rect l="l" t="t" r="r" b="b"/>
              <a:pathLst>
                <a:path w="4479" h="7097" extrusionOk="0">
                  <a:moveTo>
                    <a:pt x="2240" y="0"/>
                  </a:moveTo>
                  <a:cubicBezTo>
                    <a:pt x="1379" y="0"/>
                    <a:pt x="737" y="903"/>
                    <a:pt x="737" y="1710"/>
                  </a:cubicBezTo>
                  <a:cubicBezTo>
                    <a:pt x="737" y="1827"/>
                    <a:pt x="774" y="1934"/>
                    <a:pt x="811" y="2039"/>
                  </a:cubicBezTo>
                  <a:cubicBezTo>
                    <a:pt x="848" y="2143"/>
                    <a:pt x="881" y="2237"/>
                    <a:pt x="879" y="2339"/>
                  </a:cubicBezTo>
                  <a:cubicBezTo>
                    <a:pt x="870" y="2877"/>
                    <a:pt x="681" y="3277"/>
                    <a:pt x="479" y="3701"/>
                  </a:cubicBezTo>
                  <a:cubicBezTo>
                    <a:pt x="246" y="4195"/>
                    <a:pt x="3" y="4709"/>
                    <a:pt x="3" y="5503"/>
                  </a:cubicBezTo>
                  <a:cubicBezTo>
                    <a:pt x="1" y="6099"/>
                    <a:pt x="239" y="6671"/>
                    <a:pt x="663" y="7090"/>
                  </a:cubicBezTo>
                  <a:lnTo>
                    <a:pt x="670" y="7097"/>
                  </a:lnTo>
                  <a:lnTo>
                    <a:pt x="3810" y="7097"/>
                  </a:lnTo>
                  <a:lnTo>
                    <a:pt x="3817" y="7090"/>
                  </a:lnTo>
                  <a:cubicBezTo>
                    <a:pt x="4242" y="6671"/>
                    <a:pt x="4478" y="6099"/>
                    <a:pt x="4476" y="5503"/>
                  </a:cubicBezTo>
                  <a:cubicBezTo>
                    <a:pt x="4478" y="4678"/>
                    <a:pt x="4233" y="4167"/>
                    <a:pt x="3996" y="3673"/>
                  </a:cubicBezTo>
                  <a:cubicBezTo>
                    <a:pt x="3798" y="3261"/>
                    <a:pt x="3610" y="2872"/>
                    <a:pt x="3602" y="2339"/>
                  </a:cubicBezTo>
                  <a:cubicBezTo>
                    <a:pt x="3600" y="2237"/>
                    <a:pt x="3633" y="2141"/>
                    <a:pt x="3670" y="2039"/>
                  </a:cubicBezTo>
                  <a:cubicBezTo>
                    <a:pt x="3705" y="1936"/>
                    <a:pt x="3744" y="1827"/>
                    <a:pt x="3744" y="1710"/>
                  </a:cubicBezTo>
                  <a:cubicBezTo>
                    <a:pt x="3744" y="903"/>
                    <a:pt x="3100" y="0"/>
                    <a:pt x="2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5"/>
            <p:cNvSpPr/>
            <p:nvPr/>
          </p:nvSpPr>
          <p:spPr>
            <a:xfrm>
              <a:off x="6741850" y="2726925"/>
              <a:ext cx="311028" cy="337152"/>
            </a:xfrm>
            <a:custGeom>
              <a:avLst/>
              <a:gdLst/>
              <a:ahLst/>
              <a:cxnLst/>
              <a:rect l="l" t="t" r="r" b="b"/>
              <a:pathLst>
                <a:path w="4477" h="4932" extrusionOk="0">
                  <a:moveTo>
                    <a:pt x="3654" y="0"/>
                  </a:moveTo>
                  <a:lnTo>
                    <a:pt x="3635" y="19"/>
                  </a:lnTo>
                  <a:cubicBezTo>
                    <a:pt x="3321" y="328"/>
                    <a:pt x="2795" y="512"/>
                    <a:pt x="2223" y="512"/>
                  </a:cubicBezTo>
                  <a:cubicBezTo>
                    <a:pt x="1664" y="512"/>
                    <a:pt x="1161" y="338"/>
                    <a:pt x="840" y="35"/>
                  </a:cubicBezTo>
                  <a:lnTo>
                    <a:pt x="819" y="16"/>
                  </a:lnTo>
                  <a:lnTo>
                    <a:pt x="807" y="40"/>
                  </a:lnTo>
                  <a:cubicBezTo>
                    <a:pt x="325" y="891"/>
                    <a:pt x="1" y="1948"/>
                    <a:pt x="1" y="2670"/>
                  </a:cubicBezTo>
                  <a:cubicBezTo>
                    <a:pt x="1" y="3545"/>
                    <a:pt x="511" y="4416"/>
                    <a:pt x="1240" y="4788"/>
                  </a:cubicBezTo>
                  <a:cubicBezTo>
                    <a:pt x="1426" y="4879"/>
                    <a:pt x="1629" y="4928"/>
                    <a:pt x="1836" y="4932"/>
                  </a:cubicBezTo>
                  <a:cubicBezTo>
                    <a:pt x="1954" y="4932"/>
                    <a:pt x="2046" y="4910"/>
                    <a:pt x="2108" y="4870"/>
                  </a:cubicBezTo>
                  <a:cubicBezTo>
                    <a:pt x="2134" y="4851"/>
                    <a:pt x="2155" y="4825"/>
                    <a:pt x="2169" y="4795"/>
                  </a:cubicBezTo>
                  <a:cubicBezTo>
                    <a:pt x="2190" y="4760"/>
                    <a:pt x="2201" y="4740"/>
                    <a:pt x="2229" y="4740"/>
                  </a:cubicBezTo>
                  <a:cubicBezTo>
                    <a:pt x="2259" y="4740"/>
                    <a:pt x="2267" y="4758"/>
                    <a:pt x="2285" y="4793"/>
                  </a:cubicBezTo>
                  <a:cubicBezTo>
                    <a:pt x="2299" y="4826"/>
                    <a:pt x="2323" y="4854"/>
                    <a:pt x="2355" y="4872"/>
                  </a:cubicBezTo>
                  <a:cubicBezTo>
                    <a:pt x="2432" y="4905"/>
                    <a:pt x="2517" y="4923"/>
                    <a:pt x="2602" y="4923"/>
                  </a:cubicBezTo>
                  <a:cubicBezTo>
                    <a:pt x="2606" y="4923"/>
                    <a:pt x="2610" y="4923"/>
                    <a:pt x="2614" y="4923"/>
                  </a:cubicBezTo>
                  <a:cubicBezTo>
                    <a:pt x="2791" y="4919"/>
                    <a:pt x="2965" y="4879"/>
                    <a:pt x="3126" y="4805"/>
                  </a:cubicBezTo>
                  <a:cubicBezTo>
                    <a:pt x="3922" y="4446"/>
                    <a:pt x="4476" y="3569"/>
                    <a:pt x="4476" y="2670"/>
                  </a:cubicBezTo>
                  <a:cubicBezTo>
                    <a:pt x="4476" y="1893"/>
                    <a:pt x="4166" y="878"/>
                    <a:pt x="3668" y="25"/>
                  </a:cubicBezTo>
                  <a:lnTo>
                    <a:pt x="36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5"/>
            <p:cNvSpPr/>
            <p:nvPr/>
          </p:nvSpPr>
          <p:spPr>
            <a:xfrm>
              <a:off x="6744125" y="2935525"/>
              <a:ext cx="306150" cy="128376"/>
            </a:xfrm>
            <a:custGeom>
              <a:avLst/>
              <a:gdLst/>
              <a:ahLst/>
              <a:cxnLst/>
              <a:rect l="l" t="t" r="r" b="b"/>
              <a:pathLst>
                <a:path w="4324" h="1848" extrusionOk="0">
                  <a:moveTo>
                    <a:pt x="0" y="1"/>
                  </a:moveTo>
                  <a:lnTo>
                    <a:pt x="0" y="1"/>
                  </a:lnTo>
                  <a:cubicBezTo>
                    <a:pt x="109" y="707"/>
                    <a:pt x="559" y="1431"/>
                    <a:pt x="1175" y="1705"/>
                  </a:cubicBezTo>
                  <a:cubicBezTo>
                    <a:pt x="1355" y="1785"/>
                    <a:pt x="1594" y="1847"/>
                    <a:pt x="1783" y="1847"/>
                  </a:cubicBezTo>
                  <a:cubicBezTo>
                    <a:pt x="1880" y="1847"/>
                    <a:pt x="1965" y="1831"/>
                    <a:pt x="2022" y="1792"/>
                  </a:cubicBezTo>
                  <a:cubicBezTo>
                    <a:pt x="2083" y="1750"/>
                    <a:pt x="2081" y="1650"/>
                    <a:pt x="2155" y="1650"/>
                  </a:cubicBezTo>
                  <a:cubicBezTo>
                    <a:pt x="2228" y="1650"/>
                    <a:pt x="2223" y="1759"/>
                    <a:pt x="2290" y="1792"/>
                  </a:cubicBezTo>
                  <a:cubicBezTo>
                    <a:pt x="2359" y="1827"/>
                    <a:pt x="2445" y="1843"/>
                    <a:pt x="2538" y="1843"/>
                  </a:cubicBezTo>
                  <a:cubicBezTo>
                    <a:pt x="2703" y="1843"/>
                    <a:pt x="2889" y="1794"/>
                    <a:pt x="3044" y="1720"/>
                  </a:cubicBezTo>
                  <a:cubicBezTo>
                    <a:pt x="3671" y="1424"/>
                    <a:pt x="4185" y="800"/>
                    <a:pt x="4323" y="11"/>
                  </a:cubicBezTo>
                  <a:lnTo>
                    <a:pt x="4323" y="11"/>
                  </a:lnTo>
                  <a:cubicBezTo>
                    <a:pt x="3766" y="581"/>
                    <a:pt x="3007" y="932"/>
                    <a:pt x="2169" y="932"/>
                  </a:cubicBezTo>
                  <a:cubicBezTo>
                    <a:pt x="1324" y="932"/>
                    <a:pt x="559" y="57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5"/>
            <p:cNvSpPr/>
            <p:nvPr/>
          </p:nvSpPr>
          <p:spPr>
            <a:xfrm>
              <a:off x="6826449" y="2639159"/>
              <a:ext cx="141568" cy="105271"/>
            </a:xfrm>
            <a:custGeom>
              <a:avLst/>
              <a:gdLst/>
              <a:ahLst/>
              <a:cxnLst/>
              <a:rect l="l" t="t" r="r" b="b"/>
              <a:pathLst>
                <a:path w="2071" h="1540" extrusionOk="0">
                  <a:moveTo>
                    <a:pt x="1038" y="1"/>
                  </a:moveTo>
                  <a:cubicBezTo>
                    <a:pt x="675" y="1"/>
                    <a:pt x="0" y="309"/>
                    <a:pt x="0" y="900"/>
                  </a:cubicBezTo>
                  <a:cubicBezTo>
                    <a:pt x="0" y="1265"/>
                    <a:pt x="465" y="1540"/>
                    <a:pt x="1082" y="1540"/>
                  </a:cubicBezTo>
                  <a:lnTo>
                    <a:pt x="1105" y="1540"/>
                  </a:lnTo>
                  <a:cubicBezTo>
                    <a:pt x="1675" y="1533"/>
                    <a:pt x="2071" y="1270"/>
                    <a:pt x="2071" y="897"/>
                  </a:cubicBezTo>
                  <a:cubicBezTo>
                    <a:pt x="2071" y="316"/>
                    <a:pt x="1389" y="1"/>
                    <a:pt x="1038" y="1"/>
                  </a:cubicBezTo>
                  <a:close/>
                </a:path>
              </a:pathLst>
            </a:custGeom>
            <a:solidFill>
              <a:schemeClr val="lt1"/>
            </a:solidFill>
            <a:ln w="575" cap="flat" cmpd="sng">
              <a:solidFill>
                <a:srgbClr val="231F20"/>
              </a:solidFill>
              <a:prstDash val="solid"/>
              <a:miter lim="17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5"/>
            <p:cNvSpPr/>
            <p:nvPr/>
          </p:nvSpPr>
          <p:spPr>
            <a:xfrm>
              <a:off x="6863841" y="2651258"/>
              <a:ext cx="66717" cy="29667"/>
            </a:xfrm>
            <a:custGeom>
              <a:avLst/>
              <a:gdLst/>
              <a:ahLst/>
              <a:cxnLst/>
              <a:rect l="l" t="t" r="r" b="b"/>
              <a:pathLst>
                <a:path w="976" h="434" extrusionOk="0">
                  <a:moveTo>
                    <a:pt x="14" y="1"/>
                  </a:moveTo>
                  <a:cubicBezTo>
                    <a:pt x="0" y="243"/>
                    <a:pt x="365" y="434"/>
                    <a:pt x="488" y="434"/>
                  </a:cubicBezTo>
                  <a:cubicBezTo>
                    <a:pt x="621" y="434"/>
                    <a:pt x="958" y="243"/>
                    <a:pt x="9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5"/>
            <p:cNvSpPr/>
            <p:nvPr/>
          </p:nvSpPr>
          <p:spPr>
            <a:xfrm>
              <a:off x="6864046" y="2625145"/>
              <a:ext cx="67195" cy="42382"/>
            </a:xfrm>
            <a:custGeom>
              <a:avLst/>
              <a:gdLst/>
              <a:ahLst/>
              <a:cxnLst/>
              <a:rect l="l" t="t" r="r" b="b"/>
              <a:pathLst>
                <a:path w="983" h="620" extrusionOk="0">
                  <a:moveTo>
                    <a:pt x="492" y="1"/>
                  </a:moveTo>
                  <a:cubicBezTo>
                    <a:pt x="357" y="1"/>
                    <a:pt x="115" y="155"/>
                    <a:pt x="1" y="383"/>
                  </a:cubicBezTo>
                  <a:lnTo>
                    <a:pt x="6" y="386"/>
                  </a:lnTo>
                  <a:lnTo>
                    <a:pt x="17" y="393"/>
                  </a:lnTo>
                  <a:cubicBezTo>
                    <a:pt x="153" y="495"/>
                    <a:pt x="367" y="619"/>
                    <a:pt x="478" y="619"/>
                  </a:cubicBezTo>
                  <a:cubicBezTo>
                    <a:pt x="595" y="619"/>
                    <a:pt x="848" y="470"/>
                    <a:pt x="965" y="393"/>
                  </a:cubicBezTo>
                  <a:lnTo>
                    <a:pt x="977" y="386"/>
                  </a:lnTo>
                  <a:lnTo>
                    <a:pt x="983" y="383"/>
                  </a:lnTo>
                  <a:cubicBezTo>
                    <a:pt x="844" y="143"/>
                    <a:pt x="583" y="1"/>
                    <a:pt x="4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6" name="Google Shape;2026;p35"/>
            <p:cNvGrpSpPr/>
            <p:nvPr/>
          </p:nvGrpSpPr>
          <p:grpSpPr>
            <a:xfrm flipH="1">
              <a:off x="6814326" y="2576747"/>
              <a:ext cx="64529" cy="55301"/>
              <a:chOff x="6688530" y="2567647"/>
              <a:chExt cx="64529" cy="55301"/>
            </a:xfrm>
          </p:grpSpPr>
          <p:sp>
            <p:nvSpPr>
              <p:cNvPr id="2027" name="Google Shape;2027;p35"/>
              <p:cNvSpPr/>
              <p:nvPr/>
            </p:nvSpPr>
            <p:spPr>
              <a:xfrm>
                <a:off x="6688530" y="2567647"/>
                <a:ext cx="64529" cy="55301"/>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5"/>
              <p:cNvSpPr/>
              <p:nvPr/>
            </p:nvSpPr>
            <p:spPr>
              <a:xfrm>
                <a:off x="6697553" y="2579063"/>
                <a:ext cx="34179"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5"/>
              <p:cNvSpPr/>
              <p:nvPr/>
            </p:nvSpPr>
            <p:spPr>
              <a:xfrm>
                <a:off x="6711567" y="2577833"/>
                <a:ext cx="16953"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5"/>
              <p:cNvSpPr/>
              <p:nvPr/>
            </p:nvSpPr>
            <p:spPr>
              <a:xfrm>
                <a:off x="6699672" y="2598135"/>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1" name="Google Shape;2031;p35"/>
            <p:cNvGrpSpPr/>
            <p:nvPr/>
          </p:nvGrpSpPr>
          <p:grpSpPr>
            <a:xfrm>
              <a:off x="6916580" y="2576747"/>
              <a:ext cx="64529" cy="55301"/>
              <a:chOff x="6688530" y="2567647"/>
              <a:chExt cx="64529" cy="55301"/>
            </a:xfrm>
          </p:grpSpPr>
          <p:sp>
            <p:nvSpPr>
              <p:cNvPr id="2032" name="Google Shape;2032;p35"/>
              <p:cNvSpPr/>
              <p:nvPr/>
            </p:nvSpPr>
            <p:spPr>
              <a:xfrm>
                <a:off x="6688530" y="2567647"/>
                <a:ext cx="64529" cy="55301"/>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5"/>
              <p:cNvSpPr/>
              <p:nvPr/>
            </p:nvSpPr>
            <p:spPr>
              <a:xfrm>
                <a:off x="6697553" y="2579063"/>
                <a:ext cx="34179"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5"/>
              <p:cNvSpPr/>
              <p:nvPr/>
            </p:nvSpPr>
            <p:spPr>
              <a:xfrm>
                <a:off x="6711567" y="2577833"/>
                <a:ext cx="16953"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5"/>
              <p:cNvSpPr/>
              <p:nvPr/>
            </p:nvSpPr>
            <p:spPr>
              <a:xfrm>
                <a:off x="6699672" y="2598135"/>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36" name="Google Shape;2036;p35"/>
          <p:cNvGrpSpPr/>
          <p:nvPr/>
        </p:nvGrpSpPr>
        <p:grpSpPr>
          <a:xfrm>
            <a:off x="4017066" y="3224145"/>
            <a:ext cx="251312" cy="263356"/>
            <a:chOff x="6612760" y="2533135"/>
            <a:chExt cx="570516" cy="597857"/>
          </a:xfrm>
        </p:grpSpPr>
        <p:sp>
          <p:nvSpPr>
            <p:cNvPr id="2037" name="Google Shape;2037;p35"/>
            <p:cNvSpPr/>
            <p:nvPr/>
          </p:nvSpPr>
          <p:spPr>
            <a:xfrm>
              <a:off x="6804027" y="3059216"/>
              <a:ext cx="86814" cy="71775"/>
            </a:xfrm>
            <a:custGeom>
              <a:avLst/>
              <a:gdLst/>
              <a:ahLst/>
              <a:cxnLst/>
              <a:rect l="l" t="t" r="r" b="b"/>
              <a:pathLst>
                <a:path w="1270" h="1050" extrusionOk="0">
                  <a:moveTo>
                    <a:pt x="770" y="1"/>
                  </a:moveTo>
                  <a:lnTo>
                    <a:pt x="770" y="1"/>
                  </a:lnTo>
                  <a:cubicBezTo>
                    <a:pt x="784" y="76"/>
                    <a:pt x="777" y="132"/>
                    <a:pt x="751" y="176"/>
                  </a:cubicBezTo>
                  <a:cubicBezTo>
                    <a:pt x="726" y="213"/>
                    <a:pt x="686" y="237"/>
                    <a:pt x="642" y="246"/>
                  </a:cubicBezTo>
                  <a:cubicBezTo>
                    <a:pt x="418" y="293"/>
                    <a:pt x="132" y="400"/>
                    <a:pt x="43" y="504"/>
                  </a:cubicBezTo>
                  <a:cubicBezTo>
                    <a:pt x="9" y="541"/>
                    <a:pt x="1" y="595"/>
                    <a:pt x="22" y="641"/>
                  </a:cubicBezTo>
                  <a:cubicBezTo>
                    <a:pt x="48" y="701"/>
                    <a:pt x="122" y="739"/>
                    <a:pt x="214" y="739"/>
                  </a:cubicBezTo>
                  <a:cubicBezTo>
                    <a:pt x="219" y="739"/>
                    <a:pt x="223" y="739"/>
                    <a:pt x="227" y="739"/>
                  </a:cubicBezTo>
                  <a:cubicBezTo>
                    <a:pt x="193" y="420"/>
                    <a:pt x="707" y="299"/>
                    <a:pt x="730" y="293"/>
                  </a:cubicBezTo>
                  <a:cubicBezTo>
                    <a:pt x="732" y="293"/>
                    <a:pt x="734" y="293"/>
                    <a:pt x="736" y="293"/>
                  </a:cubicBezTo>
                  <a:cubicBezTo>
                    <a:pt x="766" y="293"/>
                    <a:pt x="775" y="338"/>
                    <a:pt x="742" y="346"/>
                  </a:cubicBezTo>
                  <a:cubicBezTo>
                    <a:pt x="737" y="346"/>
                    <a:pt x="223" y="467"/>
                    <a:pt x="285" y="760"/>
                  </a:cubicBezTo>
                  <a:cubicBezTo>
                    <a:pt x="353" y="842"/>
                    <a:pt x="453" y="891"/>
                    <a:pt x="560" y="897"/>
                  </a:cubicBezTo>
                  <a:cubicBezTo>
                    <a:pt x="583" y="897"/>
                    <a:pt x="605" y="893"/>
                    <a:pt x="626" y="882"/>
                  </a:cubicBezTo>
                  <a:cubicBezTo>
                    <a:pt x="560" y="548"/>
                    <a:pt x="919" y="372"/>
                    <a:pt x="923" y="371"/>
                  </a:cubicBezTo>
                  <a:cubicBezTo>
                    <a:pt x="928" y="368"/>
                    <a:pt x="933" y="366"/>
                    <a:pt x="937" y="366"/>
                  </a:cubicBezTo>
                  <a:cubicBezTo>
                    <a:pt x="963" y="366"/>
                    <a:pt x="977" y="406"/>
                    <a:pt x="946" y="418"/>
                  </a:cubicBezTo>
                  <a:cubicBezTo>
                    <a:pt x="933" y="425"/>
                    <a:pt x="616" y="581"/>
                    <a:pt x="679" y="879"/>
                  </a:cubicBezTo>
                  <a:cubicBezTo>
                    <a:pt x="679" y="879"/>
                    <a:pt x="679" y="881"/>
                    <a:pt x="679" y="881"/>
                  </a:cubicBezTo>
                  <a:cubicBezTo>
                    <a:pt x="733" y="958"/>
                    <a:pt x="928" y="1049"/>
                    <a:pt x="1038" y="1049"/>
                  </a:cubicBezTo>
                  <a:cubicBezTo>
                    <a:pt x="1042" y="1050"/>
                    <a:pt x="1046" y="1050"/>
                    <a:pt x="1049" y="1050"/>
                  </a:cubicBezTo>
                  <a:cubicBezTo>
                    <a:pt x="1066" y="1050"/>
                    <a:pt x="1082" y="1044"/>
                    <a:pt x="1095" y="1035"/>
                  </a:cubicBezTo>
                  <a:lnTo>
                    <a:pt x="1103" y="1005"/>
                  </a:lnTo>
                  <a:cubicBezTo>
                    <a:pt x="1095" y="821"/>
                    <a:pt x="1151" y="702"/>
                    <a:pt x="1194" y="606"/>
                  </a:cubicBezTo>
                  <a:cubicBezTo>
                    <a:pt x="1240" y="511"/>
                    <a:pt x="1270" y="446"/>
                    <a:pt x="1219" y="362"/>
                  </a:cubicBezTo>
                  <a:cubicBezTo>
                    <a:pt x="1165" y="267"/>
                    <a:pt x="1140" y="160"/>
                    <a:pt x="1149" y="52"/>
                  </a:cubicBezTo>
                  <a:lnTo>
                    <a:pt x="7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5"/>
            <p:cNvSpPr/>
            <p:nvPr/>
          </p:nvSpPr>
          <p:spPr>
            <a:xfrm>
              <a:off x="6903284" y="3059079"/>
              <a:ext cx="86814" cy="71775"/>
            </a:xfrm>
            <a:custGeom>
              <a:avLst/>
              <a:gdLst/>
              <a:ahLst/>
              <a:cxnLst/>
              <a:rect l="l" t="t" r="r" b="b"/>
              <a:pathLst>
                <a:path w="1270" h="1050" extrusionOk="0">
                  <a:moveTo>
                    <a:pt x="498" y="1"/>
                  </a:moveTo>
                  <a:lnTo>
                    <a:pt x="119" y="54"/>
                  </a:lnTo>
                  <a:cubicBezTo>
                    <a:pt x="128" y="160"/>
                    <a:pt x="105" y="267"/>
                    <a:pt x="51" y="362"/>
                  </a:cubicBezTo>
                  <a:cubicBezTo>
                    <a:pt x="0" y="446"/>
                    <a:pt x="30" y="509"/>
                    <a:pt x="76" y="606"/>
                  </a:cubicBezTo>
                  <a:cubicBezTo>
                    <a:pt x="119" y="702"/>
                    <a:pt x="175" y="821"/>
                    <a:pt x="167" y="1005"/>
                  </a:cubicBezTo>
                  <a:lnTo>
                    <a:pt x="174" y="1034"/>
                  </a:lnTo>
                  <a:cubicBezTo>
                    <a:pt x="189" y="1044"/>
                    <a:pt x="206" y="1050"/>
                    <a:pt x="224" y="1050"/>
                  </a:cubicBezTo>
                  <a:cubicBezTo>
                    <a:pt x="226" y="1050"/>
                    <a:pt x="229" y="1050"/>
                    <a:pt x="232" y="1049"/>
                  </a:cubicBezTo>
                  <a:cubicBezTo>
                    <a:pt x="342" y="1049"/>
                    <a:pt x="538" y="958"/>
                    <a:pt x="591" y="881"/>
                  </a:cubicBezTo>
                  <a:lnTo>
                    <a:pt x="591" y="877"/>
                  </a:lnTo>
                  <a:cubicBezTo>
                    <a:pt x="654" y="581"/>
                    <a:pt x="337" y="425"/>
                    <a:pt x="323" y="418"/>
                  </a:cubicBezTo>
                  <a:cubicBezTo>
                    <a:pt x="310" y="411"/>
                    <a:pt x="303" y="395"/>
                    <a:pt x="310" y="383"/>
                  </a:cubicBezTo>
                  <a:cubicBezTo>
                    <a:pt x="315" y="373"/>
                    <a:pt x="325" y="368"/>
                    <a:pt x="334" y="368"/>
                  </a:cubicBezTo>
                  <a:cubicBezTo>
                    <a:pt x="338" y="368"/>
                    <a:pt x="342" y="369"/>
                    <a:pt x="346" y="371"/>
                  </a:cubicBezTo>
                  <a:cubicBezTo>
                    <a:pt x="349" y="371"/>
                    <a:pt x="710" y="548"/>
                    <a:pt x="644" y="883"/>
                  </a:cubicBezTo>
                  <a:cubicBezTo>
                    <a:pt x="661" y="892"/>
                    <a:pt x="680" y="895"/>
                    <a:pt x="699" y="895"/>
                  </a:cubicBezTo>
                  <a:cubicBezTo>
                    <a:pt x="703" y="895"/>
                    <a:pt x="706" y="895"/>
                    <a:pt x="710" y="895"/>
                  </a:cubicBezTo>
                  <a:cubicBezTo>
                    <a:pt x="817" y="892"/>
                    <a:pt x="917" y="842"/>
                    <a:pt x="985" y="760"/>
                  </a:cubicBezTo>
                  <a:cubicBezTo>
                    <a:pt x="1047" y="467"/>
                    <a:pt x="533" y="346"/>
                    <a:pt x="528" y="346"/>
                  </a:cubicBezTo>
                  <a:cubicBezTo>
                    <a:pt x="495" y="338"/>
                    <a:pt x="503" y="293"/>
                    <a:pt x="531" y="293"/>
                  </a:cubicBezTo>
                  <a:cubicBezTo>
                    <a:pt x="533" y="293"/>
                    <a:pt x="536" y="293"/>
                    <a:pt x="538" y="294"/>
                  </a:cubicBezTo>
                  <a:cubicBezTo>
                    <a:pt x="561" y="299"/>
                    <a:pt x="1077" y="418"/>
                    <a:pt x="1043" y="739"/>
                  </a:cubicBezTo>
                  <a:cubicBezTo>
                    <a:pt x="1047" y="739"/>
                    <a:pt x="1051" y="739"/>
                    <a:pt x="1056" y="739"/>
                  </a:cubicBezTo>
                  <a:cubicBezTo>
                    <a:pt x="1148" y="739"/>
                    <a:pt x="1220" y="701"/>
                    <a:pt x="1248" y="639"/>
                  </a:cubicBezTo>
                  <a:cubicBezTo>
                    <a:pt x="1269" y="593"/>
                    <a:pt x="1261" y="541"/>
                    <a:pt x="1227" y="504"/>
                  </a:cubicBezTo>
                  <a:cubicBezTo>
                    <a:pt x="1136" y="402"/>
                    <a:pt x="849" y="295"/>
                    <a:pt x="626" y="246"/>
                  </a:cubicBezTo>
                  <a:cubicBezTo>
                    <a:pt x="580" y="239"/>
                    <a:pt x="540" y="215"/>
                    <a:pt x="516" y="176"/>
                  </a:cubicBezTo>
                  <a:cubicBezTo>
                    <a:pt x="489" y="134"/>
                    <a:pt x="484" y="78"/>
                    <a:pt x="4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5"/>
            <p:cNvSpPr/>
            <p:nvPr/>
          </p:nvSpPr>
          <p:spPr>
            <a:xfrm>
              <a:off x="6612760" y="2749079"/>
              <a:ext cx="280266" cy="103220"/>
            </a:xfrm>
            <a:custGeom>
              <a:avLst/>
              <a:gdLst/>
              <a:ahLst/>
              <a:cxnLst/>
              <a:rect l="l" t="t" r="r" b="b"/>
              <a:pathLst>
                <a:path w="4100" h="1510" extrusionOk="0">
                  <a:moveTo>
                    <a:pt x="3416" y="0"/>
                  </a:moveTo>
                  <a:lnTo>
                    <a:pt x="3205" y="498"/>
                  </a:lnTo>
                  <a:cubicBezTo>
                    <a:pt x="2563" y="841"/>
                    <a:pt x="1779" y="965"/>
                    <a:pt x="1148" y="965"/>
                  </a:cubicBezTo>
                  <a:cubicBezTo>
                    <a:pt x="491" y="965"/>
                    <a:pt x="0" y="829"/>
                    <a:pt x="13" y="665"/>
                  </a:cubicBezTo>
                  <a:cubicBezTo>
                    <a:pt x="15" y="660"/>
                    <a:pt x="16" y="654"/>
                    <a:pt x="20" y="651"/>
                  </a:cubicBezTo>
                  <a:lnTo>
                    <a:pt x="16" y="651"/>
                  </a:lnTo>
                  <a:lnTo>
                    <a:pt x="8" y="649"/>
                  </a:lnTo>
                  <a:lnTo>
                    <a:pt x="8" y="651"/>
                  </a:lnTo>
                  <a:cubicBezTo>
                    <a:pt x="6" y="656"/>
                    <a:pt x="4" y="660"/>
                    <a:pt x="2" y="663"/>
                  </a:cubicBezTo>
                  <a:lnTo>
                    <a:pt x="2" y="670"/>
                  </a:lnTo>
                  <a:cubicBezTo>
                    <a:pt x="2" y="675"/>
                    <a:pt x="2" y="679"/>
                    <a:pt x="2" y="684"/>
                  </a:cubicBezTo>
                  <a:cubicBezTo>
                    <a:pt x="4" y="738"/>
                    <a:pt x="34" y="795"/>
                    <a:pt x="90" y="856"/>
                  </a:cubicBezTo>
                  <a:cubicBezTo>
                    <a:pt x="381" y="1171"/>
                    <a:pt x="1301" y="1510"/>
                    <a:pt x="2208" y="1510"/>
                  </a:cubicBezTo>
                  <a:lnTo>
                    <a:pt x="2252" y="1510"/>
                  </a:lnTo>
                  <a:cubicBezTo>
                    <a:pt x="2757" y="1503"/>
                    <a:pt x="3233" y="1387"/>
                    <a:pt x="3596" y="1184"/>
                  </a:cubicBezTo>
                  <a:cubicBezTo>
                    <a:pt x="3908" y="1010"/>
                    <a:pt x="4099" y="791"/>
                    <a:pt x="4096" y="614"/>
                  </a:cubicBezTo>
                  <a:cubicBezTo>
                    <a:pt x="4092" y="432"/>
                    <a:pt x="3826" y="134"/>
                    <a:pt x="3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5"/>
            <p:cNvSpPr/>
            <p:nvPr/>
          </p:nvSpPr>
          <p:spPr>
            <a:xfrm>
              <a:off x="6612760" y="2722214"/>
              <a:ext cx="238294" cy="92829"/>
            </a:xfrm>
            <a:custGeom>
              <a:avLst/>
              <a:gdLst/>
              <a:ahLst/>
              <a:cxnLst/>
              <a:rect l="l" t="t" r="r" b="b"/>
              <a:pathLst>
                <a:path w="3486" h="1358" extrusionOk="0">
                  <a:moveTo>
                    <a:pt x="3052" y="0"/>
                  </a:moveTo>
                  <a:cubicBezTo>
                    <a:pt x="2885" y="0"/>
                    <a:pt x="2650" y="89"/>
                    <a:pt x="2273" y="351"/>
                  </a:cubicBezTo>
                  <a:cubicBezTo>
                    <a:pt x="1301" y="1028"/>
                    <a:pt x="118" y="932"/>
                    <a:pt x="20" y="1044"/>
                  </a:cubicBezTo>
                  <a:cubicBezTo>
                    <a:pt x="16" y="1047"/>
                    <a:pt x="15" y="1053"/>
                    <a:pt x="13" y="1058"/>
                  </a:cubicBezTo>
                  <a:cubicBezTo>
                    <a:pt x="0" y="1222"/>
                    <a:pt x="491" y="1358"/>
                    <a:pt x="1148" y="1358"/>
                  </a:cubicBezTo>
                  <a:cubicBezTo>
                    <a:pt x="1779" y="1358"/>
                    <a:pt x="2563" y="1234"/>
                    <a:pt x="3205" y="891"/>
                  </a:cubicBezTo>
                  <a:lnTo>
                    <a:pt x="3416" y="393"/>
                  </a:lnTo>
                  <a:lnTo>
                    <a:pt x="3486" y="230"/>
                  </a:lnTo>
                  <a:cubicBezTo>
                    <a:pt x="3355" y="126"/>
                    <a:pt x="3252" y="0"/>
                    <a:pt x="3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5"/>
            <p:cNvSpPr/>
            <p:nvPr/>
          </p:nvSpPr>
          <p:spPr>
            <a:xfrm>
              <a:off x="6902805" y="2749079"/>
              <a:ext cx="280471" cy="103220"/>
            </a:xfrm>
            <a:custGeom>
              <a:avLst/>
              <a:gdLst/>
              <a:ahLst/>
              <a:cxnLst/>
              <a:rect l="l" t="t" r="r" b="b"/>
              <a:pathLst>
                <a:path w="4103" h="1510" extrusionOk="0">
                  <a:moveTo>
                    <a:pt x="680" y="0"/>
                  </a:moveTo>
                  <a:cubicBezTo>
                    <a:pt x="270" y="134"/>
                    <a:pt x="4" y="432"/>
                    <a:pt x="2" y="614"/>
                  </a:cubicBezTo>
                  <a:cubicBezTo>
                    <a:pt x="0" y="793"/>
                    <a:pt x="191" y="1010"/>
                    <a:pt x="502" y="1184"/>
                  </a:cubicBezTo>
                  <a:cubicBezTo>
                    <a:pt x="866" y="1389"/>
                    <a:pt x="1343" y="1503"/>
                    <a:pt x="1846" y="1510"/>
                  </a:cubicBezTo>
                  <a:lnTo>
                    <a:pt x="1892" y="1510"/>
                  </a:lnTo>
                  <a:cubicBezTo>
                    <a:pt x="2798" y="1510"/>
                    <a:pt x="3718" y="1173"/>
                    <a:pt x="4010" y="856"/>
                  </a:cubicBezTo>
                  <a:cubicBezTo>
                    <a:pt x="4073" y="787"/>
                    <a:pt x="4102" y="723"/>
                    <a:pt x="4097" y="665"/>
                  </a:cubicBezTo>
                  <a:cubicBezTo>
                    <a:pt x="4095" y="661"/>
                    <a:pt x="4095" y="658"/>
                    <a:pt x="4094" y="654"/>
                  </a:cubicBezTo>
                  <a:lnTo>
                    <a:pt x="4090" y="649"/>
                  </a:lnTo>
                  <a:lnTo>
                    <a:pt x="4080" y="651"/>
                  </a:lnTo>
                  <a:lnTo>
                    <a:pt x="4076" y="651"/>
                  </a:lnTo>
                  <a:cubicBezTo>
                    <a:pt x="4080" y="654"/>
                    <a:pt x="4081" y="660"/>
                    <a:pt x="4083" y="665"/>
                  </a:cubicBezTo>
                  <a:cubicBezTo>
                    <a:pt x="4096" y="829"/>
                    <a:pt x="3605" y="965"/>
                    <a:pt x="2948" y="965"/>
                  </a:cubicBezTo>
                  <a:cubicBezTo>
                    <a:pt x="2317" y="965"/>
                    <a:pt x="1533" y="841"/>
                    <a:pt x="891" y="498"/>
                  </a:cubicBezTo>
                  <a:lnTo>
                    <a:pt x="6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5"/>
            <p:cNvSpPr/>
            <p:nvPr/>
          </p:nvSpPr>
          <p:spPr>
            <a:xfrm>
              <a:off x="6944504" y="2722146"/>
              <a:ext cx="238294" cy="92898"/>
            </a:xfrm>
            <a:custGeom>
              <a:avLst/>
              <a:gdLst/>
              <a:ahLst/>
              <a:cxnLst/>
              <a:rect l="l" t="t" r="r" b="b"/>
              <a:pathLst>
                <a:path w="3486" h="1359" extrusionOk="0">
                  <a:moveTo>
                    <a:pt x="433" y="1"/>
                  </a:moveTo>
                  <a:cubicBezTo>
                    <a:pt x="233" y="1"/>
                    <a:pt x="131" y="126"/>
                    <a:pt x="0" y="231"/>
                  </a:cubicBezTo>
                  <a:lnTo>
                    <a:pt x="70" y="394"/>
                  </a:lnTo>
                  <a:lnTo>
                    <a:pt x="281" y="890"/>
                  </a:lnTo>
                  <a:cubicBezTo>
                    <a:pt x="924" y="1234"/>
                    <a:pt x="1709" y="1359"/>
                    <a:pt x="2339" y="1359"/>
                  </a:cubicBezTo>
                  <a:cubicBezTo>
                    <a:pt x="2996" y="1359"/>
                    <a:pt x="3486" y="1223"/>
                    <a:pt x="3473" y="1059"/>
                  </a:cubicBezTo>
                  <a:cubicBezTo>
                    <a:pt x="3471" y="1054"/>
                    <a:pt x="3470" y="1048"/>
                    <a:pt x="3466" y="1045"/>
                  </a:cubicBezTo>
                  <a:cubicBezTo>
                    <a:pt x="3368" y="933"/>
                    <a:pt x="2185" y="1029"/>
                    <a:pt x="1213" y="352"/>
                  </a:cubicBezTo>
                  <a:cubicBezTo>
                    <a:pt x="836" y="89"/>
                    <a:pt x="600" y="1"/>
                    <a:pt x="4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5"/>
            <p:cNvSpPr/>
            <p:nvPr/>
          </p:nvSpPr>
          <p:spPr>
            <a:xfrm>
              <a:off x="6744214" y="2533135"/>
              <a:ext cx="306173" cy="485133"/>
            </a:xfrm>
            <a:custGeom>
              <a:avLst/>
              <a:gdLst/>
              <a:ahLst/>
              <a:cxnLst/>
              <a:rect l="l" t="t" r="r" b="b"/>
              <a:pathLst>
                <a:path w="4479" h="7097" extrusionOk="0">
                  <a:moveTo>
                    <a:pt x="2240" y="0"/>
                  </a:moveTo>
                  <a:cubicBezTo>
                    <a:pt x="1379" y="0"/>
                    <a:pt x="737" y="903"/>
                    <a:pt x="737" y="1710"/>
                  </a:cubicBezTo>
                  <a:cubicBezTo>
                    <a:pt x="737" y="1827"/>
                    <a:pt x="774" y="1934"/>
                    <a:pt x="811" y="2039"/>
                  </a:cubicBezTo>
                  <a:cubicBezTo>
                    <a:pt x="848" y="2143"/>
                    <a:pt x="881" y="2237"/>
                    <a:pt x="879" y="2339"/>
                  </a:cubicBezTo>
                  <a:cubicBezTo>
                    <a:pt x="870" y="2877"/>
                    <a:pt x="681" y="3277"/>
                    <a:pt x="479" y="3701"/>
                  </a:cubicBezTo>
                  <a:cubicBezTo>
                    <a:pt x="246" y="4195"/>
                    <a:pt x="3" y="4709"/>
                    <a:pt x="3" y="5503"/>
                  </a:cubicBezTo>
                  <a:cubicBezTo>
                    <a:pt x="1" y="6099"/>
                    <a:pt x="239" y="6671"/>
                    <a:pt x="663" y="7090"/>
                  </a:cubicBezTo>
                  <a:lnTo>
                    <a:pt x="670" y="7097"/>
                  </a:lnTo>
                  <a:lnTo>
                    <a:pt x="3810" y="7097"/>
                  </a:lnTo>
                  <a:lnTo>
                    <a:pt x="3817" y="7090"/>
                  </a:lnTo>
                  <a:cubicBezTo>
                    <a:pt x="4242" y="6671"/>
                    <a:pt x="4478" y="6099"/>
                    <a:pt x="4476" y="5503"/>
                  </a:cubicBezTo>
                  <a:cubicBezTo>
                    <a:pt x="4478" y="4678"/>
                    <a:pt x="4233" y="4167"/>
                    <a:pt x="3996" y="3673"/>
                  </a:cubicBezTo>
                  <a:cubicBezTo>
                    <a:pt x="3798" y="3261"/>
                    <a:pt x="3610" y="2872"/>
                    <a:pt x="3602" y="2339"/>
                  </a:cubicBezTo>
                  <a:cubicBezTo>
                    <a:pt x="3600" y="2237"/>
                    <a:pt x="3633" y="2141"/>
                    <a:pt x="3670" y="2039"/>
                  </a:cubicBezTo>
                  <a:cubicBezTo>
                    <a:pt x="3705" y="1936"/>
                    <a:pt x="3744" y="1827"/>
                    <a:pt x="3744" y="1710"/>
                  </a:cubicBezTo>
                  <a:cubicBezTo>
                    <a:pt x="3744" y="903"/>
                    <a:pt x="3100" y="0"/>
                    <a:pt x="2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5"/>
            <p:cNvSpPr/>
            <p:nvPr/>
          </p:nvSpPr>
          <p:spPr>
            <a:xfrm>
              <a:off x="6741850" y="2726925"/>
              <a:ext cx="311028" cy="337152"/>
            </a:xfrm>
            <a:custGeom>
              <a:avLst/>
              <a:gdLst/>
              <a:ahLst/>
              <a:cxnLst/>
              <a:rect l="l" t="t" r="r" b="b"/>
              <a:pathLst>
                <a:path w="4477" h="4932" extrusionOk="0">
                  <a:moveTo>
                    <a:pt x="3654" y="0"/>
                  </a:moveTo>
                  <a:lnTo>
                    <a:pt x="3635" y="19"/>
                  </a:lnTo>
                  <a:cubicBezTo>
                    <a:pt x="3321" y="328"/>
                    <a:pt x="2795" y="512"/>
                    <a:pt x="2223" y="512"/>
                  </a:cubicBezTo>
                  <a:cubicBezTo>
                    <a:pt x="1664" y="512"/>
                    <a:pt x="1161" y="338"/>
                    <a:pt x="840" y="35"/>
                  </a:cubicBezTo>
                  <a:lnTo>
                    <a:pt x="819" y="16"/>
                  </a:lnTo>
                  <a:lnTo>
                    <a:pt x="807" y="40"/>
                  </a:lnTo>
                  <a:cubicBezTo>
                    <a:pt x="325" y="891"/>
                    <a:pt x="1" y="1948"/>
                    <a:pt x="1" y="2670"/>
                  </a:cubicBezTo>
                  <a:cubicBezTo>
                    <a:pt x="1" y="3545"/>
                    <a:pt x="511" y="4416"/>
                    <a:pt x="1240" y="4788"/>
                  </a:cubicBezTo>
                  <a:cubicBezTo>
                    <a:pt x="1426" y="4879"/>
                    <a:pt x="1629" y="4928"/>
                    <a:pt x="1836" y="4932"/>
                  </a:cubicBezTo>
                  <a:cubicBezTo>
                    <a:pt x="1954" y="4932"/>
                    <a:pt x="2046" y="4910"/>
                    <a:pt x="2108" y="4870"/>
                  </a:cubicBezTo>
                  <a:cubicBezTo>
                    <a:pt x="2134" y="4851"/>
                    <a:pt x="2155" y="4825"/>
                    <a:pt x="2169" y="4795"/>
                  </a:cubicBezTo>
                  <a:cubicBezTo>
                    <a:pt x="2190" y="4760"/>
                    <a:pt x="2201" y="4740"/>
                    <a:pt x="2229" y="4740"/>
                  </a:cubicBezTo>
                  <a:cubicBezTo>
                    <a:pt x="2259" y="4740"/>
                    <a:pt x="2267" y="4758"/>
                    <a:pt x="2285" y="4793"/>
                  </a:cubicBezTo>
                  <a:cubicBezTo>
                    <a:pt x="2299" y="4826"/>
                    <a:pt x="2323" y="4854"/>
                    <a:pt x="2355" y="4872"/>
                  </a:cubicBezTo>
                  <a:cubicBezTo>
                    <a:pt x="2432" y="4905"/>
                    <a:pt x="2517" y="4923"/>
                    <a:pt x="2602" y="4923"/>
                  </a:cubicBezTo>
                  <a:cubicBezTo>
                    <a:pt x="2606" y="4923"/>
                    <a:pt x="2610" y="4923"/>
                    <a:pt x="2614" y="4923"/>
                  </a:cubicBezTo>
                  <a:cubicBezTo>
                    <a:pt x="2791" y="4919"/>
                    <a:pt x="2965" y="4879"/>
                    <a:pt x="3126" y="4805"/>
                  </a:cubicBezTo>
                  <a:cubicBezTo>
                    <a:pt x="3922" y="4446"/>
                    <a:pt x="4476" y="3569"/>
                    <a:pt x="4476" y="2670"/>
                  </a:cubicBezTo>
                  <a:cubicBezTo>
                    <a:pt x="4476" y="1893"/>
                    <a:pt x="4166" y="878"/>
                    <a:pt x="3668" y="25"/>
                  </a:cubicBezTo>
                  <a:lnTo>
                    <a:pt x="36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5"/>
            <p:cNvSpPr/>
            <p:nvPr/>
          </p:nvSpPr>
          <p:spPr>
            <a:xfrm>
              <a:off x="6744125" y="2935525"/>
              <a:ext cx="306150" cy="128376"/>
            </a:xfrm>
            <a:custGeom>
              <a:avLst/>
              <a:gdLst/>
              <a:ahLst/>
              <a:cxnLst/>
              <a:rect l="l" t="t" r="r" b="b"/>
              <a:pathLst>
                <a:path w="4324" h="1848" extrusionOk="0">
                  <a:moveTo>
                    <a:pt x="0" y="1"/>
                  </a:moveTo>
                  <a:lnTo>
                    <a:pt x="0" y="1"/>
                  </a:lnTo>
                  <a:cubicBezTo>
                    <a:pt x="109" y="707"/>
                    <a:pt x="559" y="1431"/>
                    <a:pt x="1175" y="1705"/>
                  </a:cubicBezTo>
                  <a:cubicBezTo>
                    <a:pt x="1355" y="1785"/>
                    <a:pt x="1594" y="1847"/>
                    <a:pt x="1783" y="1847"/>
                  </a:cubicBezTo>
                  <a:cubicBezTo>
                    <a:pt x="1880" y="1847"/>
                    <a:pt x="1965" y="1831"/>
                    <a:pt x="2022" y="1792"/>
                  </a:cubicBezTo>
                  <a:cubicBezTo>
                    <a:pt x="2083" y="1750"/>
                    <a:pt x="2081" y="1650"/>
                    <a:pt x="2155" y="1650"/>
                  </a:cubicBezTo>
                  <a:cubicBezTo>
                    <a:pt x="2228" y="1650"/>
                    <a:pt x="2223" y="1759"/>
                    <a:pt x="2290" y="1792"/>
                  </a:cubicBezTo>
                  <a:cubicBezTo>
                    <a:pt x="2359" y="1827"/>
                    <a:pt x="2445" y="1843"/>
                    <a:pt x="2538" y="1843"/>
                  </a:cubicBezTo>
                  <a:cubicBezTo>
                    <a:pt x="2703" y="1843"/>
                    <a:pt x="2889" y="1794"/>
                    <a:pt x="3044" y="1720"/>
                  </a:cubicBezTo>
                  <a:cubicBezTo>
                    <a:pt x="3671" y="1424"/>
                    <a:pt x="4185" y="800"/>
                    <a:pt x="4323" y="11"/>
                  </a:cubicBezTo>
                  <a:lnTo>
                    <a:pt x="4323" y="11"/>
                  </a:lnTo>
                  <a:cubicBezTo>
                    <a:pt x="3766" y="581"/>
                    <a:pt x="3007" y="932"/>
                    <a:pt x="2169" y="932"/>
                  </a:cubicBezTo>
                  <a:cubicBezTo>
                    <a:pt x="1324" y="932"/>
                    <a:pt x="559" y="57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5"/>
            <p:cNvSpPr/>
            <p:nvPr/>
          </p:nvSpPr>
          <p:spPr>
            <a:xfrm>
              <a:off x="6826449" y="2639159"/>
              <a:ext cx="141568" cy="105271"/>
            </a:xfrm>
            <a:custGeom>
              <a:avLst/>
              <a:gdLst/>
              <a:ahLst/>
              <a:cxnLst/>
              <a:rect l="l" t="t" r="r" b="b"/>
              <a:pathLst>
                <a:path w="2071" h="1540" extrusionOk="0">
                  <a:moveTo>
                    <a:pt x="1038" y="1"/>
                  </a:moveTo>
                  <a:cubicBezTo>
                    <a:pt x="675" y="1"/>
                    <a:pt x="0" y="309"/>
                    <a:pt x="0" y="900"/>
                  </a:cubicBezTo>
                  <a:cubicBezTo>
                    <a:pt x="0" y="1265"/>
                    <a:pt x="465" y="1540"/>
                    <a:pt x="1082" y="1540"/>
                  </a:cubicBezTo>
                  <a:lnTo>
                    <a:pt x="1105" y="1540"/>
                  </a:lnTo>
                  <a:cubicBezTo>
                    <a:pt x="1675" y="1533"/>
                    <a:pt x="2071" y="1270"/>
                    <a:pt x="2071" y="897"/>
                  </a:cubicBezTo>
                  <a:cubicBezTo>
                    <a:pt x="2071" y="316"/>
                    <a:pt x="1389" y="1"/>
                    <a:pt x="1038" y="1"/>
                  </a:cubicBezTo>
                  <a:close/>
                </a:path>
              </a:pathLst>
            </a:custGeom>
            <a:solidFill>
              <a:schemeClr val="lt1"/>
            </a:solidFill>
            <a:ln w="575" cap="flat" cmpd="sng">
              <a:solidFill>
                <a:srgbClr val="231F20"/>
              </a:solidFill>
              <a:prstDash val="solid"/>
              <a:miter lim="17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5"/>
            <p:cNvSpPr/>
            <p:nvPr/>
          </p:nvSpPr>
          <p:spPr>
            <a:xfrm>
              <a:off x="6863841" y="2651258"/>
              <a:ext cx="66717" cy="29667"/>
            </a:xfrm>
            <a:custGeom>
              <a:avLst/>
              <a:gdLst/>
              <a:ahLst/>
              <a:cxnLst/>
              <a:rect l="l" t="t" r="r" b="b"/>
              <a:pathLst>
                <a:path w="976" h="434" extrusionOk="0">
                  <a:moveTo>
                    <a:pt x="14" y="1"/>
                  </a:moveTo>
                  <a:cubicBezTo>
                    <a:pt x="0" y="243"/>
                    <a:pt x="365" y="434"/>
                    <a:pt x="488" y="434"/>
                  </a:cubicBezTo>
                  <a:cubicBezTo>
                    <a:pt x="621" y="434"/>
                    <a:pt x="958" y="243"/>
                    <a:pt x="9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5"/>
            <p:cNvSpPr/>
            <p:nvPr/>
          </p:nvSpPr>
          <p:spPr>
            <a:xfrm>
              <a:off x="6864046" y="2625145"/>
              <a:ext cx="67195" cy="42382"/>
            </a:xfrm>
            <a:custGeom>
              <a:avLst/>
              <a:gdLst/>
              <a:ahLst/>
              <a:cxnLst/>
              <a:rect l="l" t="t" r="r" b="b"/>
              <a:pathLst>
                <a:path w="983" h="620" extrusionOk="0">
                  <a:moveTo>
                    <a:pt x="492" y="1"/>
                  </a:moveTo>
                  <a:cubicBezTo>
                    <a:pt x="357" y="1"/>
                    <a:pt x="115" y="155"/>
                    <a:pt x="1" y="383"/>
                  </a:cubicBezTo>
                  <a:lnTo>
                    <a:pt x="6" y="386"/>
                  </a:lnTo>
                  <a:lnTo>
                    <a:pt x="17" y="393"/>
                  </a:lnTo>
                  <a:cubicBezTo>
                    <a:pt x="153" y="495"/>
                    <a:pt x="367" y="619"/>
                    <a:pt x="478" y="619"/>
                  </a:cubicBezTo>
                  <a:cubicBezTo>
                    <a:pt x="595" y="619"/>
                    <a:pt x="848" y="470"/>
                    <a:pt x="965" y="393"/>
                  </a:cubicBezTo>
                  <a:lnTo>
                    <a:pt x="977" y="386"/>
                  </a:lnTo>
                  <a:lnTo>
                    <a:pt x="983" y="383"/>
                  </a:lnTo>
                  <a:cubicBezTo>
                    <a:pt x="844" y="143"/>
                    <a:pt x="583" y="1"/>
                    <a:pt x="4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9" name="Google Shape;2049;p35"/>
            <p:cNvGrpSpPr/>
            <p:nvPr/>
          </p:nvGrpSpPr>
          <p:grpSpPr>
            <a:xfrm flipH="1">
              <a:off x="6814326" y="2576747"/>
              <a:ext cx="64529" cy="55301"/>
              <a:chOff x="6688530" y="2567647"/>
              <a:chExt cx="64529" cy="55301"/>
            </a:xfrm>
          </p:grpSpPr>
          <p:sp>
            <p:nvSpPr>
              <p:cNvPr id="2050" name="Google Shape;2050;p35"/>
              <p:cNvSpPr/>
              <p:nvPr/>
            </p:nvSpPr>
            <p:spPr>
              <a:xfrm>
                <a:off x="6688530" y="2567647"/>
                <a:ext cx="64529" cy="55301"/>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5"/>
              <p:cNvSpPr/>
              <p:nvPr/>
            </p:nvSpPr>
            <p:spPr>
              <a:xfrm>
                <a:off x="6697553" y="2579063"/>
                <a:ext cx="34179"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5"/>
              <p:cNvSpPr/>
              <p:nvPr/>
            </p:nvSpPr>
            <p:spPr>
              <a:xfrm>
                <a:off x="6711567" y="2577833"/>
                <a:ext cx="16953"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5"/>
              <p:cNvSpPr/>
              <p:nvPr/>
            </p:nvSpPr>
            <p:spPr>
              <a:xfrm>
                <a:off x="6699672" y="2598135"/>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4" name="Google Shape;2054;p35"/>
            <p:cNvGrpSpPr/>
            <p:nvPr/>
          </p:nvGrpSpPr>
          <p:grpSpPr>
            <a:xfrm>
              <a:off x="6916580" y="2576747"/>
              <a:ext cx="64529" cy="55301"/>
              <a:chOff x="6688530" y="2567647"/>
              <a:chExt cx="64529" cy="55301"/>
            </a:xfrm>
          </p:grpSpPr>
          <p:sp>
            <p:nvSpPr>
              <p:cNvPr id="2055" name="Google Shape;2055;p35"/>
              <p:cNvSpPr/>
              <p:nvPr/>
            </p:nvSpPr>
            <p:spPr>
              <a:xfrm>
                <a:off x="6688530" y="2567647"/>
                <a:ext cx="64529" cy="55301"/>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5"/>
              <p:cNvSpPr/>
              <p:nvPr/>
            </p:nvSpPr>
            <p:spPr>
              <a:xfrm>
                <a:off x="6697553" y="2579063"/>
                <a:ext cx="34179"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5"/>
              <p:cNvSpPr/>
              <p:nvPr/>
            </p:nvSpPr>
            <p:spPr>
              <a:xfrm>
                <a:off x="6711567" y="2577833"/>
                <a:ext cx="16953"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5"/>
              <p:cNvSpPr/>
              <p:nvPr/>
            </p:nvSpPr>
            <p:spPr>
              <a:xfrm>
                <a:off x="6699672" y="2598135"/>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59" name="Google Shape;2059;p35"/>
          <p:cNvGrpSpPr/>
          <p:nvPr/>
        </p:nvGrpSpPr>
        <p:grpSpPr>
          <a:xfrm>
            <a:off x="4102791" y="3643245"/>
            <a:ext cx="251312" cy="263356"/>
            <a:chOff x="6612760" y="2533135"/>
            <a:chExt cx="570516" cy="597857"/>
          </a:xfrm>
        </p:grpSpPr>
        <p:sp>
          <p:nvSpPr>
            <p:cNvPr id="2060" name="Google Shape;2060;p35"/>
            <p:cNvSpPr/>
            <p:nvPr/>
          </p:nvSpPr>
          <p:spPr>
            <a:xfrm>
              <a:off x="6804027" y="3059216"/>
              <a:ext cx="86814" cy="71775"/>
            </a:xfrm>
            <a:custGeom>
              <a:avLst/>
              <a:gdLst/>
              <a:ahLst/>
              <a:cxnLst/>
              <a:rect l="l" t="t" r="r" b="b"/>
              <a:pathLst>
                <a:path w="1270" h="1050" extrusionOk="0">
                  <a:moveTo>
                    <a:pt x="770" y="1"/>
                  </a:moveTo>
                  <a:lnTo>
                    <a:pt x="770" y="1"/>
                  </a:lnTo>
                  <a:cubicBezTo>
                    <a:pt x="784" y="76"/>
                    <a:pt x="777" y="132"/>
                    <a:pt x="751" y="176"/>
                  </a:cubicBezTo>
                  <a:cubicBezTo>
                    <a:pt x="726" y="213"/>
                    <a:pt x="686" y="237"/>
                    <a:pt x="642" y="246"/>
                  </a:cubicBezTo>
                  <a:cubicBezTo>
                    <a:pt x="418" y="293"/>
                    <a:pt x="132" y="400"/>
                    <a:pt x="43" y="504"/>
                  </a:cubicBezTo>
                  <a:cubicBezTo>
                    <a:pt x="9" y="541"/>
                    <a:pt x="1" y="595"/>
                    <a:pt x="22" y="641"/>
                  </a:cubicBezTo>
                  <a:cubicBezTo>
                    <a:pt x="48" y="701"/>
                    <a:pt x="122" y="739"/>
                    <a:pt x="214" y="739"/>
                  </a:cubicBezTo>
                  <a:cubicBezTo>
                    <a:pt x="219" y="739"/>
                    <a:pt x="223" y="739"/>
                    <a:pt x="227" y="739"/>
                  </a:cubicBezTo>
                  <a:cubicBezTo>
                    <a:pt x="193" y="420"/>
                    <a:pt x="707" y="299"/>
                    <a:pt x="730" y="293"/>
                  </a:cubicBezTo>
                  <a:cubicBezTo>
                    <a:pt x="732" y="293"/>
                    <a:pt x="734" y="293"/>
                    <a:pt x="736" y="293"/>
                  </a:cubicBezTo>
                  <a:cubicBezTo>
                    <a:pt x="766" y="293"/>
                    <a:pt x="775" y="338"/>
                    <a:pt x="742" y="346"/>
                  </a:cubicBezTo>
                  <a:cubicBezTo>
                    <a:pt x="737" y="346"/>
                    <a:pt x="223" y="467"/>
                    <a:pt x="285" y="760"/>
                  </a:cubicBezTo>
                  <a:cubicBezTo>
                    <a:pt x="353" y="842"/>
                    <a:pt x="453" y="891"/>
                    <a:pt x="560" y="897"/>
                  </a:cubicBezTo>
                  <a:cubicBezTo>
                    <a:pt x="583" y="897"/>
                    <a:pt x="605" y="893"/>
                    <a:pt x="626" y="882"/>
                  </a:cubicBezTo>
                  <a:cubicBezTo>
                    <a:pt x="560" y="548"/>
                    <a:pt x="919" y="372"/>
                    <a:pt x="923" y="371"/>
                  </a:cubicBezTo>
                  <a:cubicBezTo>
                    <a:pt x="928" y="368"/>
                    <a:pt x="933" y="366"/>
                    <a:pt x="937" y="366"/>
                  </a:cubicBezTo>
                  <a:cubicBezTo>
                    <a:pt x="963" y="366"/>
                    <a:pt x="977" y="406"/>
                    <a:pt x="946" y="418"/>
                  </a:cubicBezTo>
                  <a:cubicBezTo>
                    <a:pt x="933" y="425"/>
                    <a:pt x="616" y="581"/>
                    <a:pt x="679" y="879"/>
                  </a:cubicBezTo>
                  <a:cubicBezTo>
                    <a:pt x="679" y="879"/>
                    <a:pt x="679" y="881"/>
                    <a:pt x="679" y="881"/>
                  </a:cubicBezTo>
                  <a:cubicBezTo>
                    <a:pt x="733" y="958"/>
                    <a:pt x="928" y="1049"/>
                    <a:pt x="1038" y="1049"/>
                  </a:cubicBezTo>
                  <a:cubicBezTo>
                    <a:pt x="1042" y="1050"/>
                    <a:pt x="1046" y="1050"/>
                    <a:pt x="1049" y="1050"/>
                  </a:cubicBezTo>
                  <a:cubicBezTo>
                    <a:pt x="1066" y="1050"/>
                    <a:pt x="1082" y="1044"/>
                    <a:pt x="1095" y="1035"/>
                  </a:cubicBezTo>
                  <a:lnTo>
                    <a:pt x="1103" y="1005"/>
                  </a:lnTo>
                  <a:cubicBezTo>
                    <a:pt x="1095" y="821"/>
                    <a:pt x="1151" y="702"/>
                    <a:pt x="1194" y="606"/>
                  </a:cubicBezTo>
                  <a:cubicBezTo>
                    <a:pt x="1240" y="511"/>
                    <a:pt x="1270" y="446"/>
                    <a:pt x="1219" y="362"/>
                  </a:cubicBezTo>
                  <a:cubicBezTo>
                    <a:pt x="1165" y="267"/>
                    <a:pt x="1140" y="160"/>
                    <a:pt x="1149" y="52"/>
                  </a:cubicBezTo>
                  <a:lnTo>
                    <a:pt x="7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5"/>
            <p:cNvSpPr/>
            <p:nvPr/>
          </p:nvSpPr>
          <p:spPr>
            <a:xfrm>
              <a:off x="6903284" y="3059079"/>
              <a:ext cx="86814" cy="71775"/>
            </a:xfrm>
            <a:custGeom>
              <a:avLst/>
              <a:gdLst/>
              <a:ahLst/>
              <a:cxnLst/>
              <a:rect l="l" t="t" r="r" b="b"/>
              <a:pathLst>
                <a:path w="1270" h="1050" extrusionOk="0">
                  <a:moveTo>
                    <a:pt x="498" y="1"/>
                  </a:moveTo>
                  <a:lnTo>
                    <a:pt x="119" y="54"/>
                  </a:lnTo>
                  <a:cubicBezTo>
                    <a:pt x="128" y="160"/>
                    <a:pt x="105" y="267"/>
                    <a:pt x="51" y="362"/>
                  </a:cubicBezTo>
                  <a:cubicBezTo>
                    <a:pt x="0" y="446"/>
                    <a:pt x="30" y="509"/>
                    <a:pt x="76" y="606"/>
                  </a:cubicBezTo>
                  <a:cubicBezTo>
                    <a:pt x="119" y="702"/>
                    <a:pt x="175" y="821"/>
                    <a:pt x="167" y="1005"/>
                  </a:cubicBezTo>
                  <a:lnTo>
                    <a:pt x="174" y="1034"/>
                  </a:lnTo>
                  <a:cubicBezTo>
                    <a:pt x="189" y="1044"/>
                    <a:pt x="206" y="1050"/>
                    <a:pt x="224" y="1050"/>
                  </a:cubicBezTo>
                  <a:cubicBezTo>
                    <a:pt x="226" y="1050"/>
                    <a:pt x="229" y="1050"/>
                    <a:pt x="232" y="1049"/>
                  </a:cubicBezTo>
                  <a:cubicBezTo>
                    <a:pt x="342" y="1049"/>
                    <a:pt x="538" y="958"/>
                    <a:pt x="591" y="881"/>
                  </a:cubicBezTo>
                  <a:lnTo>
                    <a:pt x="591" y="877"/>
                  </a:lnTo>
                  <a:cubicBezTo>
                    <a:pt x="654" y="581"/>
                    <a:pt x="337" y="425"/>
                    <a:pt x="323" y="418"/>
                  </a:cubicBezTo>
                  <a:cubicBezTo>
                    <a:pt x="310" y="411"/>
                    <a:pt x="303" y="395"/>
                    <a:pt x="310" y="383"/>
                  </a:cubicBezTo>
                  <a:cubicBezTo>
                    <a:pt x="315" y="373"/>
                    <a:pt x="325" y="368"/>
                    <a:pt x="334" y="368"/>
                  </a:cubicBezTo>
                  <a:cubicBezTo>
                    <a:pt x="338" y="368"/>
                    <a:pt x="342" y="369"/>
                    <a:pt x="346" y="371"/>
                  </a:cubicBezTo>
                  <a:cubicBezTo>
                    <a:pt x="349" y="371"/>
                    <a:pt x="710" y="548"/>
                    <a:pt x="644" y="883"/>
                  </a:cubicBezTo>
                  <a:cubicBezTo>
                    <a:pt x="661" y="892"/>
                    <a:pt x="680" y="895"/>
                    <a:pt x="699" y="895"/>
                  </a:cubicBezTo>
                  <a:cubicBezTo>
                    <a:pt x="703" y="895"/>
                    <a:pt x="706" y="895"/>
                    <a:pt x="710" y="895"/>
                  </a:cubicBezTo>
                  <a:cubicBezTo>
                    <a:pt x="817" y="892"/>
                    <a:pt x="917" y="842"/>
                    <a:pt x="985" y="760"/>
                  </a:cubicBezTo>
                  <a:cubicBezTo>
                    <a:pt x="1047" y="467"/>
                    <a:pt x="533" y="346"/>
                    <a:pt x="528" y="346"/>
                  </a:cubicBezTo>
                  <a:cubicBezTo>
                    <a:pt x="495" y="338"/>
                    <a:pt x="503" y="293"/>
                    <a:pt x="531" y="293"/>
                  </a:cubicBezTo>
                  <a:cubicBezTo>
                    <a:pt x="533" y="293"/>
                    <a:pt x="536" y="293"/>
                    <a:pt x="538" y="294"/>
                  </a:cubicBezTo>
                  <a:cubicBezTo>
                    <a:pt x="561" y="299"/>
                    <a:pt x="1077" y="418"/>
                    <a:pt x="1043" y="739"/>
                  </a:cubicBezTo>
                  <a:cubicBezTo>
                    <a:pt x="1047" y="739"/>
                    <a:pt x="1051" y="739"/>
                    <a:pt x="1056" y="739"/>
                  </a:cubicBezTo>
                  <a:cubicBezTo>
                    <a:pt x="1148" y="739"/>
                    <a:pt x="1220" y="701"/>
                    <a:pt x="1248" y="639"/>
                  </a:cubicBezTo>
                  <a:cubicBezTo>
                    <a:pt x="1269" y="593"/>
                    <a:pt x="1261" y="541"/>
                    <a:pt x="1227" y="504"/>
                  </a:cubicBezTo>
                  <a:cubicBezTo>
                    <a:pt x="1136" y="402"/>
                    <a:pt x="849" y="295"/>
                    <a:pt x="626" y="246"/>
                  </a:cubicBezTo>
                  <a:cubicBezTo>
                    <a:pt x="580" y="239"/>
                    <a:pt x="540" y="215"/>
                    <a:pt x="516" y="176"/>
                  </a:cubicBezTo>
                  <a:cubicBezTo>
                    <a:pt x="489" y="134"/>
                    <a:pt x="484" y="78"/>
                    <a:pt x="4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5"/>
            <p:cNvSpPr/>
            <p:nvPr/>
          </p:nvSpPr>
          <p:spPr>
            <a:xfrm>
              <a:off x="6612760" y="2749079"/>
              <a:ext cx="280266" cy="103220"/>
            </a:xfrm>
            <a:custGeom>
              <a:avLst/>
              <a:gdLst/>
              <a:ahLst/>
              <a:cxnLst/>
              <a:rect l="l" t="t" r="r" b="b"/>
              <a:pathLst>
                <a:path w="4100" h="1510" extrusionOk="0">
                  <a:moveTo>
                    <a:pt x="3416" y="0"/>
                  </a:moveTo>
                  <a:lnTo>
                    <a:pt x="3205" y="498"/>
                  </a:lnTo>
                  <a:cubicBezTo>
                    <a:pt x="2563" y="841"/>
                    <a:pt x="1779" y="965"/>
                    <a:pt x="1148" y="965"/>
                  </a:cubicBezTo>
                  <a:cubicBezTo>
                    <a:pt x="491" y="965"/>
                    <a:pt x="0" y="829"/>
                    <a:pt x="13" y="665"/>
                  </a:cubicBezTo>
                  <a:cubicBezTo>
                    <a:pt x="15" y="660"/>
                    <a:pt x="16" y="654"/>
                    <a:pt x="20" y="651"/>
                  </a:cubicBezTo>
                  <a:lnTo>
                    <a:pt x="16" y="651"/>
                  </a:lnTo>
                  <a:lnTo>
                    <a:pt x="8" y="649"/>
                  </a:lnTo>
                  <a:lnTo>
                    <a:pt x="8" y="651"/>
                  </a:lnTo>
                  <a:cubicBezTo>
                    <a:pt x="6" y="656"/>
                    <a:pt x="4" y="660"/>
                    <a:pt x="2" y="663"/>
                  </a:cubicBezTo>
                  <a:lnTo>
                    <a:pt x="2" y="670"/>
                  </a:lnTo>
                  <a:cubicBezTo>
                    <a:pt x="2" y="675"/>
                    <a:pt x="2" y="679"/>
                    <a:pt x="2" y="684"/>
                  </a:cubicBezTo>
                  <a:cubicBezTo>
                    <a:pt x="4" y="738"/>
                    <a:pt x="34" y="795"/>
                    <a:pt x="90" y="856"/>
                  </a:cubicBezTo>
                  <a:cubicBezTo>
                    <a:pt x="381" y="1171"/>
                    <a:pt x="1301" y="1510"/>
                    <a:pt x="2208" y="1510"/>
                  </a:cubicBezTo>
                  <a:lnTo>
                    <a:pt x="2252" y="1510"/>
                  </a:lnTo>
                  <a:cubicBezTo>
                    <a:pt x="2757" y="1503"/>
                    <a:pt x="3233" y="1387"/>
                    <a:pt x="3596" y="1184"/>
                  </a:cubicBezTo>
                  <a:cubicBezTo>
                    <a:pt x="3908" y="1010"/>
                    <a:pt x="4099" y="791"/>
                    <a:pt x="4096" y="614"/>
                  </a:cubicBezTo>
                  <a:cubicBezTo>
                    <a:pt x="4092" y="432"/>
                    <a:pt x="3826" y="134"/>
                    <a:pt x="3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5"/>
            <p:cNvSpPr/>
            <p:nvPr/>
          </p:nvSpPr>
          <p:spPr>
            <a:xfrm>
              <a:off x="6612760" y="2722214"/>
              <a:ext cx="238294" cy="92829"/>
            </a:xfrm>
            <a:custGeom>
              <a:avLst/>
              <a:gdLst/>
              <a:ahLst/>
              <a:cxnLst/>
              <a:rect l="l" t="t" r="r" b="b"/>
              <a:pathLst>
                <a:path w="3486" h="1358" extrusionOk="0">
                  <a:moveTo>
                    <a:pt x="3052" y="0"/>
                  </a:moveTo>
                  <a:cubicBezTo>
                    <a:pt x="2885" y="0"/>
                    <a:pt x="2650" y="89"/>
                    <a:pt x="2273" y="351"/>
                  </a:cubicBezTo>
                  <a:cubicBezTo>
                    <a:pt x="1301" y="1028"/>
                    <a:pt x="118" y="932"/>
                    <a:pt x="20" y="1044"/>
                  </a:cubicBezTo>
                  <a:cubicBezTo>
                    <a:pt x="16" y="1047"/>
                    <a:pt x="15" y="1053"/>
                    <a:pt x="13" y="1058"/>
                  </a:cubicBezTo>
                  <a:cubicBezTo>
                    <a:pt x="0" y="1222"/>
                    <a:pt x="491" y="1358"/>
                    <a:pt x="1148" y="1358"/>
                  </a:cubicBezTo>
                  <a:cubicBezTo>
                    <a:pt x="1779" y="1358"/>
                    <a:pt x="2563" y="1234"/>
                    <a:pt x="3205" y="891"/>
                  </a:cubicBezTo>
                  <a:lnTo>
                    <a:pt x="3416" y="393"/>
                  </a:lnTo>
                  <a:lnTo>
                    <a:pt x="3486" y="230"/>
                  </a:lnTo>
                  <a:cubicBezTo>
                    <a:pt x="3355" y="126"/>
                    <a:pt x="3252" y="0"/>
                    <a:pt x="3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5"/>
            <p:cNvSpPr/>
            <p:nvPr/>
          </p:nvSpPr>
          <p:spPr>
            <a:xfrm>
              <a:off x="6902805" y="2749079"/>
              <a:ext cx="280471" cy="103220"/>
            </a:xfrm>
            <a:custGeom>
              <a:avLst/>
              <a:gdLst/>
              <a:ahLst/>
              <a:cxnLst/>
              <a:rect l="l" t="t" r="r" b="b"/>
              <a:pathLst>
                <a:path w="4103" h="1510" extrusionOk="0">
                  <a:moveTo>
                    <a:pt x="680" y="0"/>
                  </a:moveTo>
                  <a:cubicBezTo>
                    <a:pt x="270" y="134"/>
                    <a:pt x="4" y="432"/>
                    <a:pt x="2" y="614"/>
                  </a:cubicBezTo>
                  <a:cubicBezTo>
                    <a:pt x="0" y="793"/>
                    <a:pt x="191" y="1010"/>
                    <a:pt x="502" y="1184"/>
                  </a:cubicBezTo>
                  <a:cubicBezTo>
                    <a:pt x="866" y="1389"/>
                    <a:pt x="1343" y="1503"/>
                    <a:pt x="1846" y="1510"/>
                  </a:cubicBezTo>
                  <a:lnTo>
                    <a:pt x="1892" y="1510"/>
                  </a:lnTo>
                  <a:cubicBezTo>
                    <a:pt x="2798" y="1510"/>
                    <a:pt x="3718" y="1173"/>
                    <a:pt x="4010" y="856"/>
                  </a:cubicBezTo>
                  <a:cubicBezTo>
                    <a:pt x="4073" y="787"/>
                    <a:pt x="4102" y="723"/>
                    <a:pt x="4097" y="665"/>
                  </a:cubicBezTo>
                  <a:cubicBezTo>
                    <a:pt x="4095" y="661"/>
                    <a:pt x="4095" y="658"/>
                    <a:pt x="4094" y="654"/>
                  </a:cubicBezTo>
                  <a:lnTo>
                    <a:pt x="4090" y="649"/>
                  </a:lnTo>
                  <a:lnTo>
                    <a:pt x="4080" y="651"/>
                  </a:lnTo>
                  <a:lnTo>
                    <a:pt x="4076" y="651"/>
                  </a:lnTo>
                  <a:cubicBezTo>
                    <a:pt x="4080" y="654"/>
                    <a:pt x="4081" y="660"/>
                    <a:pt x="4083" y="665"/>
                  </a:cubicBezTo>
                  <a:cubicBezTo>
                    <a:pt x="4096" y="829"/>
                    <a:pt x="3605" y="965"/>
                    <a:pt x="2948" y="965"/>
                  </a:cubicBezTo>
                  <a:cubicBezTo>
                    <a:pt x="2317" y="965"/>
                    <a:pt x="1533" y="841"/>
                    <a:pt x="891" y="498"/>
                  </a:cubicBezTo>
                  <a:lnTo>
                    <a:pt x="6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5"/>
            <p:cNvSpPr/>
            <p:nvPr/>
          </p:nvSpPr>
          <p:spPr>
            <a:xfrm>
              <a:off x="6944504" y="2722146"/>
              <a:ext cx="238294" cy="92898"/>
            </a:xfrm>
            <a:custGeom>
              <a:avLst/>
              <a:gdLst/>
              <a:ahLst/>
              <a:cxnLst/>
              <a:rect l="l" t="t" r="r" b="b"/>
              <a:pathLst>
                <a:path w="3486" h="1359" extrusionOk="0">
                  <a:moveTo>
                    <a:pt x="433" y="1"/>
                  </a:moveTo>
                  <a:cubicBezTo>
                    <a:pt x="233" y="1"/>
                    <a:pt x="131" y="126"/>
                    <a:pt x="0" y="231"/>
                  </a:cubicBezTo>
                  <a:lnTo>
                    <a:pt x="70" y="394"/>
                  </a:lnTo>
                  <a:lnTo>
                    <a:pt x="281" y="890"/>
                  </a:lnTo>
                  <a:cubicBezTo>
                    <a:pt x="924" y="1234"/>
                    <a:pt x="1709" y="1359"/>
                    <a:pt x="2339" y="1359"/>
                  </a:cubicBezTo>
                  <a:cubicBezTo>
                    <a:pt x="2996" y="1359"/>
                    <a:pt x="3486" y="1223"/>
                    <a:pt x="3473" y="1059"/>
                  </a:cubicBezTo>
                  <a:cubicBezTo>
                    <a:pt x="3471" y="1054"/>
                    <a:pt x="3470" y="1048"/>
                    <a:pt x="3466" y="1045"/>
                  </a:cubicBezTo>
                  <a:cubicBezTo>
                    <a:pt x="3368" y="933"/>
                    <a:pt x="2185" y="1029"/>
                    <a:pt x="1213" y="352"/>
                  </a:cubicBezTo>
                  <a:cubicBezTo>
                    <a:pt x="836" y="89"/>
                    <a:pt x="600" y="1"/>
                    <a:pt x="4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5"/>
            <p:cNvSpPr/>
            <p:nvPr/>
          </p:nvSpPr>
          <p:spPr>
            <a:xfrm>
              <a:off x="6744214" y="2533135"/>
              <a:ext cx="306173" cy="485133"/>
            </a:xfrm>
            <a:custGeom>
              <a:avLst/>
              <a:gdLst/>
              <a:ahLst/>
              <a:cxnLst/>
              <a:rect l="l" t="t" r="r" b="b"/>
              <a:pathLst>
                <a:path w="4479" h="7097" extrusionOk="0">
                  <a:moveTo>
                    <a:pt x="2240" y="0"/>
                  </a:moveTo>
                  <a:cubicBezTo>
                    <a:pt x="1379" y="0"/>
                    <a:pt x="737" y="903"/>
                    <a:pt x="737" y="1710"/>
                  </a:cubicBezTo>
                  <a:cubicBezTo>
                    <a:pt x="737" y="1827"/>
                    <a:pt x="774" y="1934"/>
                    <a:pt x="811" y="2039"/>
                  </a:cubicBezTo>
                  <a:cubicBezTo>
                    <a:pt x="848" y="2143"/>
                    <a:pt x="881" y="2237"/>
                    <a:pt x="879" y="2339"/>
                  </a:cubicBezTo>
                  <a:cubicBezTo>
                    <a:pt x="870" y="2877"/>
                    <a:pt x="681" y="3277"/>
                    <a:pt x="479" y="3701"/>
                  </a:cubicBezTo>
                  <a:cubicBezTo>
                    <a:pt x="246" y="4195"/>
                    <a:pt x="3" y="4709"/>
                    <a:pt x="3" y="5503"/>
                  </a:cubicBezTo>
                  <a:cubicBezTo>
                    <a:pt x="1" y="6099"/>
                    <a:pt x="239" y="6671"/>
                    <a:pt x="663" y="7090"/>
                  </a:cubicBezTo>
                  <a:lnTo>
                    <a:pt x="670" y="7097"/>
                  </a:lnTo>
                  <a:lnTo>
                    <a:pt x="3810" y="7097"/>
                  </a:lnTo>
                  <a:lnTo>
                    <a:pt x="3817" y="7090"/>
                  </a:lnTo>
                  <a:cubicBezTo>
                    <a:pt x="4242" y="6671"/>
                    <a:pt x="4478" y="6099"/>
                    <a:pt x="4476" y="5503"/>
                  </a:cubicBezTo>
                  <a:cubicBezTo>
                    <a:pt x="4478" y="4678"/>
                    <a:pt x="4233" y="4167"/>
                    <a:pt x="3996" y="3673"/>
                  </a:cubicBezTo>
                  <a:cubicBezTo>
                    <a:pt x="3798" y="3261"/>
                    <a:pt x="3610" y="2872"/>
                    <a:pt x="3602" y="2339"/>
                  </a:cubicBezTo>
                  <a:cubicBezTo>
                    <a:pt x="3600" y="2237"/>
                    <a:pt x="3633" y="2141"/>
                    <a:pt x="3670" y="2039"/>
                  </a:cubicBezTo>
                  <a:cubicBezTo>
                    <a:pt x="3705" y="1936"/>
                    <a:pt x="3744" y="1827"/>
                    <a:pt x="3744" y="1710"/>
                  </a:cubicBezTo>
                  <a:cubicBezTo>
                    <a:pt x="3744" y="903"/>
                    <a:pt x="3100" y="0"/>
                    <a:pt x="2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5"/>
            <p:cNvSpPr/>
            <p:nvPr/>
          </p:nvSpPr>
          <p:spPr>
            <a:xfrm>
              <a:off x="6741850" y="2726925"/>
              <a:ext cx="311028" cy="337152"/>
            </a:xfrm>
            <a:custGeom>
              <a:avLst/>
              <a:gdLst/>
              <a:ahLst/>
              <a:cxnLst/>
              <a:rect l="l" t="t" r="r" b="b"/>
              <a:pathLst>
                <a:path w="4477" h="4932" extrusionOk="0">
                  <a:moveTo>
                    <a:pt x="3654" y="0"/>
                  </a:moveTo>
                  <a:lnTo>
                    <a:pt x="3635" y="19"/>
                  </a:lnTo>
                  <a:cubicBezTo>
                    <a:pt x="3321" y="328"/>
                    <a:pt x="2795" y="512"/>
                    <a:pt x="2223" y="512"/>
                  </a:cubicBezTo>
                  <a:cubicBezTo>
                    <a:pt x="1664" y="512"/>
                    <a:pt x="1161" y="338"/>
                    <a:pt x="840" y="35"/>
                  </a:cubicBezTo>
                  <a:lnTo>
                    <a:pt x="819" y="16"/>
                  </a:lnTo>
                  <a:lnTo>
                    <a:pt x="807" y="40"/>
                  </a:lnTo>
                  <a:cubicBezTo>
                    <a:pt x="325" y="891"/>
                    <a:pt x="1" y="1948"/>
                    <a:pt x="1" y="2670"/>
                  </a:cubicBezTo>
                  <a:cubicBezTo>
                    <a:pt x="1" y="3545"/>
                    <a:pt x="511" y="4416"/>
                    <a:pt x="1240" y="4788"/>
                  </a:cubicBezTo>
                  <a:cubicBezTo>
                    <a:pt x="1426" y="4879"/>
                    <a:pt x="1629" y="4928"/>
                    <a:pt x="1836" y="4932"/>
                  </a:cubicBezTo>
                  <a:cubicBezTo>
                    <a:pt x="1954" y="4932"/>
                    <a:pt x="2046" y="4910"/>
                    <a:pt x="2108" y="4870"/>
                  </a:cubicBezTo>
                  <a:cubicBezTo>
                    <a:pt x="2134" y="4851"/>
                    <a:pt x="2155" y="4825"/>
                    <a:pt x="2169" y="4795"/>
                  </a:cubicBezTo>
                  <a:cubicBezTo>
                    <a:pt x="2190" y="4760"/>
                    <a:pt x="2201" y="4740"/>
                    <a:pt x="2229" y="4740"/>
                  </a:cubicBezTo>
                  <a:cubicBezTo>
                    <a:pt x="2259" y="4740"/>
                    <a:pt x="2267" y="4758"/>
                    <a:pt x="2285" y="4793"/>
                  </a:cubicBezTo>
                  <a:cubicBezTo>
                    <a:pt x="2299" y="4826"/>
                    <a:pt x="2323" y="4854"/>
                    <a:pt x="2355" y="4872"/>
                  </a:cubicBezTo>
                  <a:cubicBezTo>
                    <a:pt x="2432" y="4905"/>
                    <a:pt x="2517" y="4923"/>
                    <a:pt x="2602" y="4923"/>
                  </a:cubicBezTo>
                  <a:cubicBezTo>
                    <a:pt x="2606" y="4923"/>
                    <a:pt x="2610" y="4923"/>
                    <a:pt x="2614" y="4923"/>
                  </a:cubicBezTo>
                  <a:cubicBezTo>
                    <a:pt x="2791" y="4919"/>
                    <a:pt x="2965" y="4879"/>
                    <a:pt x="3126" y="4805"/>
                  </a:cubicBezTo>
                  <a:cubicBezTo>
                    <a:pt x="3922" y="4446"/>
                    <a:pt x="4476" y="3569"/>
                    <a:pt x="4476" y="2670"/>
                  </a:cubicBezTo>
                  <a:cubicBezTo>
                    <a:pt x="4476" y="1893"/>
                    <a:pt x="4166" y="878"/>
                    <a:pt x="3668" y="25"/>
                  </a:cubicBezTo>
                  <a:lnTo>
                    <a:pt x="36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5"/>
            <p:cNvSpPr/>
            <p:nvPr/>
          </p:nvSpPr>
          <p:spPr>
            <a:xfrm>
              <a:off x="6744125" y="2935525"/>
              <a:ext cx="306150" cy="128376"/>
            </a:xfrm>
            <a:custGeom>
              <a:avLst/>
              <a:gdLst/>
              <a:ahLst/>
              <a:cxnLst/>
              <a:rect l="l" t="t" r="r" b="b"/>
              <a:pathLst>
                <a:path w="4324" h="1848" extrusionOk="0">
                  <a:moveTo>
                    <a:pt x="0" y="1"/>
                  </a:moveTo>
                  <a:lnTo>
                    <a:pt x="0" y="1"/>
                  </a:lnTo>
                  <a:cubicBezTo>
                    <a:pt x="109" y="707"/>
                    <a:pt x="559" y="1431"/>
                    <a:pt x="1175" y="1705"/>
                  </a:cubicBezTo>
                  <a:cubicBezTo>
                    <a:pt x="1355" y="1785"/>
                    <a:pt x="1594" y="1847"/>
                    <a:pt x="1783" y="1847"/>
                  </a:cubicBezTo>
                  <a:cubicBezTo>
                    <a:pt x="1880" y="1847"/>
                    <a:pt x="1965" y="1831"/>
                    <a:pt x="2022" y="1792"/>
                  </a:cubicBezTo>
                  <a:cubicBezTo>
                    <a:pt x="2083" y="1750"/>
                    <a:pt x="2081" y="1650"/>
                    <a:pt x="2155" y="1650"/>
                  </a:cubicBezTo>
                  <a:cubicBezTo>
                    <a:pt x="2228" y="1650"/>
                    <a:pt x="2223" y="1759"/>
                    <a:pt x="2290" y="1792"/>
                  </a:cubicBezTo>
                  <a:cubicBezTo>
                    <a:pt x="2359" y="1827"/>
                    <a:pt x="2445" y="1843"/>
                    <a:pt x="2538" y="1843"/>
                  </a:cubicBezTo>
                  <a:cubicBezTo>
                    <a:pt x="2703" y="1843"/>
                    <a:pt x="2889" y="1794"/>
                    <a:pt x="3044" y="1720"/>
                  </a:cubicBezTo>
                  <a:cubicBezTo>
                    <a:pt x="3671" y="1424"/>
                    <a:pt x="4185" y="800"/>
                    <a:pt x="4323" y="11"/>
                  </a:cubicBezTo>
                  <a:lnTo>
                    <a:pt x="4323" y="11"/>
                  </a:lnTo>
                  <a:cubicBezTo>
                    <a:pt x="3766" y="581"/>
                    <a:pt x="3007" y="932"/>
                    <a:pt x="2169" y="932"/>
                  </a:cubicBezTo>
                  <a:cubicBezTo>
                    <a:pt x="1324" y="932"/>
                    <a:pt x="559" y="57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5"/>
            <p:cNvSpPr/>
            <p:nvPr/>
          </p:nvSpPr>
          <p:spPr>
            <a:xfrm>
              <a:off x="6826449" y="2639159"/>
              <a:ext cx="141568" cy="105271"/>
            </a:xfrm>
            <a:custGeom>
              <a:avLst/>
              <a:gdLst/>
              <a:ahLst/>
              <a:cxnLst/>
              <a:rect l="l" t="t" r="r" b="b"/>
              <a:pathLst>
                <a:path w="2071" h="1540" extrusionOk="0">
                  <a:moveTo>
                    <a:pt x="1038" y="1"/>
                  </a:moveTo>
                  <a:cubicBezTo>
                    <a:pt x="675" y="1"/>
                    <a:pt x="0" y="309"/>
                    <a:pt x="0" y="900"/>
                  </a:cubicBezTo>
                  <a:cubicBezTo>
                    <a:pt x="0" y="1265"/>
                    <a:pt x="465" y="1540"/>
                    <a:pt x="1082" y="1540"/>
                  </a:cubicBezTo>
                  <a:lnTo>
                    <a:pt x="1105" y="1540"/>
                  </a:lnTo>
                  <a:cubicBezTo>
                    <a:pt x="1675" y="1533"/>
                    <a:pt x="2071" y="1270"/>
                    <a:pt x="2071" y="897"/>
                  </a:cubicBezTo>
                  <a:cubicBezTo>
                    <a:pt x="2071" y="316"/>
                    <a:pt x="1389" y="1"/>
                    <a:pt x="1038" y="1"/>
                  </a:cubicBezTo>
                  <a:close/>
                </a:path>
              </a:pathLst>
            </a:custGeom>
            <a:solidFill>
              <a:schemeClr val="lt1"/>
            </a:solidFill>
            <a:ln w="575" cap="flat" cmpd="sng">
              <a:solidFill>
                <a:srgbClr val="231F20"/>
              </a:solidFill>
              <a:prstDash val="solid"/>
              <a:miter lim="17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5"/>
            <p:cNvSpPr/>
            <p:nvPr/>
          </p:nvSpPr>
          <p:spPr>
            <a:xfrm>
              <a:off x="6863841" y="2651258"/>
              <a:ext cx="66717" cy="29667"/>
            </a:xfrm>
            <a:custGeom>
              <a:avLst/>
              <a:gdLst/>
              <a:ahLst/>
              <a:cxnLst/>
              <a:rect l="l" t="t" r="r" b="b"/>
              <a:pathLst>
                <a:path w="976" h="434" extrusionOk="0">
                  <a:moveTo>
                    <a:pt x="14" y="1"/>
                  </a:moveTo>
                  <a:cubicBezTo>
                    <a:pt x="0" y="243"/>
                    <a:pt x="365" y="434"/>
                    <a:pt x="488" y="434"/>
                  </a:cubicBezTo>
                  <a:cubicBezTo>
                    <a:pt x="621" y="434"/>
                    <a:pt x="958" y="243"/>
                    <a:pt x="9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5"/>
            <p:cNvSpPr/>
            <p:nvPr/>
          </p:nvSpPr>
          <p:spPr>
            <a:xfrm>
              <a:off x="6864046" y="2625145"/>
              <a:ext cx="67195" cy="42382"/>
            </a:xfrm>
            <a:custGeom>
              <a:avLst/>
              <a:gdLst/>
              <a:ahLst/>
              <a:cxnLst/>
              <a:rect l="l" t="t" r="r" b="b"/>
              <a:pathLst>
                <a:path w="983" h="620" extrusionOk="0">
                  <a:moveTo>
                    <a:pt x="492" y="1"/>
                  </a:moveTo>
                  <a:cubicBezTo>
                    <a:pt x="357" y="1"/>
                    <a:pt x="115" y="155"/>
                    <a:pt x="1" y="383"/>
                  </a:cubicBezTo>
                  <a:lnTo>
                    <a:pt x="6" y="386"/>
                  </a:lnTo>
                  <a:lnTo>
                    <a:pt x="17" y="393"/>
                  </a:lnTo>
                  <a:cubicBezTo>
                    <a:pt x="153" y="495"/>
                    <a:pt x="367" y="619"/>
                    <a:pt x="478" y="619"/>
                  </a:cubicBezTo>
                  <a:cubicBezTo>
                    <a:pt x="595" y="619"/>
                    <a:pt x="848" y="470"/>
                    <a:pt x="965" y="393"/>
                  </a:cubicBezTo>
                  <a:lnTo>
                    <a:pt x="977" y="386"/>
                  </a:lnTo>
                  <a:lnTo>
                    <a:pt x="983" y="383"/>
                  </a:lnTo>
                  <a:cubicBezTo>
                    <a:pt x="844" y="143"/>
                    <a:pt x="583" y="1"/>
                    <a:pt x="4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2" name="Google Shape;2072;p35"/>
            <p:cNvGrpSpPr/>
            <p:nvPr/>
          </p:nvGrpSpPr>
          <p:grpSpPr>
            <a:xfrm flipH="1">
              <a:off x="6814326" y="2576747"/>
              <a:ext cx="64529" cy="55301"/>
              <a:chOff x="6688530" y="2567647"/>
              <a:chExt cx="64529" cy="55301"/>
            </a:xfrm>
          </p:grpSpPr>
          <p:sp>
            <p:nvSpPr>
              <p:cNvPr id="2073" name="Google Shape;2073;p35"/>
              <p:cNvSpPr/>
              <p:nvPr/>
            </p:nvSpPr>
            <p:spPr>
              <a:xfrm>
                <a:off x="6688530" y="2567647"/>
                <a:ext cx="64529" cy="55301"/>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5"/>
              <p:cNvSpPr/>
              <p:nvPr/>
            </p:nvSpPr>
            <p:spPr>
              <a:xfrm>
                <a:off x="6697553" y="2579063"/>
                <a:ext cx="34179"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5"/>
              <p:cNvSpPr/>
              <p:nvPr/>
            </p:nvSpPr>
            <p:spPr>
              <a:xfrm>
                <a:off x="6711567" y="2577833"/>
                <a:ext cx="16953"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5"/>
              <p:cNvSpPr/>
              <p:nvPr/>
            </p:nvSpPr>
            <p:spPr>
              <a:xfrm>
                <a:off x="6699672" y="2598135"/>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7" name="Google Shape;2077;p35"/>
            <p:cNvGrpSpPr/>
            <p:nvPr/>
          </p:nvGrpSpPr>
          <p:grpSpPr>
            <a:xfrm>
              <a:off x="6916580" y="2576747"/>
              <a:ext cx="64529" cy="55301"/>
              <a:chOff x="6688530" y="2567647"/>
              <a:chExt cx="64529" cy="55301"/>
            </a:xfrm>
          </p:grpSpPr>
          <p:sp>
            <p:nvSpPr>
              <p:cNvPr id="2078" name="Google Shape;2078;p35"/>
              <p:cNvSpPr/>
              <p:nvPr/>
            </p:nvSpPr>
            <p:spPr>
              <a:xfrm>
                <a:off x="6688530" y="2567647"/>
                <a:ext cx="64529" cy="55301"/>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5"/>
              <p:cNvSpPr/>
              <p:nvPr/>
            </p:nvSpPr>
            <p:spPr>
              <a:xfrm>
                <a:off x="6697553" y="2579063"/>
                <a:ext cx="34179"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5"/>
              <p:cNvSpPr/>
              <p:nvPr/>
            </p:nvSpPr>
            <p:spPr>
              <a:xfrm>
                <a:off x="6711567" y="2577833"/>
                <a:ext cx="16953"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5"/>
              <p:cNvSpPr/>
              <p:nvPr/>
            </p:nvSpPr>
            <p:spPr>
              <a:xfrm>
                <a:off x="6699672" y="2598135"/>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82" name="Google Shape;2082;p35"/>
          <p:cNvGrpSpPr/>
          <p:nvPr/>
        </p:nvGrpSpPr>
        <p:grpSpPr>
          <a:xfrm>
            <a:off x="4354091" y="4090920"/>
            <a:ext cx="251312" cy="263356"/>
            <a:chOff x="6612760" y="2533135"/>
            <a:chExt cx="570516" cy="597857"/>
          </a:xfrm>
        </p:grpSpPr>
        <p:sp>
          <p:nvSpPr>
            <p:cNvPr id="2083" name="Google Shape;2083;p35"/>
            <p:cNvSpPr/>
            <p:nvPr/>
          </p:nvSpPr>
          <p:spPr>
            <a:xfrm>
              <a:off x="6804027" y="3059216"/>
              <a:ext cx="86814" cy="71775"/>
            </a:xfrm>
            <a:custGeom>
              <a:avLst/>
              <a:gdLst/>
              <a:ahLst/>
              <a:cxnLst/>
              <a:rect l="l" t="t" r="r" b="b"/>
              <a:pathLst>
                <a:path w="1270" h="1050" extrusionOk="0">
                  <a:moveTo>
                    <a:pt x="770" y="1"/>
                  </a:moveTo>
                  <a:lnTo>
                    <a:pt x="770" y="1"/>
                  </a:lnTo>
                  <a:cubicBezTo>
                    <a:pt x="784" y="76"/>
                    <a:pt x="777" y="132"/>
                    <a:pt x="751" y="176"/>
                  </a:cubicBezTo>
                  <a:cubicBezTo>
                    <a:pt x="726" y="213"/>
                    <a:pt x="686" y="237"/>
                    <a:pt x="642" y="246"/>
                  </a:cubicBezTo>
                  <a:cubicBezTo>
                    <a:pt x="418" y="293"/>
                    <a:pt x="132" y="400"/>
                    <a:pt x="43" y="504"/>
                  </a:cubicBezTo>
                  <a:cubicBezTo>
                    <a:pt x="9" y="541"/>
                    <a:pt x="1" y="595"/>
                    <a:pt x="22" y="641"/>
                  </a:cubicBezTo>
                  <a:cubicBezTo>
                    <a:pt x="48" y="701"/>
                    <a:pt x="122" y="739"/>
                    <a:pt x="214" y="739"/>
                  </a:cubicBezTo>
                  <a:cubicBezTo>
                    <a:pt x="219" y="739"/>
                    <a:pt x="223" y="739"/>
                    <a:pt x="227" y="739"/>
                  </a:cubicBezTo>
                  <a:cubicBezTo>
                    <a:pt x="193" y="420"/>
                    <a:pt x="707" y="299"/>
                    <a:pt x="730" y="293"/>
                  </a:cubicBezTo>
                  <a:cubicBezTo>
                    <a:pt x="732" y="293"/>
                    <a:pt x="734" y="293"/>
                    <a:pt x="736" y="293"/>
                  </a:cubicBezTo>
                  <a:cubicBezTo>
                    <a:pt x="766" y="293"/>
                    <a:pt x="775" y="338"/>
                    <a:pt x="742" y="346"/>
                  </a:cubicBezTo>
                  <a:cubicBezTo>
                    <a:pt x="737" y="346"/>
                    <a:pt x="223" y="467"/>
                    <a:pt x="285" y="760"/>
                  </a:cubicBezTo>
                  <a:cubicBezTo>
                    <a:pt x="353" y="842"/>
                    <a:pt x="453" y="891"/>
                    <a:pt x="560" y="897"/>
                  </a:cubicBezTo>
                  <a:cubicBezTo>
                    <a:pt x="583" y="897"/>
                    <a:pt x="605" y="893"/>
                    <a:pt x="626" y="882"/>
                  </a:cubicBezTo>
                  <a:cubicBezTo>
                    <a:pt x="560" y="548"/>
                    <a:pt x="919" y="372"/>
                    <a:pt x="923" y="371"/>
                  </a:cubicBezTo>
                  <a:cubicBezTo>
                    <a:pt x="928" y="368"/>
                    <a:pt x="933" y="366"/>
                    <a:pt x="937" y="366"/>
                  </a:cubicBezTo>
                  <a:cubicBezTo>
                    <a:pt x="963" y="366"/>
                    <a:pt x="977" y="406"/>
                    <a:pt x="946" y="418"/>
                  </a:cubicBezTo>
                  <a:cubicBezTo>
                    <a:pt x="933" y="425"/>
                    <a:pt x="616" y="581"/>
                    <a:pt x="679" y="879"/>
                  </a:cubicBezTo>
                  <a:cubicBezTo>
                    <a:pt x="679" y="879"/>
                    <a:pt x="679" y="881"/>
                    <a:pt x="679" y="881"/>
                  </a:cubicBezTo>
                  <a:cubicBezTo>
                    <a:pt x="733" y="958"/>
                    <a:pt x="928" y="1049"/>
                    <a:pt x="1038" y="1049"/>
                  </a:cubicBezTo>
                  <a:cubicBezTo>
                    <a:pt x="1042" y="1050"/>
                    <a:pt x="1046" y="1050"/>
                    <a:pt x="1049" y="1050"/>
                  </a:cubicBezTo>
                  <a:cubicBezTo>
                    <a:pt x="1066" y="1050"/>
                    <a:pt x="1082" y="1044"/>
                    <a:pt x="1095" y="1035"/>
                  </a:cubicBezTo>
                  <a:lnTo>
                    <a:pt x="1103" y="1005"/>
                  </a:lnTo>
                  <a:cubicBezTo>
                    <a:pt x="1095" y="821"/>
                    <a:pt x="1151" y="702"/>
                    <a:pt x="1194" y="606"/>
                  </a:cubicBezTo>
                  <a:cubicBezTo>
                    <a:pt x="1240" y="511"/>
                    <a:pt x="1270" y="446"/>
                    <a:pt x="1219" y="362"/>
                  </a:cubicBezTo>
                  <a:cubicBezTo>
                    <a:pt x="1165" y="267"/>
                    <a:pt x="1140" y="160"/>
                    <a:pt x="1149" y="52"/>
                  </a:cubicBezTo>
                  <a:lnTo>
                    <a:pt x="7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5"/>
            <p:cNvSpPr/>
            <p:nvPr/>
          </p:nvSpPr>
          <p:spPr>
            <a:xfrm>
              <a:off x="6903284" y="3059079"/>
              <a:ext cx="86814" cy="71775"/>
            </a:xfrm>
            <a:custGeom>
              <a:avLst/>
              <a:gdLst/>
              <a:ahLst/>
              <a:cxnLst/>
              <a:rect l="l" t="t" r="r" b="b"/>
              <a:pathLst>
                <a:path w="1270" h="1050" extrusionOk="0">
                  <a:moveTo>
                    <a:pt x="498" y="1"/>
                  </a:moveTo>
                  <a:lnTo>
                    <a:pt x="119" y="54"/>
                  </a:lnTo>
                  <a:cubicBezTo>
                    <a:pt x="128" y="160"/>
                    <a:pt x="105" y="267"/>
                    <a:pt x="51" y="362"/>
                  </a:cubicBezTo>
                  <a:cubicBezTo>
                    <a:pt x="0" y="446"/>
                    <a:pt x="30" y="509"/>
                    <a:pt x="76" y="606"/>
                  </a:cubicBezTo>
                  <a:cubicBezTo>
                    <a:pt x="119" y="702"/>
                    <a:pt x="175" y="821"/>
                    <a:pt x="167" y="1005"/>
                  </a:cubicBezTo>
                  <a:lnTo>
                    <a:pt x="174" y="1034"/>
                  </a:lnTo>
                  <a:cubicBezTo>
                    <a:pt x="189" y="1044"/>
                    <a:pt x="206" y="1050"/>
                    <a:pt x="224" y="1050"/>
                  </a:cubicBezTo>
                  <a:cubicBezTo>
                    <a:pt x="226" y="1050"/>
                    <a:pt x="229" y="1050"/>
                    <a:pt x="232" y="1049"/>
                  </a:cubicBezTo>
                  <a:cubicBezTo>
                    <a:pt x="342" y="1049"/>
                    <a:pt x="538" y="958"/>
                    <a:pt x="591" y="881"/>
                  </a:cubicBezTo>
                  <a:lnTo>
                    <a:pt x="591" y="877"/>
                  </a:lnTo>
                  <a:cubicBezTo>
                    <a:pt x="654" y="581"/>
                    <a:pt x="337" y="425"/>
                    <a:pt x="323" y="418"/>
                  </a:cubicBezTo>
                  <a:cubicBezTo>
                    <a:pt x="310" y="411"/>
                    <a:pt x="303" y="395"/>
                    <a:pt x="310" y="383"/>
                  </a:cubicBezTo>
                  <a:cubicBezTo>
                    <a:pt x="315" y="373"/>
                    <a:pt x="325" y="368"/>
                    <a:pt x="334" y="368"/>
                  </a:cubicBezTo>
                  <a:cubicBezTo>
                    <a:pt x="338" y="368"/>
                    <a:pt x="342" y="369"/>
                    <a:pt x="346" y="371"/>
                  </a:cubicBezTo>
                  <a:cubicBezTo>
                    <a:pt x="349" y="371"/>
                    <a:pt x="710" y="548"/>
                    <a:pt x="644" y="883"/>
                  </a:cubicBezTo>
                  <a:cubicBezTo>
                    <a:pt x="661" y="892"/>
                    <a:pt x="680" y="895"/>
                    <a:pt x="699" y="895"/>
                  </a:cubicBezTo>
                  <a:cubicBezTo>
                    <a:pt x="703" y="895"/>
                    <a:pt x="706" y="895"/>
                    <a:pt x="710" y="895"/>
                  </a:cubicBezTo>
                  <a:cubicBezTo>
                    <a:pt x="817" y="892"/>
                    <a:pt x="917" y="842"/>
                    <a:pt x="985" y="760"/>
                  </a:cubicBezTo>
                  <a:cubicBezTo>
                    <a:pt x="1047" y="467"/>
                    <a:pt x="533" y="346"/>
                    <a:pt x="528" y="346"/>
                  </a:cubicBezTo>
                  <a:cubicBezTo>
                    <a:pt x="495" y="338"/>
                    <a:pt x="503" y="293"/>
                    <a:pt x="531" y="293"/>
                  </a:cubicBezTo>
                  <a:cubicBezTo>
                    <a:pt x="533" y="293"/>
                    <a:pt x="536" y="293"/>
                    <a:pt x="538" y="294"/>
                  </a:cubicBezTo>
                  <a:cubicBezTo>
                    <a:pt x="561" y="299"/>
                    <a:pt x="1077" y="418"/>
                    <a:pt x="1043" y="739"/>
                  </a:cubicBezTo>
                  <a:cubicBezTo>
                    <a:pt x="1047" y="739"/>
                    <a:pt x="1051" y="739"/>
                    <a:pt x="1056" y="739"/>
                  </a:cubicBezTo>
                  <a:cubicBezTo>
                    <a:pt x="1148" y="739"/>
                    <a:pt x="1220" y="701"/>
                    <a:pt x="1248" y="639"/>
                  </a:cubicBezTo>
                  <a:cubicBezTo>
                    <a:pt x="1269" y="593"/>
                    <a:pt x="1261" y="541"/>
                    <a:pt x="1227" y="504"/>
                  </a:cubicBezTo>
                  <a:cubicBezTo>
                    <a:pt x="1136" y="402"/>
                    <a:pt x="849" y="295"/>
                    <a:pt x="626" y="246"/>
                  </a:cubicBezTo>
                  <a:cubicBezTo>
                    <a:pt x="580" y="239"/>
                    <a:pt x="540" y="215"/>
                    <a:pt x="516" y="176"/>
                  </a:cubicBezTo>
                  <a:cubicBezTo>
                    <a:pt x="489" y="134"/>
                    <a:pt x="484" y="78"/>
                    <a:pt x="4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5"/>
            <p:cNvSpPr/>
            <p:nvPr/>
          </p:nvSpPr>
          <p:spPr>
            <a:xfrm>
              <a:off x="6612760" y="2749079"/>
              <a:ext cx="280266" cy="103220"/>
            </a:xfrm>
            <a:custGeom>
              <a:avLst/>
              <a:gdLst/>
              <a:ahLst/>
              <a:cxnLst/>
              <a:rect l="l" t="t" r="r" b="b"/>
              <a:pathLst>
                <a:path w="4100" h="1510" extrusionOk="0">
                  <a:moveTo>
                    <a:pt x="3416" y="0"/>
                  </a:moveTo>
                  <a:lnTo>
                    <a:pt x="3205" y="498"/>
                  </a:lnTo>
                  <a:cubicBezTo>
                    <a:pt x="2563" y="841"/>
                    <a:pt x="1779" y="965"/>
                    <a:pt x="1148" y="965"/>
                  </a:cubicBezTo>
                  <a:cubicBezTo>
                    <a:pt x="491" y="965"/>
                    <a:pt x="0" y="829"/>
                    <a:pt x="13" y="665"/>
                  </a:cubicBezTo>
                  <a:cubicBezTo>
                    <a:pt x="15" y="660"/>
                    <a:pt x="16" y="654"/>
                    <a:pt x="20" y="651"/>
                  </a:cubicBezTo>
                  <a:lnTo>
                    <a:pt x="16" y="651"/>
                  </a:lnTo>
                  <a:lnTo>
                    <a:pt x="8" y="649"/>
                  </a:lnTo>
                  <a:lnTo>
                    <a:pt x="8" y="651"/>
                  </a:lnTo>
                  <a:cubicBezTo>
                    <a:pt x="6" y="656"/>
                    <a:pt x="4" y="660"/>
                    <a:pt x="2" y="663"/>
                  </a:cubicBezTo>
                  <a:lnTo>
                    <a:pt x="2" y="670"/>
                  </a:lnTo>
                  <a:cubicBezTo>
                    <a:pt x="2" y="675"/>
                    <a:pt x="2" y="679"/>
                    <a:pt x="2" y="684"/>
                  </a:cubicBezTo>
                  <a:cubicBezTo>
                    <a:pt x="4" y="738"/>
                    <a:pt x="34" y="795"/>
                    <a:pt x="90" y="856"/>
                  </a:cubicBezTo>
                  <a:cubicBezTo>
                    <a:pt x="381" y="1171"/>
                    <a:pt x="1301" y="1510"/>
                    <a:pt x="2208" y="1510"/>
                  </a:cubicBezTo>
                  <a:lnTo>
                    <a:pt x="2252" y="1510"/>
                  </a:lnTo>
                  <a:cubicBezTo>
                    <a:pt x="2757" y="1503"/>
                    <a:pt x="3233" y="1387"/>
                    <a:pt x="3596" y="1184"/>
                  </a:cubicBezTo>
                  <a:cubicBezTo>
                    <a:pt x="3908" y="1010"/>
                    <a:pt x="4099" y="791"/>
                    <a:pt x="4096" y="614"/>
                  </a:cubicBezTo>
                  <a:cubicBezTo>
                    <a:pt x="4092" y="432"/>
                    <a:pt x="3826" y="134"/>
                    <a:pt x="3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5"/>
            <p:cNvSpPr/>
            <p:nvPr/>
          </p:nvSpPr>
          <p:spPr>
            <a:xfrm>
              <a:off x="6612760" y="2722214"/>
              <a:ext cx="238294" cy="92829"/>
            </a:xfrm>
            <a:custGeom>
              <a:avLst/>
              <a:gdLst/>
              <a:ahLst/>
              <a:cxnLst/>
              <a:rect l="l" t="t" r="r" b="b"/>
              <a:pathLst>
                <a:path w="3486" h="1358" extrusionOk="0">
                  <a:moveTo>
                    <a:pt x="3052" y="0"/>
                  </a:moveTo>
                  <a:cubicBezTo>
                    <a:pt x="2885" y="0"/>
                    <a:pt x="2650" y="89"/>
                    <a:pt x="2273" y="351"/>
                  </a:cubicBezTo>
                  <a:cubicBezTo>
                    <a:pt x="1301" y="1028"/>
                    <a:pt x="118" y="932"/>
                    <a:pt x="20" y="1044"/>
                  </a:cubicBezTo>
                  <a:cubicBezTo>
                    <a:pt x="16" y="1047"/>
                    <a:pt x="15" y="1053"/>
                    <a:pt x="13" y="1058"/>
                  </a:cubicBezTo>
                  <a:cubicBezTo>
                    <a:pt x="0" y="1222"/>
                    <a:pt x="491" y="1358"/>
                    <a:pt x="1148" y="1358"/>
                  </a:cubicBezTo>
                  <a:cubicBezTo>
                    <a:pt x="1779" y="1358"/>
                    <a:pt x="2563" y="1234"/>
                    <a:pt x="3205" y="891"/>
                  </a:cubicBezTo>
                  <a:lnTo>
                    <a:pt x="3416" y="393"/>
                  </a:lnTo>
                  <a:lnTo>
                    <a:pt x="3486" y="230"/>
                  </a:lnTo>
                  <a:cubicBezTo>
                    <a:pt x="3355" y="126"/>
                    <a:pt x="3252" y="0"/>
                    <a:pt x="3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5"/>
            <p:cNvSpPr/>
            <p:nvPr/>
          </p:nvSpPr>
          <p:spPr>
            <a:xfrm>
              <a:off x="6902805" y="2749079"/>
              <a:ext cx="280471" cy="103220"/>
            </a:xfrm>
            <a:custGeom>
              <a:avLst/>
              <a:gdLst/>
              <a:ahLst/>
              <a:cxnLst/>
              <a:rect l="l" t="t" r="r" b="b"/>
              <a:pathLst>
                <a:path w="4103" h="1510" extrusionOk="0">
                  <a:moveTo>
                    <a:pt x="680" y="0"/>
                  </a:moveTo>
                  <a:cubicBezTo>
                    <a:pt x="270" y="134"/>
                    <a:pt x="4" y="432"/>
                    <a:pt x="2" y="614"/>
                  </a:cubicBezTo>
                  <a:cubicBezTo>
                    <a:pt x="0" y="793"/>
                    <a:pt x="191" y="1010"/>
                    <a:pt x="502" y="1184"/>
                  </a:cubicBezTo>
                  <a:cubicBezTo>
                    <a:pt x="866" y="1389"/>
                    <a:pt x="1343" y="1503"/>
                    <a:pt x="1846" y="1510"/>
                  </a:cubicBezTo>
                  <a:lnTo>
                    <a:pt x="1892" y="1510"/>
                  </a:lnTo>
                  <a:cubicBezTo>
                    <a:pt x="2798" y="1510"/>
                    <a:pt x="3718" y="1173"/>
                    <a:pt x="4010" y="856"/>
                  </a:cubicBezTo>
                  <a:cubicBezTo>
                    <a:pt x="4073" y="787"/>
                    <a:pt x="4102" y="723"/>
                    <a:pt x="4097" y="665"/>
                  </a:cubicBezTo>
                  <a:cubicBezTo>
                    <a:pt x="4095" y="661"/>
                    <a:pt x="4095" y="658"/>
                    <a:pt x="4094" y="654"/>
                  </a:cubicBezTo>
                  <a:lnTo>
                    <a:pt x="4090" y="649"/>
                  </a:lnTo>
                  <a:lnTo>
                    <a:pt x="4080" y="651"/>
                  </a:lnTo>
                  <a:lnTo>
                    <a:pt x="4076" y="651"/>
                  </a:lnTo>
                  <a:cubicBezTo>
                    <a:pt x="4080" y="654"/>
                    <a:pt x="4081" y="660"/>
                    <a:pt x="4083" y="665"/>
                  </a:cubicBezTo>
                  <a:cubicBezTo>
                    <a:pt x="4096" y="829"/>
                    <a:pt x="3605" y="965"/>
                    <a:pt x="2948" y="965"/>
                  </a:cubicBezTo>
                  <a:cubicBezTo>
                    <a:pt x="2317" y="965"/>
                    <a:pt x="1533" y="841"/>
                    <a:pt x="891" y="498"/>
                  </a:cubicBezTo>
                  <a:lnTo>
                    <a:pt x="6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5"/>
            <p:cNvSpPr/>
            <p:nvPr/>
          </p:nvSpPr>
          <p:spPr>
            <a:xfrm>
              <a:off x="6944504" y="2722146"/>
              <a:ext cx="238294" cy="92898"/>
            </a:xfrm>
            <a:custGeom>
              <a:avLst/>
              <a:gdLst/>
              <a:ahLst/>
              <a:cxnLst/>
              <a:rect l="l" t="t" r="r" b="b"/>
              <a:pathLst>
                <a:path w="3486" h="1359" extrusionOk="0">
                  <a:moveTo>
                    <a:pt x="433" y="1"/>
                  </a:moveTo>
                  <a:cubicBezTo>
                    <a:pt x="233" y="1"/>
                    <a:pt x="131" y="126"/>
                    <a:pt x="0" y="231"/>
                  </a:cubicBezTo>
                  <a:lnTo>
                    <a:pt x="70" y="394"/>
                  </a:lnTo>
                  <a:lnTo>
                    <a:pt x="281" y="890"/>
                  </a:lnTo>
                  <a:cubicBezTo>
                    <a:pt x="924" y="1234"/>
                    <a:pt x="1709" y="1359"/>
                    <a:pt x="2339" y="1359"/>
                  </a:cubicBezTo>
                  <a:cubicBezTo>
                    <a:pt x="2996" y="1359"/>
                    <a:pt x="3486" y="1223"/>
                    <a:pt x="3473" y="1059"/>
                  </a:cubicBezTo>
                  <a:cubicBezTo>
                    <a:pt x="3471" y="1054"/>
                    <a:pt x="3470" y="1048"/>
                    <a:pt x="3466" y="1045"/>
                  </a:cubicBezTo>
                  <a:cubicBezTo>
                    <a:pt x="3368" y="933"/>
                    <a:pt x="2185" y="1029"/>
                    <a:pt x="1213" y="352"/>
                  </a:cubicBezTo>
                  <a:cubicBezTo>
                    <a:pt x="836" y="89"/>
                    <a:pt x="600" y="1"/>
                    <a:pt x="4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5"/>
            <p:cNvSpPr/>
            <p:nvPr/>
          </p:nvSpPr>
          <p:spPr>
            <a:xfrm>
              <a:off x="6744214" y="2533135"/>
              <a:ext cx="306173" cy="485133"/>
            </a:xfrm>
            <a:custGeom>
              <a:avLst/>
              <a:gdLst/>
              <a:ahLst/>
              <a:cxnLst/>
              <a:rect l="l" t="t" r="r" b="b"/>
              <a:pathLst>
                <a:path w="4479" h="7097" extrusionOk="0">
                  <a:moveTo>
                    <a:pt x="2240" y="0"/>
                  </a:moveTo>
                  <a:cubicBezTo>
                    <a:pt x="1379" y="0"/>
                    <a:pt x="737" y="903"/>
                    <a:pt x="737" y="1710"/>
                  </a:cubicBezTo>
                  <a:cubicBezTo>
                    <a:pt x="737" y="1827"/>
                    <a:pt x="774" y="1934"/>
                    <a:pt x="811" y="2039"/>
                  </a:cubicBezTo>
                  <a:cubicBezTo>
                    <a:pt x="848" y="2143"/>
                    <a:pt x="881" y="2237"/>
                    <a:pt x="879" y="2339"/>
                  </a:cubicBezTo>
                  <a:cubicBezTo>
                    <a:pt x="870" y="2877"/>
                    <a:pt x="681" y="3277"/>
                    <a:pt x="479" y="3701"/>
                  </a:cubicBezTo>
                  <a:cubicBezTo>
                    <a:pt x="246" y="4195"/>
                    <a:pt x="3" y="4709"/>
                    <a:pt x="3" y="5503"/>
                  </a:cubicBezTo>
                  <a:cubicBezTo>
                    <a:pt x="1" y="6099"/>
                    <a:pt x="239" y="6671"/>
                    <a:pt x="663" y="7090"/>
                  </a:cubicBezTo>
                  <a:lnTo>
                    <a:pt x="670" y="7097"/>
                  </a:lnTo>
                  <a:lnTo>
                    <a:pt x="3810" y="7097"/>
                  </a:lnTo>
                  <a:lnTo>
                    <a:pt x="3817" y="7090"/>
                  </a:lnTo>
                  <a:cubicBezTo>
                    <a:pt x="4242" y="6671"/>
                    <a:pt x="4478" y="6099"/>
                    <a:pt x="4476" y="5503"/>
                  </a:cubicBezTo>
                  <a:cubicBezTo>
                    <a:pt x="4478" y="4678"/>
                    <a:pt x="4233" y="4167"/>
                    <a:pt x="3996" y="3673"/>
                  </a:cubicBezTo>
                  <a:cubicBezTo>
                    <a:pt x="3798" y="3261"/>
                    <a:pt x="3610" y="2872"/>
                    <a:pt x="3602" y="2339"/>
                  </a:cubicBezTo>
                  <a:cubicBezTo>
                    <a:pt x="3600" y="2237"/>
                    <a:pt x="3633" y="2141"/>
                    <a:pt x="3670" y="2039"/>
                  </a:cubicBezTo>
                  <a:cubicBezTo>
                    <a:pt x="3705" y="1936"/>
                    <a:pt x="3744" y="1827"/>
                    <a:pt x="3744" y="1710"/>
                  </a:cubicBezTo>
                  <a:cubicBezTo>
                    <a:pt x="3744" y="903"/>
                    <a:pt x="3100" y="0"/>
                    <a:pt x="2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5"/>
            <p:cNvSpPr/>
            <p:nvPr/>
          </p:nvSpPr>
          <p:spPr>
            <a:xfrm>
              <a:off x="6741850" y="2726925"/>
              <a:ext cx="311028" cy="337152"/>
            </a:xfrm>
            <a:custGeom>
              <a:avLst/>
              <a:gdLst/>
              <a:ahLst/>
              <a:cxnLst/>
              <a:rect l="l" t="t" r="r" b="b"/>
              <a:pathLst>
                <a:path w="4477" h="4932" extrusionOk="0">
                  <a:moveTo>
                    <a:pt x="3654" y="0"/>
                  </a:moveTo>
                  <a:lnTo>
                    <a:pt x="3635" y="19"/>
                  </a:lnTo>
                  <a:cubicBezTo>
                    <a:pt x="3321" y="328"/>
                    <a:pt x="2795" y="512"/>
                    <a:pt x="2223" y="512"/>
                  </a:cubicBezTo>
                  <a:cubicBezTo>
                    <a:pt x="1664" y="512"/>
                    <a:pt x="1161" y="338"/>
                    <a:pt x="840" y="35"/>
                  </a:cubicBezTo>
                  <a:lnTo>
                    <a:pt x="819" y="16"/>
                  </a:lnTo>
                  <a:lnTo>
                    <a:pt x="807" y="40"/>
                  </a:lnTo>
                  <a:cubicBezTo>
                    <a:pt x="325" y="891"/>
                    <a:pt x="1" y="1948"/>
                    <a:pt x="1" y="2670"/>
                  </a:cubicBezTo>
                  <a:cubicBezTo>
                    <a:pt x="1" y="3545"/>
                    <a:pt x="511" y="4416"/>
                    <a:pt x="1240" y="4788"/>
                  </a:cubicBezTo>
                  <a:cubicBezTo>
                    <a:pt x="1426" y="4879"/>
                    <a:pt x="1629" y="4928"/>
                    <a:pt x="1836" y="4932"/>
                  </a:cubicBezTo>
                  <a:cubicBezTo>
                    <a:pt x="1954" y="4932"/>
                    <a:pt x="2046" y="4910"/>
                    <a:pt x="2108" y="4870"/>
                  </a:cubicBezTo>
                  <a:cubicBezTo>
                    <a:pt x="2134" y="4851"/>
                    <a:pt x="2155" y="4825"/>
                    <a:pt x="2169" y="4795"/>
                  </a:cubicBezTo>
                  <a:cubicBezTo>
                    <a:pt x="2190" y="4760"/>
                    <a:pt x="2201" y="4740"/>
                    <a:pt x="2229" y="4740"/>
                  </a:cubicBezTo>
                  <a:cubicBezTo>
                    <a:pt x="2259" y="4740"/>
                    <a:pt x="2267" y="4758"/>
                    <a:pt x="2285" y="4793"/>
                  </a:cubicBezTo>
                  <a:cubicBezTo>
                    <a:pt x="2299" y="4826"/>
                    <a:pt x="2323" y="4854"/>
                    <a:pt x="2355" y="4872"/>
                  </a:cubicBezTo>
                  <a:cubicBezTo>
                    <a:pt x="2432" y="4905"/>
                    <a:pt x="2517" y="4923"/>
                    <a:pt x="2602" y="4923"/>
                  </a:cubicBezTo>
                  <a:cubicBezTo>
                    <a:pt x="2606" y="4923"/>
                    <a:pt x="2610" y="4923"/>
                    <a:pt x="2614" y="4923"/>
                  </a:cubicBezTo>
                  <a:cubicBezTo>
                    <a:pt x="2791" y="4919"/>
                    <a:pt x="2965" y="4879"/>
                    <a:pt x="3126" y="4805"/>
                  </a:cubicBezTo>
                  <a:cubicBezTo>
                    <a:pt x="3922" y="4446"/>
                    <a:pt x="4476" y="3569"/>
                    <a:pt x="4476" y="2670"/>
                  </a:cubicBezTo>
                  <a:cubicBezTo>
                    <a:pt x="4476" y="1893"/>
                    <a:pt x="4166" y="878"/>
                    <a:pt x="3668" y="25"/>
                  </a:cubicBezTo>
                  <a:lnTo>
                    <a:pt x="36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5"/>
            <p:cNvSpPr/>
            <p:nvPr/>
          </p:nvSpPr>
          <p:spPr>
            <a:xfrm>
              <a:off x="6744125" y="2935525"/>
              <a:ext cx="306150" cy="128376"/>
            </a:xfrm>
            <a:custGeom>
              <a:avLst/>
              <a:gdLst/>
              <a:ahLst/>
              <a:cxnLst/>
              <a:rect l="l" t="t" r="r" b="b"/>
              <a:pathLst>
                <a:path w="4324" h="1848" extrusionOk="0">
                  <a:moveTo>
                    <a:pt x="0" y="1"/>
                  </a:moveTo>
                  <a:lnTo>
                    <a:pt x="0" y="1"/>
                  </a:lnTo>
                  <a:cubicBezTo>
                    <a:pt x="109" y="707"/>
                    <a:pt x="559" y="1431"/>
                    <a:pt x="1175" y="1705"/>
                  </a:cubicBezTo>
                  <a:cubicBezTo>
                    <a:pt x="1355" y="1785"/>
                    <a:pt x="1594" y="1847"/>
                    <a:pt x="1783" y="1847"/>
                  </a:cubicBezTo>
                  <a:cubicBezTo>
                    <a:pt x="1880" y="1847"/>
                    <a:pt x="1965" y="1831"/>
                    <a:pt x="2022" y="1792"/>
                  </a:cubicBezTo>
                  <a:cubicBezTo>
                    <a:pt x="2083" y="1750"/>
                    <a:pt x="2081" y="1650"/>
                    <a:pt x="2155" y="1650"/>
                  </a:cubicBezTo>
                  <a:cubicBezTo>
                    <a:pt x="2228" y="1650"/>
                    <a:pt x="2223" y="1759"/>
                    <a:pt x="2290" y="1792"/>
                  </a:cubicBezTo>
                  <a:cubicBezTo>
                    <a:pt x="2359" y="1827"/>
                    <a:pt x="2445" y="1843"/>
                    <a:pt x="2538" y="1843"/>
                  </a:cubicBezTo>
                  <a:cubicBezTo>
                    <a:pt x="2703" y="1843"/>
                    <a:pt x="2889" y="1794"/>
                    <a:pt x="3044" y="1720"/>
                  </a:cubicBezTo>
                  <a:cubicBezTo>
                    <a:pt x="3671" y="1424"/>
                    <a:pt x="4185" y="800"/>
                    <a:pt x="4323" y="11"/>
                  </a:cubicBezTo>
                  <a:lnTo>
                    <a:pt x="4323" y="11"/>
                  </a:lnTo>
                  <a:cubicBezTo>
                    <a:pt x="3766" y="581"/>
                    <a:pt x="3007" y="932"/>
                    <a:pt x="2169" y="932"/>
                  </a:cubicBezTo>
                  <a:cubicBezTo>
                    <a:pt x="1324" y="932"/>
                    <a:pt x="559" y="57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5"/>
            <p:cNvSpPr/>
            <p:nvPr/>
          </p:nvSpPr>
          <p:spPr>
            <a:xfrm>
              <a:off x="6826449" y="2639159"/>
              <a:ext cx="141568" cy="105271"/>
            </a:xfrm>
            <a:custGeom>
              <a:avLst/>
              <a:gdLst/>
              <a:ahLst/>
              <a:cxnLst/>
              <a:rect l="l" t="t" r="r" b="b"/>
              <a:pathLst>
                <a:path w="2071" h="1540" extrusionOk="0">
                  <a:moveTo>
                    <a:pt x="1038" y="1"/>
                  </a:moveTo>
                  <a:cubicBezTo>
                    <a:pt x="675" y="1"/>
                    <a:pt x="0" y="309"/>
                    <a:pt x="0" y="900"/>
                  </a:cubicBezTo>
                  <a:cubicBezTo>
                    <a:pt x="0" y="1265"/>
                    <a:pt x="465" y="1540"/>
                    <a:pt x="1082" y="1540"/>
                  </a:cubicBezTo>
                  <a:lnTo>
                    <a:pt x="1105" y="1540"/>
                  </a:lnTo>
                  <a:cubicBezTo>
                    <a:pt x="1675" y="1533"/>
                    <a:pt x="2071" y="1270"/>
                    <a:pt x="2071" y="897"/>
                  </a:cubicBezTo>
                  <a:cubicBezTo>
                    <a:pt x="2071" y="316"/>
                    <a:pt x="1389" y="1"/>
                    <a:pt x="1038" y="1"/>
                  </a:cubicBezTo>
                  <a:close/>
                </a:path>
              </a:pathLst>
            </a:custGeom>
            <a:solidFill>
              <a:schemeClr val="lt1"/>
            </a:solidFill>
            <a:ln w="575" cap="flat" cmpd="sng">
              <a:solidFill>
                <a:srgbClr val="231F20"/>
              </a:solidFill>
              <a:prstDash val="solid"/>
              <a:miter lim="17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5"/>
            <p:cNvSpPr/>
            <p:nvPr/>
          </p:nvSpPr>
          <p:spPr>
            <a:xfrm>
              <a:off x="6863841" y="2651258"/>
              <a:ext cx="66717" cy="29667"/>
            </a:xfrm>
            <a:custGeom>
              <a:avLst/>
              <a:gdLst/>
              <a:ahLst/>
              <a:cxnLst/>
              <a:rect l="l" t="t" r="r" b="b"/>
              <a:pathLst>
                <a:path w="976" h="434" extrusionOk="0">
                  <a:moveTo>
                    <a:pt x="14" y="1"/>
                  </a:moveTo>
                  <a:cubicBezTo>
                    <a:pt x="0" y="243"/>
                    <a:pt x="365" y="434"/>
                    <a:pt x="488" y="434"/>
                  </a:cubicBezTo>
                  <a:cubicBezTo>
                    <a:pt x="621" y="434"/>
                    <a:pt x="958" y="243"/>
                    <a:pt x="9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5"/>
            <p:cNvSpPr/>
            <p:nvPr/>
          </p:nvSpPr>
          <p:spPr>
            <a:xfrm>
              <a:off x="6864046" y="2625145"/>
              <a:ext cx="67195" cy="42382"/>
            </a:xfrm>
            <a:custGeom>
              <a:avLst/>
              <a:gdLst/>
              <a:ahLst/>
              <a:cxnLst/>
              <a:rect l="l" t="t" r="r" b="b"/>
              <a:pathLst>
                <a:path w="983" h="620" extrusionOk="0">
                  <a:moveTo>
                    <a:pt x="492" y="1"/>
                  </a:moveTo>
                  <a:cubicBezTo>
                    <a:pt x="357" y="1"/>
                    <a:pt x="115" y="155"/>
                    <a:pt x="1" y="383"/>
                  </a:cubicBezTo>
                  <a:lnTo>
                    <a:pt x="6" y="386"/>
                  </a:lnTo>
                  <a:lnTo>
                    <a:pt x="17" y="393"/>
                  </a:lnTo>
                  <a:cubicBezTo>
                    <a:pt x="153" y="495"/>
                    <a:pt x="367" y="619"/>
                    <a:pt x="478" y="619"/>
                  </a:cubicBezTo>
                  <a:cubicBezTo>
                    <a:pt x="595" y="619"/>
                    <a:pt x="848" y="470"/>
                    <a:pt x="965" y="393"/>
                  </a:cubicBezTo>
                  <a:lnTo>
                    <a:pt x="977" y="386"/>
                  </a:lnTo>
                  <a:lnTo>
                    <a:pt x="983" y="383"/>
                  </a:lnTo>
                  <a:cubicBezTo>
                    <a:pt x="844" y="143"/>
                    <a:pt x="583" y="1"/>
                    <a:pt x="4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5" name="Google Shape;2095;p35"/>
            <p:cNvGrpSpPr/>
            <p:nvPr/>
          </p:nvGrpSpPr>
          <p:grpSpPr>
            <a:xfrm flipH="1">
              <a:off x="6814326" y="2576747"/>
              <a:ext cx="64529" cy="55301"/>
              <a:chOff x="6688530" y="2567647"/>
              <a:chExt cx="64529" cy="55301"/>
            </a:xfrm>
          </p:grpSpPr>
          <p:sp>
            <p:nvSpPr>
              <p:cNvPr id="2096" name="Google Shape;2096;p35"/>
              <p:cNvSpPr/>
              <p:nvPr/>
            </p:nvSpPr>
            <p:spPr>
              <a:xfrm>
                <a:off x="6688530" y="2567647"/>
                <a:ext cx="64529" cy="55301"/>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5"/>
              <p:cNvSpPr/>
              <p:nvPr/>
            </p:nvSpPr>
            <p:spPr>
              <a:xfrm>
                <a:off x="6697553" y="2579063"/>
                <a:ext cx="34179"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5"/>
              <p:cNvSpPr/>
              <p:nvPr/>
            </p:nvSpPr>
            <p:spPr>
              <a:xfrm>
                <a:off x="6711567" y="2577833"/>
                <a:ext cx="16953"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5"/>
              <p:cNvSpPr/>
              <p:nvPr/>
            </p:nvSpPr>
            <p:spPr>
              <a:xfrm>
                <a:off x="6699672" y="2598135"/>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0" name="Google Shape;2100;p35"/>
            <p:cNvGrpSpPr/>
            <p:nvPr/>
          </p:nvGrpSpPr>
          <p:grpSpPr>
            <a:xfrm>
              <a:off x="6916580" y="2576747"/>
              <a:ext cx="64529" cy="55301"/>
              <a:chOff x="6688530" y="2567647"/>
              <a:chExt cx="64529" cy="55301"/>
            </a:xfrm>
          </p:grpSpPr>
          <p:sp>
            <p:nvSpPr>
              <p:cNvPr id="2101" name="Google Shape;2101;p35"/>
              <p:cNvSpPr/>
              <p:nvPr/>
            </p:nvSpPr>
            <p:spPr>
              <a:xfrm>
                <a:off x="6688530" y="2567647"/>
                <a:ext cx="64529" cy="55301"/>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5"/>
              <p:cNvSpPr/>
              <p:nvPr/>
            </p:nvSpPr>
            <p:spPr>
              <a:xfrm>
                <a:off x="6697553" y="2579063"/>
                <a:ext cx="34179"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5"/>
              <p:cNvSpPr/>
              <p:nvPr/>
            </p:nvSpPr>
            <p:spPr>
              <a:xfrm>
                <a:off x="6711567" y="2577833"/>
                <a:ext cx="16953"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5"/>
              <p:cNvSpPr/>
              <p:nvPr/>
            </p:nvSpPr>
            <p:spPr>
              <a:xfrm>
                <a:off x="6699672" y="2598135"/>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05" name="Google Shape;2105;p35"/>
          <p:cNvGrpSpPr/>
          <p:nvPr/>
        </p:nvGrpSpPr>
        <p:grpSpPr>
          <a:xfrm>
            <a:off x="5806641" y="3528945"/>
            <a:ext cx="251312" cy="263356"/>
            <a:chOff x="6612760" y="2533135"/>
            <a:chExt cx="570516" cy="597857"/>
          </a:xfrm>
        </p:grpSpPr>
        <p:sp>
          <p:nvSpPr>
            <p:cNvPr id="2106" name="Google Shape;2106;p35"/>
            <p:cNvSpPr/>
            <p:nvPr/>
          </p:nvSpPr>
          <p:spPr>
            <a:xfrm>
              <a:off x="6804027" y="3059216"/>
              <a:ext cx="86814" cy="71775"/>
            </a:xfrm>
            <a:custGeom>
              <a:avLst/>
              <a:gdLst/>
              <a:ahLst/>
              <a:cxnLst/>
              <a:rect l="l" t="t" r="r" b="b"/>
              <a:pathLst>
                <a:path w="1270" h="1050" extrusionOk="0">
                  <a:moveTo>
                    <a:pt x="770" y="1"/>
                  </a:moveTo>
                  <a:lnTo>
                    <a:pt x="770" y="1"/>
                  </a:lnTo>
                  <a:cubicBezTo>
                    <a:pt x="784" y="76"/>
                    <a:pt x="777" y="132"/>
                    <a:pt x="751" y="176"/>
                  </a:cubicBezTo>
                  <a:cubicBezTo>
                    <a:pt x="726" y="213"/>
                    <a:pt x="686" y="237"/>
                    <a:pt x="642" y="246"/>
                  </a:cubicBezTo>
                  <a:cubicBezTo>
                    <a:pt x="418" y="293"/>
                    <a:pt x="132" y="400"/>
                    <a:pt x="43" y="504"/>
                  </a:cubicBezTo>
                  <a:cubicBezTo>
                    <a:pt x="9" y="541"/>
                    <a:pt x="1" y="595"/>
                    <a:pt x="22" y="641"/>
                  </a:cubicBezTo>
                  <a:cubicBezTo>
                    <a:pt x="48" y="701"/>
                    <a:pt x="122" y="739"/>
                    <a:pt x="214" y="739"/>
                  </a:cubicBezTo>
                  <a:cubicBezTo>
                    <a:pt x="219" y="739"/>
                    <a:pt x="223" y="739"/>
                    <a:pt x="227" y="739"/>
                  </a:cubicBezTo>
                  <a:cubicBezTo>
                    <a:pt x="193" y="420"/>
                    <a:pt x="707" y="299"/>
                    <a:pt x="730" y="293"/>
                  </a:cubicBezTo>
                  <a:cubicBezTo>
                    <a:pt x="732" y="293"/>
                    <a:pt x="734" y="293"/>
                    <a:pt x="736" y="293"/>
                  </a:cubicBezTo>
                  <a:cubicBezTo>
                    <a:pt x="766" y="293"/>
                    <a:pt x="775" y="338"/>
                    <a:pt x="742" y="346"/>
                  </a:cubicBezTo>
                  <a:cubicBezTo>
                    <a:pt x="737" y="346"/>
                    <a:pt x="223" y="467"/>
                    <a:pt x="285" y="760"/>
                  </a:cubicBezTo>
                  <a:cubicBezTo>
                    <a:pt x="353" y="842"/>
                    <a:pt x="453" y="891"/>
                    <a:pt x="560" y="897"/>
                  </a:cubicBezTo>
                  <a:cubicBezTo>
                    <a:pt x="583" y="897"/>
                    <a:pt x="605" y="893"/>
                    <a:pt x="626" y="882"/>
                  </a:cubicBezTo>
                  <a:cubicBezTo>
                    <a:pt x="560" y="548"/>
                    <a:pt x="919" y="372"/>
                    <a:pt x="923" y="371"/>
                  </a:cubicBezTo>
                  <a:cubicBezTo>
                    <a:pt x="928" y="368"/>
                    <a:pt x="933" y="366"/>
                    <a:pt x="937" y="366"/>
                  </a:cubicBezTo>
                  <a:cubicBezTo>
                    <a:pt x="963" y="366"/>
                    <a:pt x="977" y="406"/>
                    <a:pt x="946" y="418"/>
                  </a:cubicBezTo>
                  <a:cubicBezTo>
                    <a:pt x="933" y="425"/>
                    <a:pt x="616" y="581"/>
                    <a:pt x="679" y="879"/>
                  </a:cubicBezTo>
                  <a:cubicBezTo>
                    <a:pt x="679" y="879"/>
                    <a:pt x="679" y="881"/>
                    <a:pt x="679" y="881"/>
                  </a:cubicBezTo>
                  <a:cubicBezTo>
                    <a:pt x="733" y="958"/>
                    <a:pt x="928" y="1049"/>
                    <a:pt x="1038" y="1049"/>
                  </a:cubicBezTo>
                  <a:cubicBezTo>
                    <a:pt x="1042" y="1050"/>
                    <a:pt x="1046" y="1050"/>
                    <a:pt x="1049" y="1050"/>
                  </a:cubicBezTo>
                  <a:cubicBezTo>
                    <a:pt x="1066" y="1050"/>
                    <a:pt x="1082" y="1044"/>
                    <a:pt x="1095" y="1035"/>
                  </a:cubicBezTo>
                  <a:lnTo>
                    <a:pt x="1103" y="1005"/>
                  </a:lnTo>
                  <a:cubicBezTo>
                    <a:pt x="1095" y="821"/>
                    <a:pt x="1151" y="702"/>
                    <a:pt x="1194" y="606"/>
                  </a:cubicBezTo>
                  <a:cubicBezTo>
                    <a:pt x="1240" y="511"/>
                    <a:pt x="1270" y="446"/>
                    <a:pt x="1219" y="362"/>
                  </a:cubicBezTo>
                  <a:cubicBezTo>
                    <a:pt x="1165" y="267"/>
                    <a:pt x="1140" y="160"/>
                    <a:pt x="1149" y="52"/>
                  </a:cubicBezTo>
                  <a:lnTo>
                    <a:pt x="7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5"/>
            <p:cNvSpPr/>
            <p:nvPr/>
          </p:nvSpPr>
          <p:spPr>
            <a:xfrm>
              <a:off x="6903284" y="3059079"/>
              <a:ext cx="86814" cy="71775"/>
            </a:xfrm>
            <a:custGeom>
              <a:avLst/>
              <a:gdLst/>
              <a:ahLst/>
              <a:cxnLst/>
              <a:rect l="l" t="t" r="r" b="b"/>
              <a:pathLst>
                <a:path w="1270" h="1050" extrusionOk="0">
                  <a:moveTo>
                    <a:pt x="498" y="1"/>
                  </a:moveTo>
                  <a:lnTo>
                    <a:pt x="119" y="54"/>
                  </a:lnTo>
                  <a:cubicBezTo>
                    <a:pt x="128" y="160"/>
                    <a:pt x="105" y="267"/>
                    <a:pt x="51" y="362"/>
                  </a:cubicBezTo>
                  <a:cubicBezTo>
                    <a:pt x="0" y="446"/>
                    <a:pt x="30" y="509"/>
                    <a:pt x="76" y="606"/>
                  </a:cubicBezTo>
                  <a:cubicBezTo>
                    <a:pt x="119" y="702"/>
                    <a:pt x="175" y="821"/>
                    <a:pt x="167" y="1005"/>
                  </a:cubicBezTo>
                  <a:lnTo>
                    <a:pt x="174" y="1034"/>
                  </a:lnTo>
                  <a:cubicBezTo>
                    <a:pt x="189" y="1044"/>
                    <a:pt x="206" y="1050"/>
                    <a:pt x="224" y="1050"/>
                  </a:cubicBezTo>
                  <a:cubicBezTo>
                    <a:pt x="226" y="1050"/>
                    <a:pt x="229" y="1050"/>
                    <a:pt x="232" y="1049"/>
                  </a:cubicBezTo>
                  <a:cubicBezTo>
                    <a:pt x="342" y="1049"/>
                    <a:pt x="538" y="958"/>
                    <a:pt x="591" y="881"/>
                  </a:cubicBezTo>
                  <a:lnTo>
                    <a:pt x="591" y="877"/>
                  </a:lnTo>
                  <a:cubicBezTo>
                    <a:pt x="654" y="581"/>
                    <a:pt x="337" y="425"/>
                    <a:pt x="323" y="418"/>
                  </a:cubicBezTo>
                  <a:cubicBezTo>
                    <a:pt x="310" y="411"/>
                    <a:pt x="303" y="395"/>
                    <a:pt x="310" y="383"/>
                  </a:cubicBezTo>
                  <a:cubicBezTo>
                    <a:pt x="315" y="373"/>
                    <a:pt x="325" y="368"/>
                    <a:pt x="334" y="368"/>
                  </a:cubicBezTo>
                  <a:cubicBezTo>
                    <a:pt x="338" y="368"/>
                    <a:pt x="342" y="369"/>
                    <a:pt x="346" y="371"/>
                  </a:cubicBezTo>
                  <a:cubicBezTo>
                    <a:pt x="349" y="371"/>
                    <a:pt x="710" y="548"/>
                    <a:pt x="644" y="883"/>
                  </a:cubicBezTo>
                  <a:cubicBezTo>
                    <a:pt x="661" y="892"/>
                    <a:pt x="680" y="895"/>
                    <a:pt x="699" y="895"/>
                  </a:cubicBezTo>
                  <a:cubicBezTo>
                    <a:pt x="703" y="895"/>
                    <a:pt x="706" y="895"/>
                    <a:pt x="710" y="895"/>
                  </a:cubicBezTo>
                  <a:cubicBezTo>
                    <a:pt x="817" y="892"/>
                    <a:pt x="917" y="842"/>
                    <a:pt x="985" y="760"/>
                  </a:cubicBezTo>
                  <a:cubicBezTo>
                    <a:pt x="1047" y="467"/>
                    <a:pt x="533" y="346"/>
                    <a:pt x="528" y="346"/>
                  </a:cubicBezTo>
                  <a:cubicBezTo>
                    <a:pt x="495" y="338"/>
                    <a:pt x="503" y="293"/>
                    <a:pt x="531" y="293"/>
                  </a:cubicBezTo>
                  <a:cubicBezTo>
                    <a:pt x="533" y="293"/>
                    <a:pt x="536" y="293"/>
                    <a:pt x="538" y="294"/>
                  </a:cubicBezTo>
                  <a:cubicBezTo>
                    <a:pt x="561" y="299"/>
                    <a:pt x="1077" y="418"/>
                    <a:pt x="1043" y="739"/>
                  </a:cubicBezTo>
                  <a:cubicBezTo>
                    <a:pt x="1047" y="739"/>
                    <a:pt x="1051" y="739"/>
                    <a:pt x="1056" y="739"/>
                  </a:cubicBezTo>
                  <a:cubicBezTo>
                    <a:pt x="1148" y="739"/>
                    <a:pt x="1220" y="701"/>
                    <a:pt x="1248" y="639"/>
                  </a:cubicBezTo>
                  <a:cubicBezTo>
                    <a:pt x="1269" y="593"/>
                    <a:pt x="1261" y="541"/>
                    <a:pt x="1227" y="504"/>
                  </a:cubicBezTo>
                  <a:cubicBezTo>
                    <a:pt x="1136" y="402"/>
                    <a:pt x="849" y="295"/>
                    <a:pt x="626" y="246"/>
                  </a:cubicBezTo>
                  <a:cubicBezTo>
                    <a:pt x="580" y="239"/>
                    <a:pt x="540" y="215"/>
                    <a:pt x="516" y="176"/>
                  </a:cubicBezTo>
                  <a:cubicBezTo>
                    <a:pt x="489" y="134"/>
                    <a:pt x="484" y="78"/>
                    <a:pt x="4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5"/>
            <p:cNvSpPr/>
            <p:nvPr/>
          </p:nvSpPr>
          <p:spPr>
            <a:xfrm>
              <a:off x="6612760" y="2749079"/>
              <a:ext cx="280266" cy="103220"/>
            </a:xfrm>
            <a:custGeom>
              <a:avLst/>
              <a:gdLst/>
              <a:ahLst/>
              <a:cxnLst/>
              <a:rect l="l" t="t" r="r" b="b"/>
              <a:pathLst>
                <a:path w="4100" h="1510" extrusionOk="0">
                  <a:moveTo>
                    <a:pt x="3416" y="0"/>
                  </a:moveTo>
                  <a:lnTo>
                    <a:pt x="3205" y="498"/>
                  </a:lnTo>
                  <a:cubicBezTo>
                    <a:pt x="2563" y="841"/>
                    <a:pt x="1779" y="965"/>
                    <a:pt x="1148" y="965"/>
                  </a:cubicBezTo>
                  <a:cubicBezTo>
                    <a:pt x="491" y="965"/>
                    <a:pt x="0" y="829"/>
                    <a:pt x="13" y="665"/>
                  </a:cubicBezTo>
                  <a:cubicBezTo>
                    <a:pt x="15" y="660"/>
                    <a:pt x="16" y="654"/>
                    <a:pt x="20" y="651"/>
                  </a:cubicBezTo>
                  <a:lnTo>
                    <a:pt x="16" y="651"/>
                  </a:lnTo>
                  <a:lnTo>
                    <a:pt x="8" y="649"/>
                  </a:lnTo>
                  <a:lnTo>
                    <a:pt x="8" y="651"/>
                  </a:lnTo>
                  <a:cubicBezTo>
                    <a:pt x="6" y="656"/>
                    <a:pt x="4" y="660"/>
                    <a:pt x="2" y="663"/>
                  </a:cubicBezTo>
                  <a:lnTo>
                    <a:pt x="2" y="670"/>
                  </a:lnTo>
                  <a:cubicBezTo>
                    <a:pt x="2" y="675"/>
                    <a:pt x="2" y="679"/>
                    <a:pt x="2" y="684"/>
                  </a:cubicBezTo>
                  <a:cubicBezTo>
                    <a:pt x="4" y="738"/>
                    <a:pt x="34" y="795"/>
                    <a:pt x="90" y="856"/>
                  </a:cubicBezTo>
                  <a:cubicBezTo>
                    <a:pt x="381" y="1171"/>
                    <a:pt x="1301" y="1510"/>
                    <a:pt x="2208" y="1510"/>
                  </a:cubicBezTo>
                  <a:lnTo>
                    <a:pt x="2252" y="1510"/>
                  </a:lnTo>
                  <a:cubicBezTo>
                    <a:pt x="2757" y="1503"/>
                    <a:pt x="3233" y="1387"/>
                    <a:pt x="3596" y="1184"/>
                  </a:cubicBezTo>
                  <a:cubicBezTo>
                    <a:pt x="3908" y="1010"/>
                    <a:pt x="4099" y="791"/>
                    <a:pt x="4096" y="614"/>
                  </a:cubicBezTo>
                  <a:cubicBezTo>
                    <a:pt x="4092" y="432"/>
                    <a:pt x="3826" y="134"/>
                    <a:pt x="3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5"/>
            <p:cNvSpPr/>
            <p:nvPr/>
          </p:nvSpPr>
          <p:spPr>
            <a:xfrm>
              <a:off x="6612760" y="2722214"/>
              <a:ext cx="238294" cy="92829"/>
            </a:xfrm>
            <a:custGeom>
              <a:avLst/>
              <a:gdLst/>
              <a:ahLst/>
              <a:cxnLst/>
              <a:rect l="l" t="t" r="r" b="b"/>
              <a:pathLst>
                <a:path w="3486" h="1358" extrusionOk="0">
                  <a:moveTo>
                    <a:pt x="3052" y="0"/>
                  </a:moveTo>
                  <a:cubicBezTo>
                    <a:pt x="2885" y="0"/>
                    <a:pt x="2650" y="89"/>
                    <a:pt x="2273" y="351"/>
                  </a:cubicBezTo>
                  <a:cubicBezTo>
                    <a:pt x="1301" y="1028"/>
                    <a:pt x="118" y="932"/>
                    <a:pt x="20" y="1044"/>
                  </a:cubicBezTo>
                  <a:cubicBezTo>
                    <a:pt x="16" y="1047"/>
                    <a:pt x="15" y="1053"/>
                    <a:pt x="13" y="1058"/>
                  </a:cubicBezTo>
                  <a:cubicBezTo>
                    <a:pt x="0" y="1222"/>
                    <a:pt x="491" y="1358"/>
                    <a:pt x="1148" y="1358"/>
                  </a:cubicBezTo>
                  <a:cubicBezTo>
                    <a:pt x="1779" y="1358"/>
                    <a:pt x="2563" y="1234"/>
                    <a:pt x="3205" y="891"/>
                  </a:cubicBezTo>
                  <a:lnTo>
                    <a:pt x="3416" y="393"/>
                  </a:lnTo>
                  <a:lnTo>
                    <a:pt x="3486" y="230"/>
                  </a:lnTo>
                  <a:cubicBezTo>
                    <a:pt x="3355" y="126"/>
                    <a:pt x="3252" y="0"/>
                    <a:pt x="3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5"/>
            <p:cNvSpPr/>
            <p:nvPr/>
          </p:nvSpPr>
          <p:spPr>
            <a:xfrm>
              <a:off x="6902805" y="2749079"/>
              <a:ext cx="280471" cy="103220"/>
            </a:xfrm>
            <a:custGeom>
              <a:avLst/>
              <a:gdLst/>
              <a:ahLst/>
              <a:cxnLst/>
              <a:rect l="l" t="t" r="r" b="b"/>
              <a:pathLst>
                <a:path w="4103" h="1510" extrusionOk="0">
                  <a:moveTo>
                    <a:pt x="680" y="0"/>
                  </a:moveTo>
                  <a:cubicBezTo>
                    <a:pt x="270" y="134"/>
                    <a:pt x="4" y="432"/>
                    <a:pt x="2" y="614"/>
                  </a:cubicBezTo>
                  <a:cubicBezTo>
                    <a:pt x="0" y="793"/>
                    <a:pt x="191" y="1010"/>
                    <a:pt x="502" y="1184"/>
                  </a:cubicBezTo>
                  <a:cubicBezTo>
                    <a:pt x="866" y="1389"/>
                    <a:pt x="1343" y="1503"/>
                    <a:pt x="1846" y="1510"/>
                  </a:cubicBezTo>
                  <a:lnTo>
                    <a:pt x="1892" y="1510"/>
                  </a:lnTo>
                  <a:cubicBezTo>
                    <a:pt x="2798" y="1510"/>
                    <a:pt x="3718" y="1173"/>
                    <a:pt x="4010" y="856"/>
                  </a:cubicBezTo>
                  <a:cubicBezTo>
                    <a:pt x="4073" y="787"/>
                    <a:pt x="4102" y="723"/>
                    <a:pt x="4097" y="665"/>
                  </a:cubicBezTo>
                  <a:cubicBezTo>
                    <a:pt x="4095" y="661"/>
                    <a:pt x="4095" y="658"/>
                    <a:pt x="4094" y="654"/>
                  </a:cubicBezTo>
                  <a:lnTo>
                    <a:pt x="4090" y="649"/>
                  </a:lnTo>
                  <a:lnTo>
                    <a:pt x="4080" y="651"/>
                  </a:lnTo>
                  <a:lnTo>
                    <a:pt x="4076" y="651"/>
                  </a:lnTo>
                  <a:cubicBezTo>
                    <a:pt x="4080" y="654"/>
                    <a:pt x="4081" y="660"/>
                    <a:pt x="4083" y="665"/>
                  </a:cubicBezTo>
                  <a:cubicBezTo>
                    <a:pt x="4096" y="829"/>
                    <a:pt x="3605" y="965"/>
                    <a:pt x="2948" y="965"/>
                  </a:cubicBezTo>
                  <a:cubicBezTo>
                    <a:pt x="2317" y="965"/>
                    <a:pt x="1533" y="841"/>
                    <a:pt x="891" y="498"/>
                  </a:cubicBezTo>
                  <a:lnTo>
                    <a:pt x="6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5"/>
            <p:cNvSpPr/>
            <p:nvPr/>
          </p:nvSpPr>
          <p:spPr>
            <a:xfrm>
              <a:off x="6944504" y="2722146"/>
              <a:ext cx="238294" cy="92898"/>
            </a:xfrm>
            <a:custGeom>
              <a:avLst/>
              <a:gdLst/>
              <a:ahLst/>
              <a:cxnLst/>
              <a:rect l="l" t="t" r="r" b="b"/>
              <a:pathLst>
                <a:path w="3486" h="1359" extrusionOk="0">
                  <a:moveTo>
                    <a:pt x="433" y="1"/>
                  </a:moveTo>
                  <a:cubicBezTo>
                    <a:pt x="233" y="1"/>
                    <a:pt x="131" y="126"/>
                    <a:pt x="0" y="231"/>
                  </a:cubicBezTo>
                  <a:lnTo>
                    <a:pt x="70" y="394"/>
                  </a:lnTo>
                  <a:lnTo>
                    <a:pt x="281" y="890"/>
                  </a:lnTo>
                  <a:cubicBezTo>
                    <a:pt x="924" y="1234"/>
                    <a:pt x="1709" y="1359"/>
                    <a:pt x="2339" y="1359"/>
                  </a:cubicBezTo>
                  <a:cubicBezTo>
                    <a:pt x="2996" y="1359"/>
                    <a:pt x="3486" y="1223"/>
                    <a:pt x="3473" y="1059"/>
                  </a:cubicBezTo>
                  <a:cubicBezTo>
                    <a:pt x="3471" y="1054"/>
                    <a:pt x="3470" y="1048"/>
                    <a:pt x="3466" y="1045"/>
                  </a:cubicBezTo>
                  <a:cubicBezTo>
                    <a:pt x="3368" y="933"/>
                    <a:pt x="2185" y="1029"/>
                    <a:pt x="1213" y="352"/>
                  </a:cubicBezTo>
                  <a:cubicBezTo>
                    <a:pt x="836" y="89"/>
                    <a:pt x="600" y="1"/>
                    <a:pt x="4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5"/>
            <p:cNvSpPr/>
            <p:nvPr/>
          </p:nvSpPr>
          <p:spPr>
            <a:xfrm>
              <a:off x="6744214" y="2533135"/>
              <a:ext cx="306173" cy="485133"/>
            </a:xfrm>
            <a:custGeom>
              <a:avLst/>
              <a:gdLst/>
              <a:ahLst/>
              <a:cxnLst/>
              <a:rect l="l" t="t" r="r" b="b"/>
              <a:pathLst>
                <a:path w="4479" h="7097" extrusionOk="0">
                  <a:moveTo>
                    <a:pt x="2240" y="0"/>
                  </a:moveTo>
                  <a:cubicBezTo>
                    <a:pt x="1379" y="0"/>
                    <a:pt x="737" y="903"/>
                    <a:pt x="737" y="1710"/>
                  </a:cubicBezTo>
                  <a:cubicBezTo>
                    <a:pt x="737" y="1827"/>
                    <a:pt x="774" y="1934"/>
                    <a:pt x="811" y="2039"/>
                  </a:cubicBezTo>
                  <a:cubicBezTo>
                    <a:pt x="848" y="2143"/>
                    <a:pt x="881" y="2237"/>
                    <a:pt x="879" y="2339"/>
                  </a:cubicBezTo>
                  <a:cubicBezTo>
                    <a:pt x="870" y="2877"/>
                    <a:pt x="681" y="3277"/>
                    <a:pt x="479" y="3701"/>
                  </a:cubicBezTo>
                  <a:cubicBezTo>
                    <a:pt x="246" y="4195"/>
                    <a:pt x="3" y="4709"/>
                    <a:pt x="3" y="5503"/>
                  </a:cubicBezTo>
                  <a:cubicBezTo>
                    <a:pt x="1" y="6099"/>
                    <a:pt x="239" y="6671"/>
                    <a:pt x="663" y="7090"/>
                  </a:cubicBezTo>
                  <a:lnTo>
                    <a:pt x="670" y="7097"/>
                  </a:lnTo>
                  <a:lnTo>
                    <a:pt x="3810" y="7097"/>
                  </a:lnTo>
                  <a:lnTo>
                    <a:pt x="3817" y="7090"/>
                  </a:lnTo>
                  <a:cubicBezTo>
                    <a:pt x="4242" y="6671"/>
                    <a:pt x="4478" y="6099"/>
                    <a:pt x="4476" y="5503"/>
                  </a:cubicBezTo>
                  <a:cubicBezTo>
                    <a:pt x="4478" y="4678"/>
                    <a:pt x="4233" y="4167"/>
                    <a:pt x="3996" y="3673"/>
                  </a:cubicBezTo>
                  <a:cubicBezTo>
                    <a:pt x="3798" y="3261"/>
                    <a:pt x="3610" y="2872"/>
                    <a:pt x="3602" y="2339"/>
                  </a:cubicBezTo>
                  <a:cubicBezTo>
                    <a:pt x="3600" y="2237"/>
                    <a:pt x="3633" y="2141"/>
                    <a:pt x="3670" y="2039"/>
                  </a:cubicBezTo>
                  <a:cubicBezTo>
                    <a:pt x="3705" y="1936"/>
                    <a:pt x="3744" y="1827"/>
                    <a:pt x="3744" y="1710"/>
                  </a:cubicBezTo>
                  <a:cubicBezTo>
                    <a:pt x="3744" y="903"/>
                    <a:pt x="3100" y="0"/>
                    <a:pt x="2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5"/>
            <p:cNvSpPr/>
            <p:nvPr/>
          </p:nvSpPr>
          <p:spPr>
            <a:xfrm>
              <a:off x="6741850" y="2726925"/>
              <a:ext cx="311028" cy="337152"/>
            </a:xfrm>
            <a:custGeom>
              <a:avLst/>
              <a:gdLst/>
              <a:ahLst/>
              <a:cxnLst/>
              <a:rect l="l" t="t" r="r" b="b"/>
              <a:pathLst>
                <a:path w="4477" h="4932" extrusionOk="0">
                  <a:moveTo>
                    <a:pt x="3654" y="0"/>
                  </a:moveTo>
                  <a:lnTo>
                    <a:pt x="3635" y="19"/>
                  </a:lnTo>
                  <a:cubicBezTo>
                    <a:pt x="3321" y="328"/>
                    <a:pt x="2795" y="512"/>
                    <a:pt x="2223" y="512"/>
                  </a:cubicBezTo>
                  <a:cubicBezTo>
                    <a:pt x="1664" y="512"/>
                    <a:pt x="1161" y="338"/>
                    <a:pt x="840" y="35"/>
                  </a:cubicBezTo>
                  <a:lnTo>
                    <a:pt x="819" y="16"/>
                  </a:lnTo>
                  <a:lnTo>
                    <a:pt x="807" y="40"/>
                  </a:lnTo>
                  <a:cubicBezTo>
                    <a:pt x="325" y="891"/>
                    <a:pt x="1" y="1948"/>
                    <a:pt x="1" y="2670"/>
                  </a:cubicBezTo>
                  <a:cubicBezTo>
                    <a:pt x="1" y="3545"/>
                    <a:pt x="511" y="4416"/>
                    <a:pt x="1240" y="4788"/>
                  </a:cubicBezTo>
                  <a:cubicBezTo>
                    <a:pt x="1426" y="4879"/>
                    <a:pt x="1629" y="4928"/>
                    <a:pt x="1836" y="4932"/>
                  </a:cubicBezTo>
                  <a:cubicBezTo>
                    <a:pt x="1954" y="4932"/>
                    <a:pt x="2046" y="4910"/>
                    <a:pt x="2108" y="4870"/>
                  </a:cubicBezTo>
                  <a:cubicBezTo>
                    <a:pt x="2134" y="4851"/>
                    <a:pt x="2155" y="4825"/>
                    <a:pt x="2169" y="4795"/>
                  </a:cubicBezTo>
                  <a:cubicBezTo>
                    <a:pt x="2190" y="4760"/>
                    <a:pt x="2201" y="4740"/>
                    <a:pt x="2229" y="4740"/>
                  </a:cubicBezTo>
                  <a:cubicBezTo>
                    <a:pt x="2259" y="4740"/>
                    <a:pt x="2267" y="4758"/>
                    <a:pt x="2285" y="4793"/>
                  </a:cubicBezTo>
                  <a:cubicBezTo>
                    <a:pt x="2299" y="4826"/>
                    <a:pt x="2323" y="4854"/>
                    <a:pt x="2355" y="4872"/>
                  </a:cubicBezTo>
                  <a:cubicBezTo>
                    <a:pt x="2432" y="4905"/>
                    <a:pt x="2517" y="4923"/>
                    <a:pt x="2602" y="4923"/>
                  </a:cubicBezTo>
                  <a:cubicBezTo>
                    <a:pt x="2606" y="4923"/>
                    <a:pt x="2610" y="4923"/>
                    <a:pt x="2614" y="4923"/>
                  </a:cubicBezTo>
                  <a:cubicBezTo>
                    <a:pt x="2791" y="4919"/>
                    <a:pt x="2965" y="4879"/>
                    <a:pt x="3126" y="4805"/>
                  </a:cubicBezTo>
                  <a:cubicBezTo>
                    <a:pt x="3922" y="4446"/>
                    <a:pt x="4476" y="3569"/>
                    <a:pt x="4476" y="2670"/>
                  </a:cubicBezTo>
                  <a:cubicBezTo>
                    <a:pt x="4476" y="1893"/>
                    <a:pt x="4166" y="878"/>
                    <a:pt x="3668" y="25"/>
                  </a:cubicBezTo>
                  <a:lnTo>
                    <a:pt x="36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5"/>
            <p:cNvSpPr/>
            <p:nvPr/>
          </p:nvSpPr>
          <p:spPr>
            <a:xfrm>
              <a:off x="6744125" y="2935525"/>
              <a:ext cx="306150" cy="128376"/>
            </a:xfrm>
            <a:custGeom>
              <a:avLst/>
              <a:gdLst/>
              <a:ahLst/>
              <a:cxnLst/>
              <a:rect l="l" t="t" r="r" b="b"/>
              <a:pathLst>
                <a:path w="4324" h="1848" extrusionOk="0">
                  <a:moveTo>
                    <a:pt x="0" y="1"/>
                  </a:moveTo>
                  <a:lnTo>
                    <a:pt x="0" y="1"/>
                  </a:lnTo>
                  <a:cubicBezTo>
                    <a:pt x="109" y="707"/>
                    <a:pt x="559" y="1431"/>
                    <a:pt x="1175" y="1705"/>
                  </a:cubicBezTo>
                  <a:cubicBezTo>
                    <a:pt x="1355" y="1785"/>
                    <a:pt x="1594" y="1847"/>
                    <a:pt x="1783" y="1847"/>
                  </a:cubicBezTo>
                  <a:cubicBezTo>
                    <a:pt x="1880" y="1847"/>
                    <a:pt x="1965" y="1831"/>
                    <a:pt x="2022" y="1792"/>
                  </a:cubicBezTo>
                  <a:cubicBezTo>
                    <a:pt x="2083" y="1750"/>
                    <a:pt x="2081" y="1650"/>
                    <a:pt x="2155" y="1650"/>
                  </a:cubicBezTo>
                  <a:cubicBezTo>
                    <a:pt x="2228" y="1650"/>
                    <a:pt x="2223" y="1759"/>
                    <a:pt x="2290" y="1792"/>
                  </a:cubicBezTo>
                  <a:cubicBezTo>
                    <a:pt x="2359" y="1827"/>
                    <a:pt x="2445" y="1843"/>
                    <a:pt x="2538" y="1843"/>
                  </a:cubicBezTo>
                  <a:cubicBezTo>
                    <a:pt x="2703" y="1843"/>
                    <a:pt x="2889" y="1794"/>
                    <a:pt x="3044" y="1720"/>
                  </a:cubicBezTo>
                  <a:cubicBezTo>
                    <a:pt x="3671" y="1424"/>
                    <a:pt x="4185" y="800"/>
                    <a:pt x="4323" y="11"/>
                  </a:cubicBezTo>
                  <a:lnTo>
                    <a:pt x="4323" y="11"/>
                  </a:lnTo>
                  <a:cubicBezTo>
                    <a:pt x="3766" y="581"/>
                    <a:pt x="3007" y="932"/>
                    <a:pt x="2169" y="932"/>
                  </a:cubicBezTo>
                  <a:cubicBezTo>
                    <a:pt x="1324" y="932"/>
                    <a:pt x="559" y="57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5"/>
            <p:cNvSpPr/>
            <p:nvPr/>
          </p:nvSpPr>
          <p:spPr>
            <a:xfrm>
              <a:off x="6826449" y="2639159"/>
              <a:ext cx="141568" cy="105271"/>
            </a:xfrm>
            <a:custGeom>
              <a:avLst/>
              <a:gdLst/>
              <a:ahLst/>
              <a:cxnLst/>
              <a:rect l="l" t="t" r="r" b="b"/>
              <a:pathLst>
                <a:path w="2071" h="1540" extrusionOk="0">
                  <a:moveTo>
                    <a:pt x="1038" y="1"/>
                  </a:moveTo>
                  <a:cubicBezTo>
                    <a:pt x="675" y="1"/>
                    <a:pt x="0" y="309"/>
                    <a:pt x="0" y="900"/>
                  </a:cubicBezTo>
                  <a:cubicBezTo>
                    <a:pt x="0" y="1265"/>
                    <a:pt x="465" y="1540"/>
                    <a:pt x="1082" y="1540"/>
                  </a:cubicBezTo>
                  <a:lnTo>
                    <a:pt x="1105" y="1540"/>
                  </a:lnTo>
                  <a:cubicBezTo>
                    <a:pt x="1675" y="1533"/>
                    <a:pt x="2071" y="1270"/>
                    <a:pt x="2071" y="897"/>
                  </a:cubicBezTo>
                  <a:cubicBezTo>
                    <a:pt x="2071" y="316"/>
                    <a:pt x="1389" y="1"/>
                    <a:pt x="1038" y="1"/>
                  </a:cubicBezTo>
                  <a:close/>
                </a:path>
              </a:pathLst>
            </a:custGeom>
            <a:solidFill>
              <a:schemeClr val="lt1"/>
            </a:solidFill>
            <a:ln w="575" cap="flat" cmpd="sng">
              <a:solidFill>
                <a:srgbClr val="231F20"/>
              </a:solidFill>
              <a:prstDash val="solid"/>
              <a:miter lim="17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5"/>
            <p:cNvSpPr/>
            <p:nvPr/>
          </p:nvSpPr>
          <p:spPr>
            <a:xfrm>
              <a:off x="6863841" y="2651258"/>
              <a:ext cx="66717" cy="29667"/>
            </a:xfrm>
            <a:custGeom>
              <a:avLst/>
              <a:gdLst/>
              <a:ahLst/>
              <a:cxnLst/>
              <a:rect l="l" t="t" r="r" b="b"/>
              <a:pathLst>
                <a:path w="976" h="434" extrusionOk="0">
                  <a:moveTo>
                    <a:pt x="14" y="1"/>
                  </a:moveTo>
                  <a:cubicBezTo>
                    <a:pt x="0" y="243"/>
                    <a:pt x="365" y="434"/>
                    <a:pt x="488" y="434"/>
                  </a:cubicBezTo>
                  <a:cubicBezTo>
                    <a:pt x="621" y="434"/>
                    <a:pt x="958" y="243"/>
                    <a:pt x="9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5"/>
            <p:cNvSpPr/>
            <p:nvPr/>
          </p:nvSpPr>
          <p:spPr>
            <a:xfrm>
              <a:off x="6864046" y="2625145"/>
              <a:ext cx="67195" cy="42382"/>
            </a:xfrm>
            <a:custGeom>
              <a:avLst/>
              <a:gdLst/>
              <a:ahLst/>
              <a:cxnLst/>
              <a:rect l="l" t="t" r="r" b="b"/>
              <a:pathLst>
                <a:path w="983" h="620" extrusionOk="0">
                  <a:moveTo>
                    <a:pt x="492" y="1"/>
                  </a:moveTo>
                  <a:cubicBezTo>
                    <a:pt x="357" y="1"/>
                    <a:pt x="115" y="155"/>
                    <a:pt x="1" y="383"/>
                  </a:cubicBezTo>
                  <a:lnTo>
                    <a:pt x="6" y="386"/>
                  </a:lnTo>
                  <a:lnTo>
                    <a:pt x="17" y="393"/>
                  </a:lnTo>
                  <a:cubicBezTo>
                    <a:pt x="153" y="495"/>
                    <a:pt x="367" y="619"/>
                    <a:pt x="478" y="619"/>
                  </a:cubicBezTo>
                  <a:cubicBezTo>
                    <a:pt x="595" y="619"/>
                    <a:pt x="848" y="470"/>
                    <a:pt x="965" y="393"/>
                  </a:cubicBezTo>
                  <a:lnTo>
                    <a:pt x="977" y="386"/>
                  </a:lnTo>
                  <a:lnTo>
                    <a:pt x="983" y="383"/>
                  </a:lnTo>
                  <a:cubicBezTo>
                    <a:pt x="844" y="143"/>
                    <a:pt x="583" y="1"/>
                    <a:pt x="4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8" name="Google Shape;2118;p35"/>
            <p:cNvGrpSpPr/>
            <p:nvPr/>
          </p:nvGrpSpPr>
          <p:grpSpPr>
            <a:xfrm flipH="1">
              <a:off x="6814326" y="2576747"/>
              <a:ext cx="64529" cy="55301"/>
              <a:chOff x="6688530" y="2567647"/>
              <a:chExt cx="64529" cy="55301"/>
            </a:xfrm>
          </p:grpSpPr>
          <p:sp>
            <p:nvSpPr>
              <p:cNvPr id="2119" name="Google Shape;2119;p35"/>
              <p:cNvSpPr/>
              <p:nvPr/>
            </p:nvSpPr>
            <p:spPr>
              <a:xfrm>
                <a:off x="6688530" y="2567647"/>
                <a:ext cx="64529" cy="55301"/>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5"/>
              <p:cNvSpPr/>
              <p:nvPr/>
            </p:nvSpPr>
            <p:spPr>
              <a:xfrm>
                <a:off x="6697553" y="2579063"/>
                <a:ext cx="34179"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5"/>
              <p:cNvSpPr/>
              <p:nvPr/>
            </p:nvSpPr>
            <p:spPr>
              <a:xfrm>
                <a:off x="6711567" y="2577833"/>
                <a:ext cx="16953"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5"/>
              <p:cNvSpPr/>
              <p:nvPr/>
            </p:nvSpPr>
            <p:spPr>
              <a:xfrm>
                <a:off x="6699672" y="2598135"/>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3" name="Google Shape;2123;p35"/>
            <p:cNvGrpSpPr/>
            <p:nvPr/>
          </p:nvGrpSpPr>
          <p:grpSpPr>
            <a:xfrm>
              <a:off x="6916580" y="2576747"/>
              <a:ext cx="64529" cy="55301"/>
              <a:chOff x="6688530" y="2567647"/>
              <a:chExt cx="64529" cy="55301"/>
            </a:xfrm>
          </p:grpSpPr>
          <p:sp>
            <p:nvSpPr>
              <p:cNvPr id="2124" name="Google Shape;2124;p35"/>
              <p:cNvSpPr/>
              <p:nvPr/>
            </p:nvSpPr>
            <p:spPr>
              <a:xfrm>
                <a:off x="6688530" y="2567647"/>
                <a:ext cx="64529" cy="55301"/>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5"/>
              <p:cNvSpPr/>
              <p:nvPr/>
            </p:nvSpPr>
            <p:spPr>
              <a:xfrm>
                <a:off x="6697553" y="2579063"/>
                <a:ext cx="34179"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5"/>
              <p:cNvSpPr/>
              <p:nvPr/>
            </p:nvSpPr>
            <p:spPr>
              <a:xfrm>
                <a:off x="6711567" y="2577833"/>
                <a:ext cx="16953"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5"/>
              <p:cNvSpPr/>
              <p:nvPr/>
            </p:nvSpPr>
            <p:spPr>
              <a:xfrm>
                <a:off x="6699672" y="2598135"/>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28" name="Google Shape;2128;p35"/>
          <p:cNvGrpSpPr/>
          <p:nvPr/>
        </p:nvGrpSpPr>
        <p:grpSpPr>
          <a:xfrm>
            <a:off x="7749741" y="3738495"/>
            <a:ext cx="251312" cy="263356"/>
            <a:chOff x="6612760" y="2533135"/>
            <a:chExt cx="570516" cy="597857"/>
          </a:xfrm>
        </p:grpSpPr>
        <p:sp>
          <p:nvSpPr>
            <p:cNvPr id="2129" name="Google Shape;2129;p35"/>
            <p:cNvSpPr/>
            <p:nvPr/>
          </p:nvSpPr>
          <p:spPr>
            <a:xfrm>
              <a:off x="6804027" y="3059216"/>
              <a:ext cx="86814" cy="71775"/>
            </a:xfrm>
            <a:custGeom>
              <a:avLst/>
              <a:gdLst/>
              <a:ahLst/>
              <a:cxnLst/>
              <a:rect l="l" t="t" r="r" b="b"/>
              <a:pathLst>
                <a:path w="1270" h="1050" extrusionOk="0">
                  <a:moveTo>
                    <a:pt x="770" y="1"/>
                  </a:moveTo>
                  <a:lnTo>
                    <a:pt x="770" y="1"/>
                  </a:lnTo>
                  <a:cubicBezTo>
                    <a:pt x="784" y="76"/>
                    <a:pt x="777" y="132"/>
                    <a:pt x="751" y="176"/>
                  </a:cubicBezTo>
                  <a:cubicBezTo>
                    <a:pt x="726" y="213"/>
                    <a:pt x="686" y="237"/>
                    <a:pt x="642" y="246"/>
                  </a:cubicBezTo>
                  <a:cubicBezTo>
                    <a:pt x="418" y="293"/>
                    <a:pt x="132" y="400"/>
                    <a:pt x="43" y="504"/>
                  </a:cubicBezTo>
                  <a:cubicBezTo>
                    <a:pt x="9" y="541"/>
                    <a:pt x="1" y="595"/>
                    <a:pt x="22" y="641"/>
                  </a:cubicBezTo>
                  <a:cubicBezTo>
                    <a:pt x="48" y="701"/>
                    <a:pt x="122" y="739"/>
                    <a:pt x="214" y="739"/>
                  </a:cubicBezTo>
                  <a:cubicBezTo>
                    <a:pt x="219" y="739"/>
                    <a:pt x="223" y="739"/>
                    <a:pt x="227" y="739"/>
                  </a:cubicBezTo>
                  <a:cubicBezTo>
                    <a:pt x="193" y="420"/>
                    <a:pt x="707" y="299"/>
                    <a:pt x="730" y="293"/>
                  </a:cubicBezTo>
                  <a:cubicBezTo>
                    <a:pt x="732" y="293"/>
                    <a:pt x="734" y="293"/>
                    <a:pt x="736" y="293"/>
                  </a:cubicBezTo>
                  <a:cubicBezTo>
                    <a:pt x="766" y="293"/>
                    <a:pt x="775" y="338"/>
                    <a:pt x="742" y="346"/>
                  </a:cubicBezTo>
                  <a:cubicBezTo>
                    <a:pt x="737" y="346"/>
                    <a:pt x="223" y="467"/>
                    <a:pt x="285" y="760"/>
                  </a:cubicBezTo>
                  <a:cubicBezTo>
                    <a:pt x="353" y="842"/>
                    <a:pt x="453" y="891"/>
                    <a:pt x="560" y="897"/>
                  </a:cubicBezTo>
                  <a:cubicBezTo>
                    <a:pt x="583" y="897"/>
                    <a:pt x="605" y="893"/>
                    <a:pt x="626" y="882"/>
                  </a:cubicBezTo>
                  <a:cubicBezTo>
                    <a:pt x="560" y="548"/>
                    <a:pt x="919" y="372"/>
                    <a:pt x="923" y="371"/>
                  </a:cubicBezTo>
                  <a:cubicBezTo>
                    <a:pt x="928" y="368"/>
                    <a:pt x="933" y="366"/>
                    <a:pt x="937" y="366"/>
                  </a:cubicBezTo>
                  <a:cubicBezTo>
                    <a:pt x="963" y="366"/>
                    <a:pt x="977" y="406"/>
                    <a:pt x="946" y="418"/>
                  </a:cubicBezTo>
                  <a:cubicBezTo>
                    <a:pt x="933" y="425"/>
                    <a:pt x="616" y="581"/>
                    <a:pt x="679" y="879"/>
                  </a:cubicBezTo>
                  <a:cubicBezTo>
                    <a:pt x="679" y="879"/>
                    <a:pt x="679" y="881"/>
                    <a:pt x="679" y="881"/>
                  </a:cubicBezTo>
                  <a:cubicBezTo>
                    <a:pt x="733" y="958"/>
                    <a:pt x="928" y="1049"/>
                    <a:pt x="1038" y="1049"/>
                  </a:cubicBezTo>
                  <a:cubicBezTo>
                    <a:pt x="1042" y="1050"/>
                    <a:pt x="1046" y="1050"/>
                    <a:pt x="1049" y="1050"/>
                  </a:cubicBezTo>
                  <a:cubicBezTo>
                    <a:pt x="1066" y="1050"/>
                    <a:pt x="1082" y="1044"/>
                    <a:pt x="1095" y="1035"/>
                  </a:cubicBezTo>
                  <a:lnTo>
                    <a:pt x="1103" y="1005"/>
                  </a:lnTo>
                  <a:cubicBezTo>
                    <a:pt x="1095" y="821"/>
                    <a:pt x="1151" y="702"/>
                    <a:pt x="1194" y="606"/>
                  </a:cubicBezTo>
                  <a:cubicBezTo>
                    <a:pt x="1240" y="511"/>
                    <a:pt x="1270" y="446"/>
                    <a:pt x="1219" y="362"/>
                  </a:cubicBezTo>
                  <a:cubicBezTo>
                    <a:pt x="1165" y="267"/>
                    <a:pt x="1140" y="160"/>
                    <a:pt x="1149" y="52"/>
                  </a:cubicBezTo>
                  <a:lnTo>
                    <a:pt x="7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5"/>
            <p:cNvSpPr/>
            <p:nvPr/>
          </p:nvSpPr>
          <p:spPr>
            <a:xfrm>
              <a:off x="6903284" y="3059079"/>
              <a:ext cx="86814" cy="71775"/>
            </a:xfrm>
            <a:custGeom>
              <a:avLst/>
              <a:gdLst/>
              <a:ahLst/>
              <a:cxnLst/>
              <a:rect l="l" t="t" r="r" b="b"/>
              <a:pathLst>
                <a:path w="1270" h="1050" extrusionOk="0">
                  <a:moveTo>
                    <a:pt x="498" y="1"/>
                  </a:moveTo>
                  <a:lnTo>
                    <a:pt x="119" y="54"/>
                  </a:lnTo>
                  <a:cubicBezTo>
                    <a:pt x="128" y="160"/>
                    <a:pt x="105" y="267"/>
                    <a:pt x="51" y="362"/>
                  </a:cubicBezTo>
                  <a:cubicBezTo>
                    <a:pt x="0" y="446"/>
                    <a:pt x="30" y="509"/>
                    <a:pt x="76" y="606"/>
                  </a:cubicBezTo>
                  <a:cubicBezTo>
                    <a:pt x="119" y="702"/>
                    <a:pt x="175" y="821"/>
                    <a:pt x="167" y="1005"/>
                  </a:cubicBezTo>
                  <a:lnTo>
                    <a:pt x="174" y="1034"/>
                  </a:lnTo>
                  <a:cubicBezTo>
                    <a:pt x="189" y="1044"/>
                    <a:pt x="206" y="1050"/>
                    <a:pt x="224" y="1050"/>
                  </a:cubicBezTo>
                  <a:cubicBezTo>
                    <a:pt x="226" y="1050"/>
                    <a:pt x="229" y="1050"/>
                    <a:pt x="232" y="1049"/>
                  </a:cubicBezTo>
                  <a:cubicBezTo>
                    <a:pt x="342" y="1049"/>
                    <a:pt x="538" y="958"/>
                    <a:pt x="591" y="881"/>
                  </a:cubicBezTo>
                  <a:lnTo>
                    <a:pt x="591" y="877"/>
                  </a:lnTo>
                  <a:cubicBezTo>
                    <a:pt x="654" y="581"/>
                    <a:pt x="337" y="425"/>
                    <a:pt x="323" y="418"/>
                  </a:cubicBezTo>
                  <a:cubicBezTo>
                    <a:pt x="310" y="411"/>
                    <a:pt x="303" y="395"/>
                    <a:pt x="310" y="383"/>
                  </a:cubicBezTo>
                  <a:cubicBezTo>
                    <a:pt x="315" y="373"/>
                    <a:pt x="325" y="368"/>
                    <a:pt x="334" y="368"/>
                  </a:cubicBezTo>
                  <a:cubicBezTo>
                    <a:pt x="338" y="368"/>
                    <a:pt x="342" y="369"/>
                    <a:pt x="346" y="371"/>
                  </a:cubicBezTo>
                  <a:cubicBezTo>
                    <a:pt x="349" y="371"/>
                    <a:pt x="710" y="548"/>
                    <a:pt x="644" y="883"/>
                  </a:cubicBezTo>
                  <a:cubicBezTo>
                    <a:pt x="661" y="892"/>
                    <a:pt x="680" y="895"/>
                    <a:pt x="699" y="895"/>
                  </a:cubicBezTo>
                  <a:cubicBezTo>
                    <a:pt x="703" y="895"/>
                    <a:pt x="706" y="895"/>
                    <a:pt x="710" y="895"/>
                  </a:cubicBezTo>
                  <a:cubicBezTo>
                    <a:pt x="817" y="892"/>
                    <a:pt x="917" y="842"/>
                    <a:pt x="985" y="760"/>
                  </a:cubicBezTo>
                  <a:cubicBezTo>
                    <a:pt x="1047" y="467"/>
                    <a:pt x="533" y="346"/>
                    <a:pt x="528" y="346"/>
                  </a:cubicBezTo>
                  <a:cubicBezTo>
                    <a:pt x="495" y="338"/>
                    <a:pt x="503" y="293"/>
                    <a:pt x="531" y="293"/>
                  </a:cubicBezTo>
                  <a:cubicBezTo>
                    <a:pt x="533" y="293"/>
                    <a:pt x="536" y="293"/>
                    <a:pt x="538" y="294"/>
                  </a:cubicBezTo>
                  <a:cubicBezTo>
                    <a:pt x="561" y="299"/>
                    <a:pt x="1077" y="418"/>
                    <a:pt x="1043" y="739"/>
                  </a:cubicBezTo>
                  <a:cubicBezTo>
                    <a:pt x="1047" y="739"/>
                    <a:pt x="1051" y="739"/>
                    <a:pt x="1056" y="739"/>
                  </a:cubicBezTo>
                  <a:cubicBezTo>
                    <a:pt x="1148" y="739"/>
                    <a:pt x="1220" y="701"/>
                    <a:pt x="1248" y="639"/>
                  </a:cubicBezTo>
                  <a:cubicBezTo>
                    <a:pt x="1269" y="593"/>
                    <a:pt x="1261" y="541"/>
                    <a:pt x="1227" y="504"/>
                  </a:cubicBezTo>
                  <a:cubicBezTo>
                    <a:pt x="1136" y="402"/>
                    <a:pt x="849" y="295"/>
                    <a:pt x="626" y="246"/>
                  </a:cubicBezTo>
                  <a:cubicBezTo>
                    <a:pt x="580" y="239"/>
                    <a:pt x="540" y="215"/>
                    <a:pt x="516" y="176"/>
                  </a:cubicBezTo>
                  <a:cubicBezTo>
                    <a:pt x="489" y="134"/>
                    <a:pt x="484" y="78"/>
                    <a:pt x="4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5"/>
            <p:cNvSpPr/>
            <p:nvPr/>
          </p:nvSpPr>
          <p:spPr>
            <a:xfrm>
              <a:off x="6612760" y="2749079"/>
              <a:ext cx="280266" cy="103220"/>
            </a:xfrm>
            <a:custGeom>
              <a:avLst/>
              <a:gdLst/>
              <a:ahLst/>
              <a:cxnLst/>
              <a:rect l="l" t="t" r="r" b="b"/>
              <a:pathLst>
                <a:path w="4100" h="1510" extrusionOk="0">
                  <a:moveTo>
                    <a:pt x="3416" y="0"/>
                  </a:moveTo>
                  <a:lnTo>
                    <a:pt x="3205" y="498"/>
                  </a:lnTo>
                  <a:cubicBezTo>
                    <a:pt x="2563" y="841"/>
                    <a:pt x="1779" y="965"/>
                    <a:pt x="1148" y="965"/>
                  </a:cubicBezTo>
                  <a:cubicBezTo>
                    <a:pt x="491" y="965"/>
                    <a:pt x="0" y="829"/>
                    <a:pt x="13" y="665"/>
                  </a:cubicBezTo>
                  <a:cubicBezTo>
                    <a:pt x="15" y="660"/>
                    <a:pt x="16" y="654"/>
                    <a:pt x="20" y="651"/>
                  </a:cubicBezTo>
                  <a:lnTo>
                    <a:pt x="16" y="651"/>
                  </a:lnTo>
                  <a:lnTo>
                    <a:pt x="8" y="649"/>
                  </a:lnTo>
                  <a:lnTo>
                    <a:pt x="8" y="651"/>
                  </a:lnTo>
                  <a:cubicBezTo>
                    <a:pt x="6" y="656"/>
                    <a:pt x="4" y="660"/>
                    <a:pt x="2" y="663"/>
                  </a:cubicBezTo>
                  <a:lnTo>
                    <a:pt x="2" y="670"/>
                  </a:lnTo>
                  <a:cubicBezTo>
                    <a:pt x="2" y="675"/>
                    <a:pt x="2" y="679"/>
                    <a:pt x="2" y="684"/>
                  </a:cubicBezTo>
                  <a:cubicBezTo>
                    <a:pt x="4" y="738"/>
                    <a:pt x="34" y="795"/>
                    <a:pt x="90" y="856"/>
                  </a:cubicBezTo>
                  <a:cubicBezTo>
                    <a:pt x="381" y="1171"/>
                    <a:pt x="1301" y="1510"/>
                    <a:pt x="2208" y="1510"/>
                  </a:cubicBezTo>
                  <a:lnTo>
                    <a:pt x="2252" y="1510"/>
                  </a:lnTo>
                  <a:cubicBezTo>
                    <a:pt x="2757" y="1503"/>
                    <a:pt x="3233" y="1387"/>
                    <a:pt x="3596" y="1184"/>
                  </a:cubicBezTo>
                  <a:cubicBezTo>
                    <a:pt x="3908" y="1010"/>
                    <a:pt x="4099" y="791"/>
                    <a:pt x="4096" y="614"/>
                  </a:cubicBezTo>
                  <a:cubicBezTo>
                    <a:pt x="4092" y="432"/>
                    <a:pt x="3826" y="134"/>
                    <a:pt x="3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5"/>
            <p:cNvSpPr/>
            <p:nvPr/>
          </p:nvSpPr>
          <p:spPr>
            <a:xfrm>
              <a:off x="6612760" y="2722214"/>
              <a:ext cx="238294" cy="92829"/>
            </a:xfrm>
            <a:custGeom>
              <a:avLst/>
              <a:gdLst/>
              <a:ahLst/>
              <a:cxnLst/>
              <a:rect l="l" t="t" r="r" b="b"/>
              <a:pathLst>
                <a:path w="3486" h="1358" extrusionOk="0">
                  <a:moveTo>
                    <a:pt x="3052" y="0"/>
                  </a:moveTo>
                  <a:cubicBezTo>
                    <a:pt x="2885" y="0"/>
                    <a:pt x="2650" y="89"/>
                    <a:pt x="2273" y="351"/>
                  </a:cubicBezTo>
                  <a:cubicBezTo>
                    <a:pt x="1301" y="1028"/>
                    <a:pt x="118" y="932"/>
                    <a:pt x="20" y="1044"/>
                  </a:cubicBezTo>
                  <a:cubicBezTo>
                    <a:pt x="16" y="1047"/>
                    <a:pt x="15" y="1053"/>
                    <a:pt x="13" y="1058"/>
                  </a:cubicBezTo>
                  <a:cubicBezTo>
                    <a:pt x="0" y="1222"/>
                    <a:pt x="491" y="1358"/>
                    <a:pt x="1148" y="1358"/>
                  </a:cubicBezTo>
                  <a:cubicBezTo>
                    <a:pt x="1779" y="1358"/>
                    <a:pt x="2563" y="1234"/>
                    <a:pt x="3205" y="891"/>
                  </a:cubicBezTo>
                  <a:lnTo>
                    <a:pt x="3416" y="393"/>
                  </a:lnTo>
                  <a:lnTo>
                    <a:pt x="3486" y="230"/>
                  </a:lnTo>
                  <a:cubicBezTo>
                    <a:pt x="3355" y="126"/>
                    <a:pt x="3252" y="0"/>
                    <a:pt x="3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5"/>
            <p:cNvSpPr/>
            <p:nvPr/>
          </p:nvSpPr>
          <p:spPr>
            <a:xfrm>
              <a:off x="6902805" y="2749079"/>
              <a:ext cx="280471" cy="103220"/>
            </a:xfrm>
            <a:custGeom>
              <a:avLst/>
              <a:gdLst/>
              <a:ahLst/>
              <a:cxnLst/>
              <a:rect l="l" t="t" r="r" b="b"/>
              <a:pathLst>
                <a:path w="4103" h="1510" extrusionOk="0">
                  <a:moveTo>
                    <a:pt x="680" y="0"/>
                  </a:moveTo>
                  <a:cubicBezTo>
                    <a:pt x="270" y="134"/>
                    <a:pt x="4" y="432"/>
                    <a:pt x="2" y="614"/>
                  </a:cubicBezTo>
                  <a:cubicBezTo>
                    <a:pt x="0" y="793"/>
                    <a:pt x="191" y="1010"/>
                    <a:pt x="502" y="1184"/>
                  </a:cubicBezTo>
                  <a:cubicBezTo>
                    <a:pt x="866" y="1389"/>
                    <a:pt x="1343" y="1503"/>
                    <a:pt x="1846" y="1510"/>
                  </a:cubicBezTo>
                  <a:lnTo>
                    <a:pt x="1892" y="1510"/>
                  </a:lnTo>
                  <a:cubicBezTo>
                    <a:pt x="2798" y="1510"/>
                    <a:pt x="3718" y="1173"/>
                    <a:pt x="4010" y="856"/>
                  </a:cubicBezTo>
                  <a:cubicBezTo>
                    <a:pt x="4073" y="787"/>
                    <a:pt x="4102" y="723"/>
                    <a:pt x="4097" y="665"/>
                  </a:cubicBezTo>
                  <a:cubicBezTo>
                    <a:pt x="4095" y="661"/>
                    <a:pt x="4095" y="658"/>
                    <a:pt x="4094" y="654"/>
                  </a:cubicBezTo>
                  <a:lnTo>
                    <a:pt x="4090" y="649"/>
                  </a:lnTo>
                  <a:lnTo>
                    <a:pt x="4080" y="651"/>
                  </a:lnTo>
                  <a:lnTo>
                    <a:pt x="4076" y="651"/>
                  </a:lnTo>
                  <a:cubicBezTo>
                    <a:pt x="4080" y="654"/>
                    <a:pt x="4081" y="660"/>
                    <a:pt x="4083" y="665"/>
                  </a:cubicBezTo>
                  <a:cubicBezTo>
                    <a:pt x="4096" y="829"/>
                    <a:pt x="3605" y="965"/>
                    <a:pt x="2948" y="965"/>
                  </a:cubicBezTo>
                  <a:cubicBezTo>
                    <a:pt x="2317" y="965"/>
                    <a:pt x="1533" y="841"/>
                    <a:pt x="891" y="498"/>
                  </a:cubicBezTo>
                  <a:lnTo>
                    <a:pt x="6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5"/>
            <p:cNvSpPr/>
            <p:nvPr/>
          </p:nvSpPr>
          <p:spPr>
            <a:xfrm>
              <a:off x="6944504" y="2722146"/>
              <a:ext cx="238294" cy="92898"/>
            </a:xfrm>
            <a:custGeom>
              <a:avLst/>
              <a:gdLst/>
              <a:ahLst/>
              <a:cxnLst/>
              <a:rect l="l" t="t" r="r" b="b"/>
              <a:pathLst>
                <a:path w="3486" h="1359" extrusionOk="0">
                  <a:moveTo>
                    <a:pt x="433" y="1"/>
                  </a:moveTo>
                  <a:cubicBezTo>
                    <a:pt x="233" y="1"/>
                    <a:pt x="131" y="126"/>
                    <a:pt x="0" y="231"/>
                  </a:cubicBezTo>
                  <a:lnTo>
                    <a:pt x="70" y="394"/>
                  </a:lnTo>
                  <a:lnTo>
                    <a:pt x="281" y="890"/>
                  </a:lnTo>
                  <a:cubicBezTo>
                    <a:pt x="924" y="1234"/>
                    <a:pt x="1709" y="1359"/>
                    <a:pt x="2339" y="1359"/>
                  </a:cubicBezTo>
                  <a:cubicBezTo>
                    <a:pt x="2996" y="1359"/>
                    <a:pt x="3486" y="1223"/>
                    <a:pt x="3473" y="1059"/>
                  </a:cubicBezTo>
                  <a:cubicBezTo>
                    <a:pt x="3471" y="1054"/>
                    <a:pt x="3470" y="1048"/>
                    <a:pt x="3466" y="1045"/>
                  </a:cubicBezTo>
                  <a:cubicBezTo>
                    <a:pt x="3368" y="933"/>
                    <a:pt x="2185" y="1029"/>
                    <a:pt x="1213" y="352"/>
                  </a:cubicBezTo>
                  <a:cubicBezTo>
                    <a:pt x="836" y="89"/>
                    <a:pt x="600" y="1"/>
                    <a:pt x="4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5"/>
            <p:cNvSpPr/>
            <p:nvPr/>
          </p:nvSpPr>
          <p:spPr>
            <a:xfrm>
              <a:off x="6744214" y="2533135"/>
              <a:ext cx="306173" cy="485133"/>
            </a:xfrm>
            <a:custGeom>
              <a:avLst/>
              <a:gdLst/>
              <a:ahLst/>
              <a:cxnLst/>
              <a:rect l="l" t="t" r="r" b="b"/>
              <a:pathLst>
                <a:path w="4479" h="7097" extrusionOk="0">
                  <a:moveTo>
                    <a:pt x="2240" y="0"/>
                  </a:moveTo>
                  <a:cubicBezTo>
                    <a:pt x="1379" y="0"/>
                    <a:pt x="737" y="903"/>
                    <a:pt x="737" y="1710"/>
                  </a:cubicBezTo>
                  <a:cubicBezTo>
                    <a:pt x="737" y="1827"/>
                    <a:pt x="774" y="1934"/>
                    <a:pt x="811" y="2039"/>
                  </a:cubicBezTo>
                  <a:cubicBezTo>
                    <a:pt x="848" y="2143"/>
                    <a:pt x="881" y="2237"/>
                    <a:pt x="879" y="2339"/>
                  </a:cubicBezTo>
                  <a:cubicBezTo>
                    <a:pt x="870" y="2877"/>
                    <a:pt x="681" y="3277"/>
                    <a:pt x="479" y="3701"/>
                  </a:cubicBezTo>
                  <a:cubicBezTo>
                    <a:pt x="246" y="4195"/>
                    <a:pt x="3" y="4709"/>
                    <a:pt x="3" y="5503"/>
                  </a:cubicBezTo>
                  <a:cubicBezTo>
                    <a:pt x="1" y="6099"/>
                    <a:pt x="239" y="6671"/>
                    <a:pt x="663" y="7090"/>
                  </a:cubicBezTo>
                  <a:lnTo>
                    <a:pt x="670" y="7097"/>
                  </a:lnTo>
                  <a:lnTo>
                    <a:pt x="3810" y="7097"/>
                  </a:lnTo>
                  <a:lnTo>
                    <a:pt x="3817" y="7090"/>
                  </a:lnTo>
                  <a:cubicBezTo>
                    <a:pt x="4242" y="6671"/>
                    <a:pt x="4478" y="6099"/>
                    <a:pt x="4476" y="5503"/>
                  </a:cubicBezTo>
                  <a:cubicBezTo>
                    <a:pt x="4478" y="4678"/>
                    <a:pt x="4233" y="4167"/>
                    <a:pt x="3996" y="3673"/>
                  </a:cubicBezTo>
                  <a:cubicBezTo>
                    <a:pt x="3798" y="3261"/>
                    <a:pt x="3610" y="2872"/>
                    <a:pt x="3602" y="2339"/>
                  </a:cubicBezTo>
                  <a:cubicBezTo>
                    <a:pt x="3600" y="2237"/>
                    <a:pt x="3633" y="2141"/>
                    <a:pt x="3670" y="2039"/>
                  </a:cubicBezTo>
                  <a:cubicBezTo>
                    <a:pt x="3705" y="1936"/>
                    <a:pt x="3744" y="1827"/>
                    <a:pt x="3744" y="1710"/>
                  </a:cubicBezTo>
                  <a:cubicBezTo>
                    <a:pt x="3744" y="903"/>
                    <a:pt x="3100" y="0"/>
                    <a:pt x="2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5"/>
            <p:cNvSpPr/>
            <p:nvPr/>
          </p:nvSpPr>
          <p:spPr>
            <a:xfrm>
              <a:off x="6741850" y="2726925"/>
              <a:ext cx="311028" cy="337152"/>
            </a:xfrm>
            <a:custGeom>
              <a:avLst/>
              <a:gdLst/>
              <a:ahLst/>
              <a:cxnLst/>
              <a:rect l="l" t="t" r="r" b="b"/>
              <a:pathLst>
                <a:path w="4477" h="4932" extrusionOk="0">
                  <a:moveTo>
                    <a:pt x="3654" y="0"/>
                  </a:moveTo>
                  <a:lnTo>
                    <a:pt x="3635" y="19"/>
                  </a:lnTo>
                  <a:cubicBezTo>
                    <a:pt x="3321" y="328"/>
                    <a:pt x="2795" y="512"/>
                    <a:pt x="2223" y="512"/>
                  </a:cubicBezTo>
                  <a:cubicBezTo>
                    <a:pt x="1664" y="512"/>
                    <a:pt x="1161" y="338"/>
                    <a:pt x="840" y="35"/>
                  </a:cubicBezTo>
                  <a:lnTo>
                    <a:pt x="819" y="16"/>
                  </a:lnTo>
                  <a:lnTo>
                    <a:pt x="807" y="40"/>
                  </a:lnTo>
                  <a:cubicBezTo>
                    <a:pt x="325" y="891"/>
                    <a:pt x="1" y="1948"/>
                    <a:pt x="1" y="2670"/>
                  </a:cubicBezTo>
                  <a:cubicBezTo>
                    <a:pt x="1" y="3545"/>
                    <a:pt x="511" y="4416"/>
                    <a:pt x="1240" y="4788"/>
                  </a:cubicBezTo>
                  <a:cubicBezTo>
                    <a:pt x="1426" y="4879"/>
                    <a:pt x="1629" y="4928"/>
                    <a:pt x="1836" y="4932"/>
                  </a:cubicBezTo>
                  <a:cubicBezTo>
                    <a:pt x="1954" y="4932"/>
                    <a:pt x="2046" y="4910"/>
                    <a:pt x="2108" y="4870"/>
                  </a:cubicBezTo>
                  <a:cubicBezTo>
                    <a:pt x="2134" y="4851"/>
                    <a:pt x="2155" y="4825"/>
                    <a:pt x="2169" y="4795"/>
                  </a:cubicBezTo>
                  <a:cubicBezTo>
                    <a:pt x="2190" y="4760"/>
                    <a:pt x="2201" y="4740"/>
                    <a:pt x="2229" y="4740"/>
                  </a:cubicBezTo>
                  <a:cubicBezTo>
                    <a:pt x="2259" y="4740"/>
                    <a:pt x="2267" y="4758"/>
                    <a:pt x="2285" y="4793"/>
                  </a:cubicBezTo>
                  <a:cubicBezTo>
                    <a:pt x="2299" y="4826"/>
                    <a:pt x="2323" y="4854"/>
                    <a:pt x="2355" y="4872"/>
                  </a:cubicBezTo>
                  <a:cubicBezTo>
                    <a:pt x="2432" y="4905"/>
                    <a:pt x="2517" y="4923"/>
                    <a:pt x="2602" y="4923"/>
                  </a:cubicBezTo>
                  <a:cubicBezTo>
                    <a:pt x="2606" y="4923"/>
                    <a:pt x="2610" y="4923"/>
                    <a:pt x="2614" y="4923"/>
                  </a:cubicBezTo>
                  <a:cubicBezTo>
                    <a:pt x="2791" y="4919"/>
                    <a:pt x="2965" y="4879"/>
                    <a:pt x="3126" y="4805"/>
                  </a:cubicBezTo>
                  <a:cubicBezTo>
                    <a:pt x="3922" y="4446"/>
                    <a:pt x="4476" y="3569"/>
                    <a:pt x="4476" y="2670"/>
                  </a:cubicBezTo>
                  <a:cubicBezTo>
                    <a:pt x="4476" y="1893"/>
                    <a:pt x="4166" y="878"/>
                    <a:pt x="3668" y="25"/>
                  </a:cubicBezTo>
                  <a:lnTo>
                    <a:pt x="36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5"/>
            <p:cNvSpPr/>
            <p:nvPr/>
          </p:nvSpPr>
          <p:spPr>
            <a:xfrm>
              <a:off x="6744125" y="2935525"/>
              <a:ext cx="306150" cy="128376"/>
            </a:xfrm>
            <a:custGeom>
              <a:avLst/>
              <a:gdLst/>
              <a:ahLst/>
              <a:cxnLst/>
              <a:rect l="l" t="t" r="r" b="b"/>
              <a:pathLst>
                <a:path w="4324" h="1848" extrusionOk="0">
                  <a:moveTo>
                    <a:pt x="0" y="1"/>
                  </a:moveTo>
                  <a:lnTo>
                    <a:pt x="0" y="1"/>
                  </a:lnTo>
                  <a:cubicBezTo>
                    <a:pt x="109" y="707"/>
                    <a:pt x="559" y="1431"/>
                    <a:pt x="1175" y="1705"/>
                  </a:cubicBezTo>
                  <a:cubicBezTo>
                    <a:pt x="1355" y="1785"/>
                    <a:pt x="1594" y="1847"/>
                    <a:pt x="1783" y="1847"/>
                  </a:cubicBezTo>
                  <a:cubicBezTo>
                    <a:pt x="1880" y="1847"/>
                    <a:pt x="1965" y="1831"/>
                    <a:pt x="2022" y="1792"/>
                  </a:cubicBezTo>
                  <a:cubicBezTo>
                    <a:pt x="2083" y="1750"/>
                    <a:pt x="2081" y="1650"/>
                    <a:pt x="2155" y="1650"/>
                  </a:cubicBezTo>
                  <a:cubicBezTo>
                    <a:pt x="2228" y="1650"/>
                    <a:pt x="2223" y="1759"/>
                    <a:pt x="2290" y="1792"/>
                  </a:cubicBezTo>
                  <a:cubicBezTo>
                    <a:pt x="2359" y="1827"/>
                    <a:pt x="2445" y="1843"/>
                    <a:pt x="2538" y="1843"/>
                  </a:cubicBezTo>
                  <a:cubicBezTo>
                    <a:pt x="2703" y="1843"/>
                    <a:pt x="2889" y="1794"/>
                    <a:pt x="3044" y="1720"/>
                  </a:cubicBezTo>
                  <a:cubicBezTo>
                    <a:pt x="3671" y="1424"/>
                    <a:pt x="4185" y="800"/>
                    <a:pt x="4323" y="11"/>
                  </a:cubicBezTo>
                  <a:lnTo>
                    <a:pt x="4323" y="11"/>
                  </a:lnTo>
                  <a:cubicBezTo>
                    <a:pt x="3766" y="581"/>
                    <a:pt x="3007" y="932"/>
                    <a:pt x="2169" y="932"/>
                  </a:cubicBezTo>
                  <a:cubicBezTo>
                    <a:pt x="1324" y="932"/>
                    <a:pt x="559" y="57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5"/>
            <p:cNvSpPr/>
            <p:nvPr/>
          </p:nvSpPr>
          <p:spPr>
            <a:xfrm>
              <a:off x="6826449" y="2639159"/>
              <a:ext cx="141568" cy="105271"/>
            </a:xfrm>
            <a:custGeom>
              <a:avLst/>
              <a:gdLst/>
              <a:ahLst/>
              <a:cxnLst/>
              <a:rect l="l" t="t" r="r" b="b"/>
              <a:pathLst>
                <a:path w="2071" h="1540" extrusionOk="0">
                  <a:moveTo>
                    <a:pt x="1038" y="1"/>
                  </a:moveTo>
                  <a:cubicBezTo>
                    <a:pt x="675" y="1"/>
                    <a:pt x="0" y="309"/>
                    <a:pt x="0" y="900"/>
                  </a:cubicBezTo>
                  <a:cubicBezTo>
                    <a:pt x="0" y="1265"/>
                    <a:pt x="465" y="1540"/>
                    <a:pt x="1082" y="1540"/>
                  </a:cubicBezTo>
                  <a:lnTo>
                    <a:pt x="1105" y="1540"/>
                  </a:lnTo>
                  <a:cubicBezTo>
                    <a:pt x="1675" y="1533"/>
                    <a:pt x="2071" y="1270"/>
                    <a:pt x="2071" y="897"/>
                  </a:cubicBezTo>
                  <a:cubicBezTo>
                    <a:pt x="2071" y="316"/>
                    <a:pt x="1389" y="1"/>
                    <a:pt x="1038" y="1"/>
                  </a:cubicBezTo>
                  <a:close/>
                </a:path>
              </a:pathLst>
            </a:custGeom>
            <a:solidFill>
              <a:schemeClr val="lt1"/>
            </a:solidFill>
            <a:ln w="575" cap="flat" cmpd="sng">
              <a:solidFill>
                <a:srgbClr val="231F20"/>
              </a:solidFill>
              <a:prstDash val="solid"/>
              <a:miter lim="17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5"/>
            <p:cNvSpPr/>
            <p:nvPr/>
          </p:nvSpPr>
          <p:spPr>
            <a:xfrm>
              <a:off x="6863841" y="2651258"/>
              <a:ext cx="66717" cy="29667"/>
            </a:xfrm>
            <a:custGeom>
              <a:avLst/>
              <a:gdLst/>
              <a:ahLst/>
              <a:cxnLst/>
              <a:rect l="l" t="t" r="r" b="b"/>
              <a:pathLst>
                <a:path w="976" h="434" extrusionOk="0">
                  <a:moveTo>
                    <a:pt x="14" y="1"/>
                  </a:moveTo>
                  <a:cubicBezTo>
                    <a:pt x="0" y="243"/>
                    <a:pt x="365" y="434"/>
                    <a:pt x="488" y="434"/>
                  </a:cubicBezTo>
                  <a:cubicBezTo>
                    <a:pt x="621" y="434"/>
                    <a:pt x="958" y="243"/>
                    <a:pt x="9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5"/>
            <p:cNvSpPr/>
            <p:nvPr/>
          </p:nvSpPr>
          <p:spPr>
            <a:xfrm>
              <a:off x="6864046" y="2625145"/>
              <a:ext cx="67195" cy="42382"/>
            </a:xfrm>
            <a:custGeom>
              <a:avLst/>
              <a:gdLst/>
              <a:ahLst/>
              <a:cxnLst/>
              <a:rect l="l" t="t" r="r" b="b"/>
              <a:pathLst>
                <a:path w="983" h="620" extrusionOk="0">
                  <a:moveTo>
                    <a:pt x="492" y="1"/>
                  </a:moveTo>
                  <a:cubicBezTo>
                    <a:pt x="357" y="1"/>
                    <a:pt x="115" y="155"/>
                    <a:pt x="1" y="383"/>
                  </a:cubicBezTo>
                  <a:lnTo>
                    <a:pt x="6" y="386"/>
                  </a:lnTo>
                  <a:lnTo>
                    <a:pt x="17" y="393"/>
                  </a:lnTo>
                  <a:cubicBezTo>
                    <a:pt x="153" y="495"/>
                    <a:pt x="367" y="619"/>
                    <a:pt x="478" y="619"/>
                  </a:cubicBezTo>
                  <a:cubicBezTo>
                    <a:pt x="595" y="619"/>
                    <a:pt x="848" y="470"/>
                    <a:pt x="965" y="393"/>
                  </a:cubicBezTo>
                  <a:lnTo>
                    <a:pt x="977" y="386"/>
                  </a:lnTo>
                  <a:lnTo>
                    <a:pt x="983" y="383"/>
                  </a:lnTo>
                  <a:cubicBezTo>
                    <a:pt x="844" y="143"/>
                    <a:pt x="583" y="1"/>
                    <a:pt x="4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1" name="Google Shape;2141;p35"/>
            <p:cNvGrpSpPr/>
            <p:nvPr/>
          </p:nvGrpSpPr>
          <p:grpSpPr>
            <a:xfrm flipH="1">
              <a:off x="6814326" y="2576747"/>
              <a:ext cx="64529" cy="55301"/>
              <a:chOff x="6688530" y="2567647"/>
              <a:chExt cx="64529" cy="55301"/>
            </a:xfrm>
          </p:grpSpPr>
          <p:sp>
            <p:nvSpPr>
              <p:cNvPr id="2142" name="Google Shape;2142;p35"/>
              <p:cNvSpPr/>
              <p:nvPr/>
            </p:nvSpPr>
            <p:spPr>
              <a:xfrm>
                <a:off x="6688530" y="2567647"/>
                <a:ext cx="64529" cy="55301"/>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5"/>
              <p:cNvSpPr/>
              <p:nvPr/>
            </p:nvSpPr>
            <p:spPr>
              <a:xfrm>
                <a:off x="6697553" y="2579063"/>
                <a:ext cx="34179"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5"/>
              <p:cNvSpPr/>
              <p:nvPr/>
            </p:nvSpPr>
            <p:spPr>
              <a:xfrm>
                <a:off x="6711567" y="2577833"/>
                <a:ext cx="16953"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5"/>
              <p:cNvSpPr/>
              <p:nvPr/>
            </p:nvSpPr>
            <p:spPr>
              <a:xfrm>
                <a:off x="6699672" y="2598135"/>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6" name="Google Shape;2146;p35"/>
            <p:cNvGrpSpPr/>
            <p:nvPr/>
          </p:nvGrpSpPr>
          <p:grpSpPr>
            <a:xfrm>
              <a:off x="6916580" y="2576747"/>
              <a:ext cx="64529" cy="55301"/>
              <a:chOff x="6688530" y="2567647"/>
              <a:chExt cx="64529" cy="55301"/>
            </a:xfrm>
          </p:grpSpPr>
          <p:sp>
            <p:nvSpPr>
              <p:cNvPr id="2147" name="Google Shape;2147;p35"/>
              <p:cNvSpPr/>
              <p:nvPr/>
            </p:nvSpPr>
            <p:spPr>
              <a:xfrm>
                <a:off x="6688530" y="2567647"/>
                <a:ext cx="64529" cy="55301"/>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5"/>
              <p:cNvSpPr/>
              <p:nvPr/>
            </p:nvSpPr>
            <p:spPr>
              <a:xfrm>
                <a:off x="6697553" y="2579063"/>
                <a:ext cx="34179"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5"/>
              <p:cNvSpPr/>
              <p:nvPr/>
            </p:nvSpPr>
            <p:spPr>
              <a:xfrm>
                <a:off x="6711567" y="2577833"/>
                <a:ext cx="16953"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5"/>
              <p:cNvSpPr/>
              <p:nvPr/>
            </p:nvSpPr>
            <p:spPr>
              <a:xfrm>
                <a:off x="6699672" y="2598135"/>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Picture 2">
            <a:extLst>
              <a:ext uri="{FF2B5EF4-FFF2-40B4-BE49-F238E27FC236}">
                <a16:creationId xmlns:a16="http://schemas.microsoft.com/office/drawing/2014/main" id="{2AEAF453-186B-22EE-54E7-0E05EB676FD3}"/>
              </a:ext>
            </a:extLst>
          </p:cNvPr>
          <p:cNvPicPr>
            <a:picLocks noChangeAspect="1"/>
          </p:cNvPicPr>
          <p:nvPr/>
        </p:nvPicPr>
        <p:blipFill>
          <a:blip r:embed="rId3"/>
          <a:stretch>
            <a:fillRect/>
          </a:stretch>
        </p:blipFill>
        <p:spPr>
          <a:xfrm>
            <a:off x="1445624" y="585000"/>
            <a:ext cx="6700967" cy="474433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50"/>
        <p:cNvGrpSpPr/>
        <p:nvPr/>
      </p:nvGrpSpPr>
      <p:grpSpPr>
        <a:xfrm>
          <a:off x="0" y="0"/>
          <a:ext cx="0" cy="0"/>
          <a:chOff x="0" y="0"/>
          <a:chExt cx="0" cy="0"/>
        </a:xfrm>
      </p:grpSpPr>
      <p:sp>
        <p:nvSpPr>
          <p:cNvPr id="2451" name="Google Shape;2451;p38"/>
          <p:cNvSpPr/>
          <p:nvPr/>
        </p:nvSpPr>
        <p:spPr>
          <a:xfrm flipH="1">
            <a:off x="1206085" y="2807575"/>
            <a:ext cx="6567490" cy="1298406"/>
          </a:xfrm>
          <a:custGeom>
            <a:avLst/>
            <a:gdLst/>
            <a:ahLst/>
            <a:cxnLst/>
            <a:rect l="l" t="t" r="r" b="b"/>
            <a:pathLst>
              <a:path w="31755" h="8121" extrusionOk="0">
                <a:moveTo>
                  <a:pt x="30726" y="1"/>
                </a:moveTo>
                <a:cubicBezTo>
                  <a:pt x="30587" y="30"/>
                  <a:pt x="30496" y="51"/>
                  <a:pt x="30452" y="65"/>
                </a:cubicBezTo>
                <a:cubicBezTo>
                  <a:pt x="30165" y="150"/>
                  <a:pt x="29734" y="304"/>
                  <a:pt x="29162" y="532"/>
                </a:cubicBezTo>
                <a:cubicBezTo>
                  <a:pt x="29025" y="786"/>
                  <a:pt x="28813" y="1193"/>
                  <a:pt x="28526" y="1750"/>
                </a:cubicBezTo>
                <a:cubicBezTo>
                  <a:pt x="28386" y="1783"/>
                  <a:pt x="28251" y="1815"/>
                  <a:pt x="28121" y="1845"/>
                </a:cubicBezTo>
                <a:cubicBezTo>
                  <a:pt x="27718" y="1939"/>
                  <a:pt x="27264" y="2073"/>
                  <a:pt x="26757" y="2243"/>
                </a:cubicBezTo>
                <a:cubicBezTo>
                  <a:pt x="26683" y="2413"/>
                  <a:pt x="26382" y="3100"/>
                  <a:pt x="25851" y="4304"/>
                </a:cubicBezTo>
                <a:cubicBezTo>
                  <a:pt x="24720" y="4166"/>
                  <a:pt x="23242" y="3984"/>
                  <a:pt x="21415" y="3759"/>
                </a:cubicBezTo>
                <a:cubicBezTo>
                  <a:pt x="21285" y="3468"/>
                  <a:pt x="21110" y="3082"/>
                  <a:pt x="20887" y="2604"/>
                </a:cubicBezTo>
                <a:cubicBezTo>
                  <a:pt x="20877" y="2604"/>
                  <a:pt x="20866" y="2602"/>
                  <a:pt x="20856" y="2602"/>
                </a:cubicBezTo>
                <a:cubicBezTo>
                  <a:pt x="20411" y="2548"/>
                  <a:pt x="19769" y="2485"/>
                  <a:pt x="18931" y="2409"/>
                </a:cubicBezTo>
                <a:cubicBezTo>
                  <a:pt x="18857" y="2155"/>
                  <a:pt x="18778" y="1889"/>
                  <a:pt x="18694" y="1612"/>
                </a:cubicBezTo>
                <a:cubicBezTo>
                  <a:pt x="18542" y="1626"/>
                  <a:pt x="18372" y="1641"/>
                  <a:pt x="18186" y="1659"/>
                </a:cubicBezTo>
                <a:cubicBezTo>
                  <a:pt x="17122" y="1755"/>
                  <a:pt x="15828" y="1827"/>
                  <a:pt x="14306" y="1878"/>
                </a:cubicBezTo>
                <a:cubicBezTo>
                  <a:pt x="14269" y="2015"/>
                  <a:pt x="14210" y="2260"/>
                  <a:pt x="14127" y="2614"/>
                </a:cubicBezTo>
                <a:cubicBezTo>
                  <a:pt x="13782" y="2639"/>
                  <a:pt x="13389" y="2667"/>
                  <a:pt x="12949" y="2700"/>
                </a:cubicBezTo>
                <a:cubicBezTo>
                  <a:pt x="10877" y="2858"/>
                  <a:pt x="9431" y="2967"/>
                  <a:pt x="8605" y="3026"/>
                </a:cubicBezTo>
                <a:cubicBezTo>
                  <a:pt x="8570" y="2895"/>
                  <a:pt x="8532" y="2748"/>
                  <a:pt x="8489" y="2581"/>
                </a:cubicBezTo>
                <a:cubicBezTo>
                  <a:pt x="8218" y="2620"/>
                  <a:pt x="7727" y="2688"/>
                  <a:pt x="7015" y="2784"/>
                </a:cubicBezTo>
                <a:cubicBezTo>
                  <a:pt x="6936" y="2937"/>
                  <a:pt x="6894" y="3019"/>
                  <a:pt x="6889" y="3030"/>
                </a:cubicBezTo>
                <a:cubicBezTo>
                  <a:pt x="6749" y="3335"/>
                  <a:pt x="6605" y="3782"/>
                  <a:pt x="6458" y="4368"/>
                </a:cubicBezTo>
                <a:cubicBezTo>
                  <a:pt x="6386" y="4338"/>
                  <a:pt x="6316" y="4303"/>
                  <a:pt x="6249" y="4262"/>
                </a:cubicBezTo>
                <a:cubicBezTo>
                  <a:pt x="6184" y="4219"/>
                  <a:pt x="6112" y="4185"/>
                  <a:pt x="6039" y="4162"/>
                </a:cubicBezTo>
                <a:cubicBezTo>
                  <a:pt x="5860" y="4112"/>
                  <a:pt x="5343" y="4078"/>
                  <a:pt x="4489" y="4064"/>
                </a:cubicBezTo>
                <a:cubicBezTo>
                  <a:pt x="4389" y="3885"/>
                  <a:pt x="4254" y="3652"/>
                  <a:pt x="4087" y="3366"/>
                </a:cubicBezTo>
                <a:cubicBezTo>
                  <a:pt x="3902" y="3372"/>
                  <a:pt x="3698" y="3379"/>
                  <a:pt x="3476" y="3386"/>
                </a:cubicBezTo>
                <a:cubicBezTo>
                  <a:pt x="3151" y="3395"/>
                  <a:pt x="2794" y="3400"/>
                  <a:pt x="2399" y="3405"/>
                </a:cubicBezTo>
                <a:cubicBezTo>
                  <a:pt x="2262" y="2963"/>
                  <a:pt x="2077" y="2385"/>
                  <a:pt x="1843" y="1669"/>
                </a:cubicBezTo>
                <a:cubicBezTo>
                  <a:pt x="1391" y="1701"/>
                  <a:pt x="778" y="1740"/>
                  <a:pt x="1" y="1783"/>
                </a:cubicBezTo>
                <a:lnTo>
                  <a:pt x="1" y="8121"/>
                </a:lnTo>
                <a:lnTo>
                  <a:pt x="31755" y="8121"/>
                </a:lnTo>
                <a:lnTo>
                  <a:pt x="31755" y="3537"/>
                </a:lnTo>
                <a:cubicBezTo>
                  <a:pt x="31420" y="2469"/>
                  <a:pt x="31077" y="1291"/>
                  <a:pt x="30726" y="1"/>
                </a:cubicBezTo>
                <a:close/>
              </a:path>
            </a:pathLst>
          </a:custGeom>
          <a:solidFill>
            <a:srgbClr val="FFFFFF">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2" name="Google Shape;2452;p38"/>
          <p:cNvGrpSpPr/>
          <p:nvPr/>
        </p:nvGrpSpPr>
        <p:grpSpPr>
          <a:xfrm>
            <a:off x="-1388406" y="2410396"/>
            <a:ext cx="3590278" cy="1695545"/>
            <a:chOff x="2495348" y="916544"/>
            <a:chExt cx="387711" cy="183086"/>
          </a:xfrm>
        </p:grpSpPr>
        <p:sp>
          <p:nvSpPr>
            <p:cNvPr id="2453" name="Google Shape;2453;p38"/>
            <p:cNvSpPr/>
            <p:nvPr/>
          </p:nvSpPr>
          <p:spPr>
            <a:xfrm>
              <a:off x="2575743" y="916544"/>
              <a:ext cx="239064" cy="56818"/>
            </a:xfrm>
            <a:custGeom>
              <a:avLst/>
              <a:gdLst/>
              <a:ahLst/>
              <a:cxnLst/>
              <a:rect l="l" t="t" r="r" b="b"/>
              <a:pathLst>
                <a:path w="8564" h="2015" extrusionOk="0">
                  <a:moveTo>
                    <a:pt x="1" y="0"/>
                  </a:moveTo>
                  <a:lnTo>
                    <a:pt x="637" y="183"/>
                  </a:lnTo>
                  <a:lnTo>
                    <a:pt x="1403" y="183"/>
                  </a:lnTo>
                  <a:lnTo>
                    <a:pt x="1025" y="293"/>
                  </a:lnTo>
                  <a:lnTo>
                    <a:pt x="1651" y="470"/>
                  </a:lnTo>
                  <a:lnTo>
                    <a:pt x="1651" y="468"/>
                  </a:lnTo>
                  <a:lnTo>
                    <a:pt x="2194" y="468"/>
                  </a:lnTo>
                  <a:lnTo>
                    <a:pt x="1926" y="547"/>
                  </a:lnTo>
                  <a:lnTo>
                    <a:pt x="1926" y="549"/>
                  </a:lnTo>
                  <a:lnTo>
                    <a:pt x="3421" y="975"/>
                  </a:lnTo>
                  <a:lnTo>
                    <a:pt x="4065" y="717"/>
                  </a:lnTo>
                  <a:lnTo>
                    <a:pt x="4298" y="781"/>
                  </a:lnTo>
                  <a:lnTo>
                    <a:pt x="4298" y="1268"/>
                  </a:lnTo>
                  <a:lnTo>
                    <a:pt x="4438" y="819"/>
                  </a:lnTo>
                  <a:lnTo>
                    <a:pt x="5616" y="1140"/>
                  </a:lnTo>
                  <a:lnTo>
                    <a:pt x="4641" y="1468"/>
                  </a:lnTo>
                  <a:lnTo>
                    <a:pt x="6813" y="1913"/>
                  </a:lnTo>
                  <a:lnTo>
                    <a:pt x="7250" y="1957"/>
                  </a:lnTo>
                  <a:lnTo>
                    <a:pt x="7832" y="1911"/>
                  </a:lnTo>
                  <a:lnTo>
                    <a:pt x="7832" y="1911"/>
                  </a:lnTo>
                  <a:lnTo>
                    <a:pt x="7569" y="1988"/>
                  </a:lnTo>
                  <a:lnTo>
                    <a:pt x="7841" y="2015"/>
                  </a:lnTo>
                  <a:lnTo>
                    <a:pt x="8563" y="1918"/>
                  </a:lnTo>
                  <a:lnTo>
                    <a:pt x="8183" y="989"/>
                  </a:lnTo>
                  <a:lnTo>
                    <a:pt x="5970" y="631"/>
                  </a:lnTo>
                  <a:lnTo>
                    <a:pt x="42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8"/>
            <p:cNvSpPr/>
            <p:nvPr/>
          </p:nvSpPr>
          <p:spPr>
            <a:xfrm>
              <a:off x="2834877" y="992110"/>
              <a:ext cx="48181" cy="107517"/>
            </a:xfrm>
            <a:custGeom>
              <a:avLst/>
              <a:gdLst/>
              <a:ahLst/>
              <a:cxnLst/>
              <a:rect l="l" t="t" r="r" b="b"/>
              <a:pathLst>
                <a:path w="1726" h="3813" extrusionOk="0">
                  <a:moveTo>
                    <a:pt x="171" y="1"/>
                  </a:moveTo>
                  <a:lnTo>
                    <a:pt x="1" y="339"/>
                  </a:lnTo>
                  <a:lnTo>
                    <a:pt x="1726" y="3812"/>
                  </a:lnTo>
                  <a:lnTo>
                    <a:pt x="623" y="127"/>
                  </a:lnTo>
                  <a:lnTo>
                    <a:pt x="837" y="879"/>
                  </a:lnTo>
                  <a:lnTo>
                    <a:pt x="1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8"/>
            <p:cNvSpPr/>
            <p:nvPr/>
          </p:nvSpPr>
          <p:spPr>
            <a:xfrm>
              <a:off x="2495348" y="983764"/>
              <a:ext cx="204142" cy="115864"/>
            </a:xfrm>
            <a:custGeom>
              <a:avLst/>
              <a:gdLst/>
              <a:ahLst/>
              <a:cxnLst/>
              <a:rect l="l" t="t" r="r" b="b"/>
              <a:pathLst>
                <a:path w="7313" h="4109" extrusionOk="0">
                  <a:moveTo>
                    <a:pt x="5700" y="1"/>
                  </a:moveTo>
                  <a:lnTo>
                    <a:pt x="5109" y="2245"/>
                  </a:lnTo>
                  <a:lnTo>
                    <a:pt x="3894" y="3999"/>
                  </a:lnTo>
                  <a:lnTo>
                    <a:pt x="3968" y="2474"/>
                  </a:lnTo>
                  <a:lnTo>
                    <a:pt x="3491" y="3326"/>
                  </a:lnTo>
                  <a:lnTo>
                    <a:pt x="3356" y="2727"/>
                  </a:lnTo>
                  <a:lnTo>
                    <a:pt x="2174" y="4054"/>
                  </a:lnTo>
                  <a:lnTo>
                    <a:pt x="0" y="4108"/>
                  </a:lnTo>
                  <a:lnTo>
                    <a:pt x="7313" y="4108"/>
                  </a:lnTo>
                  <a:lnTo>
                    <a:pt x="6750" y="2530"/>
                  </a:lnTo>
                  <a:lnTo>
                    <a:pt x="6945" y="1698"/>
                  </a:lnTo>
                  <a:lnTo>
                    <a:pt x="6945" y="1698"/>
                  </a:lnTo>
                  <a:lnTo>
                    <a:pt x="6242" y="2232"/>
                  </a:lnTo>
                  <a:lnTo>
                    <a:pt x="6031" y="2946"/>
                  </a:lnTo>
                  <a:lnTo>
                    <a:pt x="5859" y="1992"/>
                  </a:lnTo>
                  <a:lnTo>
                    <a:pt x="5700" y="1"/>
                  </a:ln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8"/>
            <p:cNvSpPr/>
            <p:nvPr/>
          </p:nvSpPr>
          <p:spPr>
            <a:xfrm>
              <a:off x="2722129" y="1099482"/>
              <a:ext cx="7956" cy="141"/>
            </a:xfrm>
            <a:custGeom>
              <a:avLst/>
              <a:gdLst/>
              <a:ahLst/>
              <a:cxnLst/>
              <a:rect l="l" t="t" r="r" b="b"/>
              <a:pathLst>
                <a:path w="285" h="5" extrusionOk="0">
                  <a:moveTo>
                    <a:pt x="0" y="1"/>
                  </a:moveTo>
                  <a:lnTo>
                    <a:pt x="6" y="4"/>
                  </a:lnTo>
                  <a:lnTo>
                    <a:pt x="284" y="4"/>
                  </a:lnTo>
                  <a:lnTo>
                    <a:pt x="0" y="1"/>
                  </a:lnTo>
                  <a:close/>
                </a:path>
              </a:pathLst>
            </a:custGeom>
            <a:solidFill>
              <a:srgbClr val="E6F6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8"/>
            <p:cNvSpPr/>
            <p:nvPr/>
          </p:nvSpPr>
          <p:spPr>
            <a:xfrm>
              <a:off x="2695610" y="957908"/>
              <a:ext cx="145465" cy="141721"/>
            </a:xfrm>
            <a:custGeom>
              <a:avLst/>
              <a:gdLst/>
              <a:ahLst/>
              <a:cxnLst/>
              <a:rect l="l" t="t" r="r" b="b"/>
              <a:pathLst>
                <a:path w="5211" h="5026" extrusionOk="0">
                  <a:moveTo>
                    <a:pt x="347" y="1"/>
                  </a:moveTo>
                  <a:lnTo>
                    <a:pt x="0" y="3016"/>
                  </a:lnTo>
                  <a:lnTo>
                    <a:pt x="35" y="3609"/>
                  </a:lnTo>
                  <a:lnTo>
                    <a:pt x="554" y="2348"/>
                  </a:lnTo>
                  <a:lnTo>
                    <a:pt x="1234" y="5025"/>
                  </a:lnTo>
                  <a:lnTo>
                    <a:pt x="2518" y="5025"/>
                  </a:lnTo>
                  <a:lnTo>
                    <a:pt x="4353" y="4170"/>
                  </a:lnTo>
                  <a:lnTo>
                    <a:pt x="4527" y="2979"/>
                  </a:lnTo>
                  <a:lnTo>
                    <a:pt x="5210" y="3254"/>
                  </a:lnTo>
                  <a:lnTo>
                    <a:pt x="5210" y="3254"/>
                  </a:lnTo>
                  <a:lnTo>
                    <a:pt x="4990" y="1552"/>
                  </a:lnTo>
                  <a:lnTo>
                    <a:pt x="3547" y="548"/>
                  </a:lnTo>
                  <a:lnTo>
                    <a:pt x="3275" y="521"/>
                  </a:lnTo>
                  <a:lnTo>
                    <a:pt x="3268" y="523"/>
                  </a:lnTo>
                  <a:lnTo>
                    <a:pt x="3168" y="1415"/>
                  </a:lnTo>
                  <a:lnTo>
                    <a:pt x="2956" y="490"/>
                  </a:lnTo>
                  <a:lnTo>
                    <a:pt x="2519" y="446"/>
                  </a:lnTo>
                  <a:lnTo>
                    <a:pt x="3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8"/>
            <p:cNvSpPr/>
            <p:nvPr/>
          </p:nvSpPr>
          <p:spPr>
            <a:xfrm>
              <a:off x="2495348" y="916544"/>
              <a:ext cx="175920" cy="183086"/>
            </a:xfrm>
            <a:custGeom>
              <a:avLst/>
              <a:gdLst/>
              <a:ahLst/>
              <a:cxnLst/>
              <a:rect l="l" t="t" r="r" b="b"/>
              <a:pathLst>
                <a:path w="6302" h="6493" extrusionOk="0">
                  <a:moveTo>
                    <a:pt x="2881" y="0"/>
                  </a:moveTo>
                  <a:lnTo>
                    <a:pt x="1876" y="3349"/>
                  </a:lnTo>
                  <a:lnTo>
                    <a:pt x="0" y="6492"/>
                  </a:lnTo>
                  <a:lnTo>
                    <a:pt x="0" y="6492"/>
                  </a:lnTo>
                  <a:lnTo>
                    <a:pt x="2174" y="6438"/>
                  </a:lnTo>
                  <a:lnTo>
                    <a:pt x="3356" y="5111"/>
                  </a:lnTo>
                  <a:lnTo>
                    <a:pt x="3491" y="5710"/>
                  </a:lnTo>
                  <a:lnTo>
                    <a:pt x="3968" y="4858"/>
                  </a:lnTo>
                  <a:lnTo>
                    <a:pt x="3894" y="6383"/>
                  </a:lnTo>
                  <a:lnTo>
                    <a:pt x="5109" y="4629"/>
                  </a:lnTo>
                  <a:lnTo>
                    <a:pt x="5700" y="2385"/>
                  </a:lnTo>
                  <a:lnTo>
                    <a:pt x="5859" y="4376"/>
                  </a:lnTo>
                  <a:lnTo>
                    <a:pt x="6301" y="975"/>
                  </a:lnTo>
                  <a:lnTo>
                    <a:pt x="4806" y="549"/>
                  </a:lnTo>
                  <a:lnTo>
                    <a:pt x="4706" y="1440"/>
                  </a:lnTo>
                  <a:lnTo>
                    <a:pt x="4531" y="470"/>
                  </a:lnTo>
                  <a:lnTo>
                    <a:pt x="3905" y="293"/>
                  </a:lnTo>
                  <a:lnTo>
                    <a:pt x="3764" y="1550"/>
                  </a:lnTo>
                  <a:lnTo>
                    <a:pt x="3515" y="183"/>
                  </a:lnTo>
                  <a:lnTo>
                    <a:pt x="3517" y="183"/>
                  </a:lnTo>
                  <a:lnTo>
                    <a:pt x="28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8"/>
            <p:cNvSpPr/>
            <p:nvPr/>
          </p:nvSpPr>
          <p:spPr>
            <a:xfrm>
              <a:off x="2658902" y="936761"/>
              <a:ext cx="73640" cy="130075"/>
            </a:xfrm>
            <a:custGeom>
              <a:avLst/>
              <a:gdLst/>
              <a:ahLst/>
              <a:cxnLst/>
              <a:rect l="l" t="t" r="r" b="b"/>
              <a:pathLst>
                <a:path w="2638" h="4613" extrusionOk="0">
                  <a:moveTo>
                    <a:pt x="1086" y="0"/>
                  </a:moveTo>
                  <a:lnTo>
                    <a:pt x="442" y="258"/>
                  </a:lnTo>
                  <a:lnTo>
                    <a:pt x="0" y="3659"/>
                  </a:lnTo>
                  <a:lnTo>
                    <a:pt x="172" y="4613"/>
                  </a:lnTo>
                  <a:lnTo>
                    <a:pt x="383" y="3899"/>
                  </a:lnTo>
                  <a:lnTo>
                    <a:pt x="1086" y="3365"/>
                  </a:lnTo>
                  <a:lnTo>
                    <a:pt x="1315" y="3766"/>
                  </a:lnTo>
                  <a:lnTo>
                    <a:pt x="1662" y="751"/>
                  </a:lnTo>
                  <a:lnTo>
                    <a:pt x="2637" y="423"/>
                  </a:lnTo>
                  <a:lnTo>
                    <a:pt x="1459" y="102"/>
                  </a:lnTo>
                  <a:lnTo>
                    <a:pt x="1319" y="551"/>
                  </a:lnTo>
                  <a:lnTo>
                    <a:pt x="1319" y="64"/>
                  </a:lnTo>
                  <a:lnTo>
                    <a:pt x="1086"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8"/>
            <p:cNvSpPr/>
            <p:nvPr/>
          </p:nvSpPr>
          <p:spPr>
            <a:xfrm>
              <a:off x="2765872" y="1001669"/>
              <a:ext cx="117187" cy="97958"/>
            </a:xfrm>
            <a:custGeom>
              <a:avLst/>
              <a:gdLst/>
              <a:ahLst/>
              <a:cxnLst/>
              <a:rect l="l" t="t" r="r" b="b"/>
              <a:pathLst>
                <a:path w="4198" h="3474" extrusionOk="0">
                  <a:moveTo>
                    <a:pt x="2473" y="0"/>
                  </a:moveTo>
                  <a:lnTo>
                    <a:pt x="2693" y="1702"/>
                  </a:lnTo>
                  <a:lnTo>
                    <a:pt x="2693" y="1702"/>
                  </a:lnTo>
                  <a:lnTo>
                    <a:pt x="2010" y="1427"/>
                  </a:lnTo>
                  <a:lnTo>
                    <a:pt x="1836" y="2618"/>
                  </a:lnTo>
                  <a:lnTo>
                    <a:pt x="1" y="3473"/>
                  </a:lnTo>
                  <a:lnTo>
                    <a:pt x="4198" y="3473"/>
                  </a:lnTo>
                  <a:lnTo>
                    <a:pt x="2473"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8"/>
            <p:cNvSpPr/>
            <p:nvPr/>
          </p:nvSpPr>
          <p:spPr>
            <a:xfrm>
              <a:off x="2683746" y="1024113"/>
              <a:ext cx="46339" cy="75513"/>
            </a:xfrm>
            <a:custGeom>
              <a:avLst/>
              <a:gdLst/>
              <a:ahLst/>
              <a:cxnLst/>
              <a:rect l="l" t="t" r="r" b="b"/>
              <a:pathLst>
                <a:path w="1660" h="2678" extrusionOk="0">
                  <a:moveTo>
                    <a:pt x="979" y="0"/>
                  </a:moveTo>
                  <a:lnTo>
                    <a:pt x="460" y="1261"/>
                  </a:lnTo>
                  <a:lnTo>
                    <a:pt x="425" y="668"/>
                  </a:lnTo>
                  <a:lnTo>
                    <a:pt x="196" y="267"/>
                  </a:lnTo>
                  <a:lnTo>
                    <a:pt x="1" y="1099"/>
                  </a:lnTo>
                  <a:lnTo>
                    <a:pt x="651" y="2309"/>
                  </a:lnTo>
                  <a:lnTo>
                    <a:pt x="746" y="2165"/>
                  </a:lnTo>
                  <a:lnTo>
                    <a:pt x="1375" y="2674"/>
                  </a:lnTo>
                  <a:lnTo>
                    <a:pt x="1659" y="2677"/>
                  </a:lnTo>
                  <a:lnTo>
                    <a:pt x="9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8"/>
            <p:cNvSpPr/>
            <p:nvPr/>
          </p:nvSpPr>
          <p:spPr>
            <a:xfrm>
              <a:off x="2794596" y="944430"/>
              <a:ext cx="63646" cy="72496"/>
            </a:xfrm>
            <a:custGeom>
              <a:avLst/>
              <a:gdLst/>
              <a:ahLst/>
              <a:cxnLst/>
              <a:rect l="l" t="t" r="r" b="b"/>
              <a:pathLst>
                <a:path w="2280" h="2571" extrusionOk="0">
                  <a:moveTo>
                    <a:pt x="343" y="0"/>
                  </a:moveTo>
                  <a:lnTo>
                    <a:pt x="723" y="929"/>
                  </a:lnTo>
                  <a:lnTo>
                    <a:pt x="1" y="1026"/>
                  </a:lnTo>
                  <a:lnTo>
                    <a:pt x="1444" y="2030"/>
                  </a:lnTo>
                  <a:lnTo>
                    <a:pt x="1614" y="1692"/>
                  </a:lnTo>
                  <a:lnTo>
                    <a:pt x="2280" y="2570"/>
                  </a:lnTo>
                  <a:lnTo>
                    <a:pt x="2066" y="1818"/>
                  </a:lnTo>
                  <a:lnTo>
                    <a:pt x="343"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8"/>
            <p:cNvSpPr/>
            <p:nvPr/>
          </p:nvSpPr>
          <p:spPr>
            <a:xfrm>
              <a:off x="2683746" y="1055101"/>
              <a:ext cx="38551" cy="44524"/>
            </a:xfrm>
            <a:custGeom>
              <a:avLst/>
              <a:gdLst/>
              <a:ahLst/>
              <a:cxnLst/>
              <a:rect l="l" t="t" r="r" b="b"/>
              <a:pathLst>
                <a:path w="1381" h="1579" extrusionOk="0">
                  <a:moveTo>
                    <a:pt x="1" y="0"/>
                  </a:moveTo>
                  <a:lnTo>
                    <a:pt x="564" y="1578"/>
                  </a:lnTo>
                  <a:lnTo>
                    <a:pt x="1381" y="1578"/>
                  </a:lnTo>
                  <a:lnTo>
                    <a:pt x="1375" y="1575"/>
                  </a:lnTo>
                  <a:lnTo>
                    <a:pt x="746" y="1066"/>
                  </a:lnTo>
                  <a:lnTo>
                    <a:pt x="651" y="1210"/>
                  </a:lnTo>
                  <a:lnTo>
                    <a:pt x="1"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8"/>
            <p:cNvSpPr/>
            <p:nvPr/>
          </p:nvSpPr>
          <p:spPr>
            <a:xfrm>
              <a:off x="2593469" y="921676"/>
              <a:ext cx="21467" cy="38602"/>
            </a:xfrm>
            <a:custGeom>
              <a:avLst/>
              <a:gdLst/>
              <a:ahLst/>
              <a:cxnLst/>
              <a:rect l="l" t="t" r="r" b="b"/>
              <a:pathLst>
                <a:path w="769" h="1369" extrusionOk="0">
                  <a:moveTo>
                    <a:pt x="0" y="1"/>
                  </a:moveTo>
                  <a:lnTo>
                    <a:pt x="249" y="1368"/>
                  </a:lnTo>
                  <a:lnTo>
                    <a:pt x="390" y="111"/>
                  </a:lnTo>
                  <a:lnTo>
                    <a:pt x="768" y="1"/>
                  </a:lnTo>
                  <a:close/>
                </a:path>
              </a:pathLst>
            </a:custGeom>
            <a:solidFill>
              <a:srgbClr val="E6F6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8"/>
            <p:cNvSpPr/>
            <p:nvPr/>
          </p:nvSpPr>
          <p:spPr>
            <a:xfrm>
              <a:off x="2621803" y="929740"/>
              <a:ext cx="15186" cy="27408"/>
            </a:xfrm>
            <a:custGeom>
              <a:avLst/>
              <a:gdLst/>
              <a:ahLst/>
              <a:cxnLst/>
              <a:rect l="l" t="t" r="r" b="b"/>
              <a:pathLst>
                <a:path w="544" h="972" extrusionOk="0">
                  <a:moveTo>
                    <a:pt x="1" y="0"/>
                  </a:moveTo>
                  <a:lnTo>
                    <a:pt x="1" y="2"/>
                  </a:lnTo>
                  <a:lnTo>
                    <a:pt x="176" y="972"/>
                  </a:lnTo>
                  <a:lnTo>
                    <a:pt x="276" y="81"/>
                  </a:lnTo>
                  <a:lnTo>
                    <a:pt x="276" y="79"/>
                  </a:lnTo>
                  <a:lnTo>
                    <a:pt x="544" y="0"/>
                  </a:lnTo>
                  <a:close/>
                </a:path>
              </a:pathLst>
            </a:custGeom>
            <a:solidFill>
              <a:srgbClr val="E6F6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8"/>
            <p:cNvSpPr/>
            <p:nvPr/>
          </p:nvSpPr>
          <p:spPr>
            <a:xfrm>
              <a:off x="2778098" y="970427"/>
              <a:ext cx="16274" cy="27408"/>
            </a:xfrm>
            <a:custGeom>
              <a:avLst/>
              <a:gdLst/>
              <a:ahLst/>
              <a:cxnLst/>
              <a:rect l="l" t="t" r="r" b="b"/>
              <a:pathLst>
                <a:path w="583" h="972" extrusionOk="0">
                  <a:moveTo>
                    <a:pt x="583" y="0"/>
                  </a:moveTo>
                  <a:lnTo>
                    <a:pt x="1" y="46"/>
                  </a:lnTo>
                  <a:lnTo>
                    <a:pt x="213" y="971"/>
                  </a:lnTo>
                  <a:lnTo>
                    <a:pt x="313" y="79"/>
                  </a:lnTo>
                  <a:lnTo>
                    <a:pt x="320" y="77"/>
                  </a:lnTo>
                  <a:lnTo>
                    <a:pt x="583"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7" name="Google Shape;2467;p38"/>
          <p:cNvGrpSpPr/>
          <p:nvPr/>
        </p:nvGrpSpPr>
        <p:grpSpPr>
          <a:xfrm>
            <a:off x="7251203" y="746866"/>
            <a:ext cx="3590279" cy="3346492"/>
            <a:chOff x="2982469" y="80805"/>
            <a:chExt cx="440304" cy="410426"/>
          </a:xfrm>
        </p:grpSpPr>
        <p:sp>
          <p:nvSpPr>
            <p:cNvPr id="2468" name="Google Shape;2468;p38"/>
            <p:cNvSpPr/>
            <p:nvPr/>
          </p:nvSpPr>
          <p:spPr>
            <a:xfrm>
              <a:off x="3194793" y="345895"/>
              <a:ext cx="165733" cy="110825"/>
            </a:xfrm>
            <a:custGeom>
              <a:avLst/>
              <a:gdLst/>
              <a:ahLst/>
              <a:cxnLst/>
              <a:rect l="l" t="t" r="r" b="b"/>
              <a:pathLst>
                <a:path w="5059" h="2461" extrusionOk="0">
                  <a:moveTo>
                    <a:pt x="4697" y="1"/>
                  </a:moveTo>
                  <a:lnTo>
                    <a:pt x="3755" y="890"/>
                  </a:lnTo>
                  <a:lnTo>
                    <a:pt x="1331" y="1515"/>
                  </a:lnTo>
                  <a:lnTo>
                    <a:pt x="0" y="1507"/>
                  </a:lnTo>
                  <a:lnTo>
                    <a:pt x="0" y="1507"/>
                  </a:lnTo>
                  <a:lnTo>
                    <a:pt x="525" y="2082"/>
                  </a:lnTo>
                  <a:lnTo>
                    <a:pt x="3755" y="2460"/>
                  </a:lnTo>
                  <a:lnTo>
                    <a:pt x="3528" y="2210"/>
                  </a:lnTo>
                  <a:lnTo>
                    <a:pt x="5058" y="2082"/>
                  </a:lnTo>
                  <a:lnTo>
                    <a:pt x="5014" y="348"/>
                  </a:lnTo>
                  <a:lnTo>
                    <a:pt x="4697" y="1"/>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8"/>
            <p:cNvSpPr/>
            <p:nvPr/>
          </p:nvSpPr>
          <p:spPr>
            <a:xfrm>
              <a:off x="3241707" y="80805"/>
              <a:ext cx="118821" cy="248444"/>
            </a:xfrm>
            <a:custGeom>
              <a:avLst/>
              <a:gdLst/>
              <a:ahLst/>
              <a:cxnLst/>
              <a:rect l="l" t="t" r="r" b="b"/>
              <a:pathLst>
                <a:path w="3627" h="5517" extrusionOk="0">
                  <a:moveTo>
                    <a:pt x="6" y="1"/>
                  </a:moveTo>
                  <a:lnTo>
                    <a:pt x="1" y="246"/>
                  </a:lnTo>
                  <a:lnTo>
                    <a:pt x="1130" y="4454"/>
                  </a:lnTo>
                  <a:lnTo>
                    <a:pt x="1347" y="4363"/>
                  </a:lnTo>
                  <a:lnTo>
                    <a:pt x="2962" y="4552"/>
                  </a:lnTo>
                  <a:lnTo>
                    <a:pt x="3626" y="5516"/>
                  </a:lnTo>
                  <a:lnTo>
                    <a:pt x="854" y="1493"/>
                  </a:lnTo>
                  <a:lnTo>
                    <a:pt x="6" y="1"/>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8"/>
            <p:cNvSpPr/>
            <p:nvPr/>
          </p:nvSpPr>
          <p:spPr>
            <a:xfrm>
              <a:off x="3172450" y="80805"/>
              <a:ext cx="71286" cy="142618"/>
            </a:xfrm>
            <a:custGeom>
              <a:avLst/>
              <a:gdLst/>
              <a:ahLst/>
              <a:cxnLst/>
              <a:rect l="l" t="t" r="r" b="b"/>
              <a:pathLst>
                <a:path w="2176" h="3167" extrusionOk="0">
                  <a:moveTo>
                    <a:pt x="0" y="1"/>
                  </a:moveTo>
                  <a:lnTo>
                    <a:pt x="148" y="2983"/>
                  </a:lnTo>
                  <a:lnTo>
                    <a:pt x="682" y="2660"/>
                  </a:lnTo>
                  <a:lnTo>
                    <a:pt x="1266" y="2892"/>
                  </a:lnTo>
                  <a:lnTo>
                    <a:pt x="1673" y="2930"/>
                  </a:lnTo>
                  <a:lnTo>
                    <a:pt x="2111" y="3146"/>
                  </a:lnTo>
                  <a:lnTo>
                    <a:pt x="2176" y="3167"/>
                  </a:lnTo>
                  <a:lnTo>
                    <a:pt x="2176" y="3167"/>
                  </a:lnTo>
                  <a:lnTo>
                    <a:pt x="1962" y="1710"/>
                  </a:lnTo>
                  <a:lnTo>
                    <a:pt x="1839" y="2403"/>
                  </a:lnTo>
                  <a:lnTo>
                    <a:pt x="1387" y="246"/>
                  </a:lnTo>
                  <a:lnTo>
                    <a:pt x="0" y="1"/>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8"/>
            <p:cNvSpPr/>
            <p:nvPr/>
          </p:nvSpPr>
          <p:spPr>
            <a:xfrm>
              <a:off x="3061652" y="80805"/>
              <a:ext cx="110827" cy="293837"/>
            </a:xfrm>
            <a:custGeom>
              <a:avLst/>
              <a:gdLst/>
              <a:ahLst/>
              <a:cxnLst/>
              <a:rect l="l" t="t" r="r" b="b"/>
              <a:pathLst>
                <a:path w="3383" h="6525" extrusionOk="0">
                  <a:moveTo>
                    <a:pt x="3382" y="1"/>
                  </a:moveTo>
                  <a:lnTo>
                    <a:pt x="888" y="4810"/>
                  </a:lnTo>
                  <a:lnTo>
                    <a:pt x="1" y="6524"/>
                  </a:lnTo>
                  <a:lnTo>
                    <a:pt x="3382" y="1"/>
                  </a:lnTo>
                  <a:close/>
                </a:path>
              </a:pathLst>
            </a:custGeom>
            <a:solidFill>
              <a:srgbClr val="8CC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8"/>
            <p:cNvSpPr/>
            <p:nvPr/>
          </p:nvSpPr>
          <p:spPr>
            <a:xfrm>
              <a:off x="3217889" y="91882"/>
              <a:ext cx="60835" cy="194180"/>
            </a:xfrm>
            <a:custGeom>
              <a:avLst/>
              <a:gdLst/>
              <a:ahLst/>
              <a:cxnLst/>
              <a:rect l="l" t="t" r="r" b="b"/>
              <a:pathLst>
                <a:path w="1857" h="4312" extrusionOk="0">
                  <a:moveTo>
                    <a:pt x="0" y="0"/>
                  </a:moveTo>
                  <a:lnTo>
                    <a:pt x="452" y="2157"/>
                  </a:lnTo>
                  <a:lnTo>
                    <a:pt x="575" y="1464"/>
                  </a:lnTo>
                  <a:lnTo>
                    <a:pt x="789" y="2921"/>
                  </a:lnTo>
                  <a:lnTo>
                    <a:pt x="1003" y="2989"/>
                  </a:lnTo>
                  <a:lnTo>
                    <a:pt x="1397" y="3243"/>
                  </a:lnTo>
                  <a:lnTo>
                    <a:pt x="1611" y="4311"/>
                  </a:lnTo>
                  <a:lnTo>
                    <a:pt x="1857" y="4208"/>
                  </a:lnTo>
                  <a:lnTo>
                    <a:pt x="728"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8"/>
            <p:cNvSpPr/>
            <p:nvPr/>
          </p:nvSpPr>
          <p:spPr>
            <a:xfrm>
              <a:off x="2982469" y="80805"/>
              <a:ext cx="212350" cy="410426"/>
            </a:xfrm>
            <a:custGeom>
              <a:avLst/>
              <a:gdLst/>
              <a:ahLst/>
              <a:cxnLst/>
              <a:rect l="l" t="t" r="r" b="b"/>
              <a:pathLst>
                <a:path w="6482" h="9114" extrusionOk="0">
                  <a:moveTo>
                    <a:pt x="5848" y="983"/>
                  </a:moveTo>
                  <a:lnTo>
                    <a:pt x="5848" y="984"/>
                  </a:lnTo>
                  <a:lnTo>
                    <a:pt x="5947" y="2983"/>
                  </a:lnTo>
                  <a:lnTo>
                    <a:pt x="5848" y="983"/>
                  </a:lnTo>
                  <a:close/>
                  <a:moveTo>
                    <a:pt x="5799" y="1"/>
                  </a:moveTo>
                  <a:lnTo>
                    <a:pt x="2418" y="6524"/>
                  </a:lnTo>
                  <a:lnTo>
                    <a:pt x="3384" y="7504"/>
                  </a:lnTo>
                  <a:lnTo>
                    <a:pt x="2672" y="7394"/>
                  </a:lnTo>
                  <a:lnTo>
                    <a:pt x="3242" y="8282"/>
                  </a:lnTo>
                  <a:lnTo>
                    <a:pt x="889" y="7129"/>
                  </a:lnTo>
                  <a:lnTo>
                    <a:pt x="0" y="9101"/>
                  </a:lnTo>
                  <a:lnTo>
                    <a:pt x="1906" y="9113"/>
                  </a:lnTo>
                  <a:lnTo>
                    <a:pt x="5719" y="7849"/>
                  </a:lnTo>
                  <a:lnTo>
                    <a:pt x="4956" y="7394"/>
                  </a:lnTo>
                  <a:lnTo>
                    <a:pt x="6481" y="6642"/>
                  </a:lnTo>
                  <a:lnTo>
                    <a:pt x="6481" y="2660"/>
                  </a:lnTo>
                  <a:lnTo>
                    <a:pt x="5947" y="2983"/>
                  </a:lnTo>
                  <a:lnTo>
                    <a:pt x="5799" y="3640"/>
                  </a:lnTo>
                  <a:lnTo>
                    <a:pt x="5719" y="2043"/>
                  </a:lnTo>
                  <a:lnTo>
                    <a:pt x="5514" y="2126"/>
                  </a:lnTo>
                  <a:lnTo>
                    <a:pt x="5514" y="2126"/>
                  </a:lnTo>
                  <a:lnTo>
                    <a:pt x="5848" y="984"/>
                  </a:lnTo>
                  <a:lnTo>
                    <a:pt x="57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8"/>
            <p:cNvSpPr/>
            <p:nvPr/>
          </p:nvSpPr>
          <p:spPr>
            <a:xfrm>
              <a:off x="3044879" y="413709"/>
              <a:ext cx="167109" cy="77501"/>
            </a:xfrm>
            <a:custGeom>
              <a:avLst/>
              <a:gdLst/>
              <a:ahLst/>
              <a:cxnLst/>
              <a:rect l="l" t="t" r="r" b="b"/>
              <a:pathLst>
                <a:path w="5101" h="1721" extrusionOk="0">
                  <a:moveTo>
                    <a:pt x="4576" y="1"/>
                  </a:moveTo>
                  <a:lnTo>
                    <a:pt x="3998" y="132"/>
                  </a:lnTo>
                  <a:lnTo>
                    <a:pt x="4415" y="576"/>
                  </a:lnTo>
                  <a:lnTo>
                    <a:pt x="3814" y="456"/>
                  </a:lnTo>
                  <a:lnTo>
                    <a:pt x="1" y="1720"/>
                  </a:lnTo>
                  <a:lnTo>
                    <a:pt x="3609" y="1720"/>
                  </a:lnTo>
                  <a:lnTo>
                    <a:pt x="5101" y="576"/>
                  </a:lnTo>
                  <a:lnTo>
                    <a:pt x="45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8"/>
            <p:cNvSpPr/>
            <p:nvPr/>
          </p:nvSpPr>
          <p:spPr>
            <a:xfrm>
              <a:off x="3194793" y="200584"/>
              <a:ext cx="123047" cy="213589"/>
            </a:xfrm>
            <a:custGeom>
              <a:avLst/>
              <a:gdLst/>
              <a:ahLst/>
              <a:cxnLst/>
              <a:rect l="l" t="t" r="r" b="b"/>
              <a:pathLst>
                <a:path w="3756" h="4743" extrusionOk="0">
                  <a:moveTo>
                    <a:pt x="0" y="0"/>
                  </a:moveTo>
                  <a:lnTo>
                    <a:pt x="0" y="3982"/>
                  </a:lnTo>
                  <a:lnTo>
                    <a:pt x="0" y="4734"/>
                  </a:lnTo>
                  <a:lnTo>
                    <a:pt x="1331" y="4742"/>
                  </a:lnTo>
                  <a:lnTo>
                    <a:pt x="3755" y="4117"/>
                  </a:lnTo>
                  <a:lnTo>
                    <a:pt x="2779" y="1703"/>
                  </a:lnTo>
                  <a:lnTo>
                    <a:pt x="2562" y="1794"/>
                  </a:lnTo>
                  <a:lnTo>
                    <a:pt x="2316" y="1897"/>
                  </a:lnTo>
                  <a:lnTo>
                    <a:pt x="2102" y="829"/>
                  </a:lnTo>
                  <a:lnTo>
                    <a:pt x="1708" y="575"/>
                  </a:lnTo>
                  <a:lnTo>
                    <a:pt x="1540" y="1475"/>
                  </a:lnTo>
                  <a:lnTo>
                    <a:pt x="1429" y="486"/>
                  </a:lnTo>
                  <a:lnTo>
                    <a:pt x="991" y="270"/>
                  </a:lnTo>
                  <a:lnTo>
                    <a:pt x="833" y="2474"/>
                  </a:lnTo>
                  <a:lnTo>
                    <a:pt x="584" y="232"/>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8"/>
            <p:cNvSpPr/>
            <p:nvPr/>
          </p:nvSpPr>
          <p:spPr>
            <a:xfrm>
              <a:off x="3163080" y="439601"/>
              <a:ext cx="166978" cy="51607"/>
            </a:xfrm>
            <a:custGeom>
              <a:avLst/>
              <a:gdLst/>
              <a:ahLst/>
              <a:cxnLst/>
              <a:rect l="l" t="t" r="r" b="b"/>
              <a:pathLst>
                <a:path w="5097" h="1146" extrusionOk="0">
                  <a:moveTo>
                    <a:pt x="1493" y="1"/>
                  </a:moveTo>
                  <a:lnTo>
                    <a:pt x="1" y="1145"/>
                  </a:lnTo>
                  <a:lnTo>
                    <a:pt x="4157" y="1145"/>
                  </a:lnTo>
                  <a:lnTo>
                    <a:pt x="5097" y="784"/>
                  </a:lnTo>
                  <a:lnTo>
                    <a:pt x="4496" y="129"/>
                  </a:lnTo>
                  <a:lnTo>
                    <a:pt x="4723" y="379"/>
                  </a:lnTo>
                  <a:lnTo>
                    <a:pt x="1493" y="1"/>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8"/>
            <p:cNvSpPr/>
            <p:nvPr/>
          </p:nvSpPr>
          <p:spPr>
            <a:xfrm>
              <a:off x="3285836" y="277224"/>
              <a:ext cx="74693" cy="108753"/>
            </a:xfrm>
            <a:custGeom>
              <a:avLst/>
              <a:gdLst/>
              <a:ahLst/>
              <a:cxnLst/>
              <a:rect l="l" t="t" r="r" b="b"/>
              <a:pathLst>
                <a:path w="2280" h="2415" extrusionOk="0">
                  <a:moveTo>
                    <a:pt x="0" y="1"/>
                  </a:moveTo>
                  <a:lnTo>
                    <a:pt x="976" y="2415"/>
                  </a:lnTo>
                  <a:lnTo>
                    <a:pt x="1918" y="1526"/>
                  </a:lnTo>
                  <a:lnTo>
                    <a:pt x="2235" y="1873"/>
                  </a:lnTo>
                  <a:lnTo>
                    <a:pt x="2279" y="1154"/>
                  </a:lnTo>
                  <a:lnTo>
                    <a:pt x="1615" y="190"/>
                  </a:lnTo>
                  <a:lnTo>
                    <a:pt x="0" y="1"/>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8"/>
            <p:cNvSpPr/>
            <p:nvPr/>
          </p:nvSpPr>
          <p:spPr>
            <a:xfrm>
              <a:off x="3299268" y="329189"/>
              <a:ext cx="123505" cy="162027"/>
            </a:xfrm>
            <a:custGeom>
              <a:avLst/>
              <a:gdLst/>
              <a:ahLst/>
              <a:cxnLst/>
              <a:rect l="l" t="t" r="r" b="b"/>
              <a:pathLst>
                <a:path w="3770" h="3598" extrusionOk="0">
                  <a:moveTo>
                    <a:pt x="1869" y="0"/>
                  </a:moveTo>
                  <a:lnTo>
                    <a:pt x="1825" y="719"/>
                  </a:lnTo>
                  <a:lnTo>
                    <a:pt x="1869" y="2453"/>
                  </a:lnTo>
                  <a:lnTo>
                    <a:pt x="339" y="2581"/>
                  </a:lnTo>
                  <a:lnTo>
                    <a:pt x="2428" y="3089"/>
                  </a:lnTo>
                  <a:lnTo>
                    <a:pt x="1077" y="3184"/>
                  </a:lnTo>
                  <a:lnTo>
                    <a:pt x="940" y="3236"/>
                  </a:lnTo>
                  <a:lnTo>
                    <a:pt x="0" y="3597"/>
                  </a:lnTo>
                  <a:lnTo>
                    <a:pt x="3769" y="3585"/>
                  </a:lnTo>
                  <a:lnTo>
                    <a:pt x="2462" y="2369"/>
                  </a:lnTo>
                  <a:lnTo>
                    <a:pt x="18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8"/>
            <p:cNvSpPr/>
            <p:nvPr/>
          </p:nvSpPr>
          <p:spPr>
            <a:xfrm>
              <a:off x="3172450" y="80805"/>
              <a:ext cx="69451" cy="11123"/>
            </a:xfrm>
            <a:custGeom>
              <a:avLst/>
              <a:gdLst/>
              <a:ahLst/>
              <a:cxnLst/>
              <a:rect l="l" t="t" r="r" b="b"/>
              <a:pathLst>
                <a:path w="2120" h="247" extrusionOk="0">
                  <a:moveTo>
                    <a:pt x="0" y="1"/>
                  </a:moveTo>
                  <a:lnTo>
                    <a:pt x="1387" y="246"/>
                  </a:lnTo>
                  <a:lnTo>
                    <a:pt x="2115" y="246"/>
                  </a:lnTo>
                  <a:lnTo>
                    <a:pt x="2120" y="1"/>
                  </a:lnTo>
                  <a:close/>
                </a:path>
              </a:pathLst>
            </a:custGeom>
            <a:solidFill>
              <a:srgbClr val="E6F6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8"/>
            <p:cNvSpPr/>
            <p:nvPr/>
          </p:nvSpPr>
          <p:spPr>
            <a:xfrm>
              <a:off x="3144832" y="379847"/>
              <a:ext cx="49992" cy="59803"/>
            </a:xfrm>
            <a:custGeom>
              <a:avLst/>
              <a:gdLst/>
              <a:ahLst/>
              <a:cxnLst/>
              <a:rect l="l" t="t" r="r" b="b"/>
              <a:pathLst>
                <a:path w="1526" h="1328" extrusionOk="0">
                  <a:moveTo>
                    <a:pt x="1525" y="1"/>
                  </a:moveTo>
                  <a:lnTo>
                    <a:pt x="0" y="753"/>
                  </a:lnTo>
                  <a:lnTo>
                    <a:pt x="763" y="1208"/>
                  </a:lnTo>
                  <a:lnTo>
                    <a:pt x="1364" y="1328"/>
                  </a:lnTo>
                  <a:lnTo>
                    <a:pt x="947" y="884"/>
                  </a:lnTo>
                  <a:lnTo>
                    <a:pt x="1525" y="753"/>
                  </a:lnTo>
                  <a:lnTo>
                    <a:pt x="1525" y="1"/>
                  </a:lnTo>
                  <a:close/>
                </a:path>
              </a:pathLst>
            </a:custGeom>
            <a:solidFill>
              <a:srgbClr val="E6F6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8"/>
            <p:cNvSpPr/>
            <p:nvPr/>
          </p:nvSpPr>
          <p:spPr>
            <a:xfrm>
              <a:off x="3011561" y="374579"/>
              <a:ext cx="81769" cy="79212"/>
            </a:xfrm>
            <a:custGeom>
              <a:avLst/>
              <a:gdLst/>
              <a:ahLst/>
              <a:cxnLst/>
              <a:rect l="l" t="t" r="r" b="b"/>
              <a:pathLst>
                <a:path w="2496" h="1759" extrusionOk="0">
                  <a:moveTo>
                    <a:pt x="1530" y="0"/>
                  </a:moveTo>
                  <a:lnTo>
                    <a:pt x="1" y="605"/>
                  </a:lnTo>
                  <a:lnTo>
                    <a:pt x="2354" y="1758"/>
                  </a:lnTo>
                  <a:lnTo>
                    <a:pt x="1784" y="870"/>
                  </a:lnTo>
                  <a:lnTo>
                    <a:pt x="2496" y="980"/>
                  </a:lnTo>
                  <a:lnTo>
                    <a:pt x="1530" y="0"/>
                  </a:lnTo>
                  <a:close/>
                </a:path>
              </a:pathLst>
            </a:custGeom>
            <a:solidFill>
              <a:srgbClr val="E6F6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8"/>
            <p:cNvSpPr/>
            <p:nvPr/>
          </p:nvSpPr>
          <p:spPr>
            <a:xfrm>
              <a:off x="3213925" y="210986"/>
              <a:ext cx="13333" cy="101008"/>
            </a:xfrm>
            <a:custGeom>
              <a:avLst/>
              <a:gdLst/>
              <a:ahLst/>
              <a:cxnLst/>
              <a:rect l="l" t="t" r="r" b="b"/>
              <a:pathLst>
                <a:path w="407" h="2243" extrusionOk="0">
                  <a:moveTo>
                    <a:pt x="0" y="1"/>
                  </a:moveTo>
                  <a:lnTo>
                    <a:pt x="249" y="2243"/>
                  </a:lnTo>
                  <a:lnTo>
                    <a:pt x="407" y="39"/>
                  </a:lnTo>
                  <a:lnTo>
                    <a:pt x="0" y="1"/>
                  </a:lnTo>
                  <a:close/>
                </a:path>
              </a:pathLst>
            </a:custGeom>
            <a:solidFill>
              <a:srgbClr val="E6F6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8"/>
            <p:cNvSpPr/>
            <p:nvPr/>
          </p:nvSpPr>
          <p:spPr>
            <a:xfrm>
              <a:off x="3241608" y="222423"/>
              <a:ext cx="9140" cy="44582"/>
            </a:xfrm>
            <a:custGeom>
              <a:avLst/>
              <a:gdLst/>
              <a:ahLst/>
              <a:cxnLst/>
              <a:rect l="l" t="t" r="r" b="b"/>
              <a:pathLst>
                <a:path w="279" h="990" extrusionOk="0">
                  <a:moveTo>
                    <a:pt x="0" y="1"/>
                  </a:moveTo>
                  <a:lnTo>
                    <a:pt x="111" y="990"/>
                  </a:lnTo>
                  <a:lnTo>
                    <a:pt x="279" y="90"/>
                  </a:lnTo>
                  <a:lnTo>
                    <a:pt x="65" y="22"/>
                  </a:lnTo>
                  <a:lnTo>
                    <a:pt x="0" y="1"/>
                  </a:lnTo>
                  <a:close/>
                </a:path>
              </a:pathLst>
            </a:custGeom>
            <a:solidFill>
              <a:srgbClr val="E6F6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8"/>
            <p:cNvSpPr/>
            <p:nvPr/>
          </p:nvSpPr>
          <p:spPr>
            <a:xfrm>
              <a:off x="3310341" y="445365"/>
              <a:ext cx="68501" cy="29586"/>
            </a:xfrm>
            <a:custGeom>
              <a:avLst/>
              <a:gdLst/>
              <a:ahLst/>
              <a:cxnLst/>
              <a:rect l="l" t="t" r="r" b="b"/>
              <a:pathLst>
                <a:path w="2091" h="657" extrusionOk="0">
                  <a:moveTo>
                    <a:pt x="1" y="1"/>
                  </a:moveTo>
                  <a:lnTo>
                    <a:pt x="602" y="656"/>
                  </a:lnTo>
                  <a:lnTo>
                    <a:pt x="739" y="604"/>
                  </a:lnTo>
                  <a:lnTo>
                    <a:pt x="2090" y="509"/>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8"/>
            <p:cNvSpPr/>
            <p:nvPr/>
          </p:nvSpPr>
          <p:spPr>
            <a:xfrm>
              <a:off x="3163080" y="125024"/>
              <a:ext cx="14218" cy="119741"/>
            </a:xfrm>
            <a:custGeom>
              <a:avLst/>
              <a:gdLst/>
              <a:ahLst/>
              <a:cxnLst/>
              <a:rect l="l" t="t" r="r" b="b"/>
              <a:pathLst>
                <a:path w="434" h="2659" extrusionOk="0">
                  <a:moveTo>
                    <a:pt x="335" y="1"/>
                  </a:moveTo>
                  <a:lnTo>
                    <a:pt x="1" y="1144"/>
                  </a:lnTo>
                  <a:lnTo>
                    <a:pt x="1" y="1144"/>
                  </a:lnTo>
                  <a:lnTo>
                    <a:pt x="206" y="1061"/>
                  </a:lnTo>
                  <a:lnTo>
                    <a:pt x="286" y="2658"/>
                  </a:lnTo>
                  <a:lnTo>
                    <a:pt x="434" y="2001"/>
                  </a:lnTo>
                  <a:lnTo>
                    <a:pt x="335" y="1"/>
                  </a:lnTo>
                  <a:close/>
                </a:path>
              </a:pathLst>
            </a:custGeom>
            <a:solidFill>
              <a:srgbClr val="E6F6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6" name="Google Shape;2486;p38"/>
          <p:cNvSpPr txBox="1">
            <a:spLocks noGrp="1"/>
          </p:cNvSpPr>
          <p:nvPr>
            <p:ph type="title"/>
          </p:nvPr>
        </p:nvSpPr>
        <p:spPr>
          <a:xfrm>
            <a:off x="1031618" y="-93807"/>
            <a:ext cx="7206852" cy="129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Petition </a:t>
            </a:r>
            <a:r>
              <a:rPr lang="en-US" dirty="0">
                <a:solidFill>
                  <a:schemeClr val="accent5"/>
                </a:solidFill>
              </a:rPr>
              <a:t>Certification</a:t>
            </a:r>
          </a:p>
        </p:txBody>
      </p:sp>
      <p:grpSp>
        <p:nvGrpSpPr>
          <p:cNvPr id="2487" name="Google Shape;2487;p38"/>
          <p:cNvGrpSpPr/>
          <p:nvPr/>
        </p:nvGrpSpPr>
        <p:grpSpPr>
          <a:xfrm>
            <a:off x="-12552" y="4085238"/>
            <a:ext cx="9152409" cy="1100762"/>
            <a:chOff x="-12552" y="4085238"/>
            <a:chExt cx="9152409" cy="1100762"/>
          </a:xfrm>
        </p:grpSpPr>
        <p:sp>
          <p:nvSpPr>
            <p:cNvPr id="2488" name="Google Shape;2488;p38"/>
            <p:cNvSpPr/>
            <p:nvPr/>
          </p:nvSpPr>
          <p:spPr>
            <a:xfrm flipH="1">
              <a:off x="-12552" y="4091300"/>
              <a:ext cx="9152400" cy="1094700"/>
            </a:xfrm>
            <a:prstGeom prst="rect">
              <a:avLst/>
            </a:prstGeom>
            <a:solidFill>
              <a:srgbClr val="CEEBEC">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9" name="Google Shape;2489;p38"/>
            <p:cNvGrpSpPr/>
            <p:nvPr/>
          </p:nvGrpSpPr>
          <p:grpSpPr>
            <a:xfrm flipH="1">
              <a:off x="-4350" y="4085238"/>
              <a:ext cx="9144207" cy="1051923"/>
              <a:chOff x="-8409" y="4085238"/>
              <a:chExt cx="9144207" cy="1051923"/>
            </a:xfrm>
          </p:grpSpPr>
          <p:grpSp>
            <p:nvGrpSpPr>
              <p:cNvPr id="2490" name="Google Shape;2490;p38"/>
              <p:cNvGrpSpPr/>
              <p:nvPr/>
            </p:nvGrpSpPr>
            <p:grpSpPr>
              <a:xfrm>
                <a:off x="-8409" y="4141158"/>
                <a:ext cx="9144207" cy="996002"/>
                <a:chOff x="637480" y="3826824"/>
                <a:chExt cx="8109442" cy="996002"/>
              </a:xfrm>
            </p:grpSpPr>
            <p:sp>
              <p:nvSpPr>
                <p:cNvPr id="2491" name="Google Shape;2491;p38"/>
                <p:cNvSpPr/>
                <p:nvPr/>
              </p:nvSpPr>
              <p:spPr>
                <a:xfrm>
                  <a:off x="7073971" y="3912721"/>
                  <a:ext cx="17008" cy="202"/>
                </a:xfrm>
                <a:custGeom>
                  <a:avLst/>
                  <a:gdLst/>
                  <a:ahLst/>
                  <a:cxnLst/>
                  <a:rect l="l" t="t" r="r" b="b"/>
                  <a:pathLst>
                    <a:path w="85" h="1" fill="none" extrusionOk="0">
                      <a:moveTo>
                        <a:pt x="0" y="0"/>
                      </a:moveTo>
                      <a:lnTo>
                        <a:pt x="14" y="0"/>
                      </a:lnTo>
                      <a:lnTo>
                        <a:pt x="84" y="0"/>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8"/>
                <p:cNvSpPr/>
                <p:nvPr/>
              </p:nvSpPr>
              <p:spPr>
                <a:xfrm>
                  <a:off x="7004539" y="3912721"/>
                  <a:ext cx="134460" cy="13340"/>
                </a:xfrm>
                <a:custGeom>
                  <a:avLst/>
                  <a:gdLst/>
                  <a:ahLst/>
                  <a:cxnLst/>
                  <a:rect l="l" t="t" r="r" b="b"/>
                  <a:pathLst>
                    <a:path w="672" h="66" extrusionOk="0">
                      <a:moveTo>
                        <a:pt x="44" y="0"/>
                      </a:moveTo>
                      <a:cubicBezTo>
                        <a:pt x="23" y="0"/>
                        <a:pt x="7" y="14"/>
                        <a:pt x="0" y="44"/>
                      </a:cubicBezTo>
                      <a:cubicBezTo>
                        <a:pt x="4" y="53"/>
                        <a:pt x="226" y="60"/>
                        <a:pt x="672" y="65"/>
                      </a:cubicBezTo>
                      <a:cubicBezTo>
                        <a:pt x="438" y="58"/>
                        <a:pt x="321" y="51"/>
                        <a:pt x="317" y="44"/>
                      </a:cubicBezTo>
                      <a:cubicBezTo>
                        <a:pt x="319" y="25"/>
                        <a:pt x="331" y="9"/>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8"/>
                <p:cNvSpPr/>
                <p:nvPr/>
              </p:nvSpPr>
              <p:spPr>
                <a:xfrm>
                  <a:off x="2984134" y="4791094"/>
                  <a:ext cx="44820" cy="14552"/>
                </a:xfrm>
                <a:custGeom>
                  <a:avLst/>
                  <a:gdLst/>
                  <a:ahLst/>
                  <a:cxnLst/>
                  <a:rect l="l" t="t" r="r" b="b"/>
                  <a:pathLst>
                    <a:path w="224" h="72" extrusionOk="0">
                      <a:moveTo>
                        <a:pt x="1" y="0"/>
                      </a:moveTo>
                      <a:lnTo>
                        <a:pt x="1" y="67"/>
                      </a:lnTo>
                      <a:cubicBezTo>
                        <a:pt x="67" y="70"/>
                        <a:pt x="119" y="72"/>
                        <a:pt x="156" y="72"/>
                      </a:cubicBezTo>
                      <a:cubicBezTo>
                        <a:pt x="193" y="72"/>
                        <a:pt x="215" y="70"/>
                        <a:pt x="223" y="67"/>
                      </a:cubicBezTo>
                      <a:cubicBezTo>
                        <a:pt x="165" y="53"/>
                        <a:pt x="109" y="37"/>
                        <a:pt x="53" y="16"/>
                      </a:cubicBezTo>
                      <a:cubicBezTo>
                        <a:pt x="36" y="9"/>
                        <a:pt x="18" y="4"/>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8"/>
                <p:cNvSpPr/>
                <p:nvPr/>
              </p:nvSpPr>
              <p:spPr>
                <a:xfrm>
                  <a:off x="6698202" y="4626576"/>
                  <a:ext cx="236306" cy="13744"/>
                </a:xfrm>
                <a:custGeom>
                  <a:avLst/>
                  <a:gdLst/>
                  <a:ahLst/>
                  <a:cxnLst/>
                  <a:rect l="l" t="t" r="r" b="b"/>
                  <a:pathLst>
                    <a:path w="1181" h="68" extrusionOk="0">
                      <a:moveTo>
                        <a:pt x="1" y="1"/>
                      </a:moveTo>
                      <a:lnTo>
                        <a:pt x="1" y="67"/>
                      </a:lnTo>
                      <a:cubicBezTo>
                        <a:pt x="379" y="60"/>
                        <a:pt x="666" y="57"/>
                        <a:pt x="861" y="57"/>
                      </a:cubicBezTo>
                      <a:cubicBezTo>
                        <a:pt x="1055" y="57"/>
                        <a:pt x="1158" y="60"/>
                        <a:pt x="1168" y="67"/>
                      </a:cubicBezTo>
                      <a:lnTo>
                        <a:pt x="1180" y="34"/>
                      </a:lnTo>
                      <a:cubicBezTo>
                        <a:pt x="590" y="13"/>
                        <a:pt x="19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8"/>
                <p:cNvSpPr/>
                <p:nvPr/>
              </p:nvSpPr>
              <p:spPr>
                <a:xfrm>
                  <a:off x="7231441" y="4102908"/>
                  <a:ext cx="119454" cy="17988"/>
                </a:xfrm>
                <a:custGeom>
                  <a:avLst/>
                  <a:gdLst/>
                  <a:ahLst/>
                  <a:cxnLst/>
                  <a:rect l="l" t="t" r="r" b="b"/>
                  <a:pathLst>
                    <a:path w="597" h="89" extrusionOk="0">
                      <a:moveTo>
                        <a:pt x="2" y="1"/>
                      </a:moveTo>
                      <a:cubicBezTo>
                        <a:pt x="0" y="30"/>
                        <a:pt x="4" y="60"/>
                        <a:pt x="13" y="88"/>
                      </a:cubicBezTo>
                      <a:lnTo>
                        <a:pt x="575" y="88"/>
                      </a:lnTo>
                      <a:lnTo>
                        <a:pt x="596" y="78"/>
                      </a:lnTo>
                      <a:cubicBezTo>
                        <a:pt x="589" y="62"/>
                        <a:pt x="412" y="48"/>
                        <a:pt x="67" y="34"/>
                      </a:cubicBezTo>
                      <a:lnTo>
                        <a:pt x="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8"/>
                <p:cNvSpPr/>
                <p:nvPr/>
              </p:nvSpPr>
              <p:spPr>
                <a:xfrm>
                  <a:off x="3246852" y="3875533"/>
                  <a:ext cx="107849" cy="14957"/>
                </a:xfrm>
                <a:custGeom>
                  <a:avLst/>
                  <a:gdLst/>
                  <a:ahLst/>
                  <a:cxnLst/>
                  <a:rect l="l" t="t" r="r" b="b"/>
                  <a:pathLst>
                    <a:path w="539" h="74" extrusionOk="0">
                      <a:moveTo>
                        <a:pt x="1" y="0"/>
                      </a:moveTo>
                      <a:cubicBezTo>
                        <a:pt x="1" y="16"/>
                        <a:pt x="15" y="37"/>
                        <a:pt x="45" y="67"/>
                      </a:cubicBezTo>
                      <a:cubicBezTo>
                        <a:pt x="202" y="71"/>
                        <a:pt x="322" y="73"/>
                        <a:pt x="405" y="73"/>
                      </a:cubicBezTo>
                      <a:cubicBezTo>
                        <a:pt x="487" y="73"/>
                        <a:pt x="532" y="71"/>
                        <a:pt x="539" y="67"/>
                      </a:cubicBezTo>
                      <a:cubicBezTo>
                        <a:pt x="346" y="49"/>
                        <a:pt x="201" y="32"/>
                        <a:pt x="101" y="18"/>
                      </a:cubicBezTo>
                      <a:cubicBezTo>
                        <a:pt x="41" y="5"/>
                        <a:pt x="8"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8"/>
                <p:cNvSpPr/>
                <p:nvPr/>
              </p:nvSpPr>
              <p:spPr>
                <a:xfrm>
                  <a:off x="3218839" y="3866640"/>
                  <a:ext cx="28213" cy="14755"/>
                </a:xfrm>
                <a:custGeom>
                  <a:avLst/>
                  <a:gdLst/>
                  <a:ahLst/>
                  <a:cxnLst/>
                  <a:rect l="l" t="t" r="r" b="b"/>
                  <a:pathLst>
                    <a:path w="141" h="73" extrusionOk="0">
                      <a:moveTo>
                        <a:pt x="1" y="0"/>
                      </a:moveTo>
                      <a:lnTo>
                        <a:pt x="1" y="67"/>
                      </a:lnTo>
                      <a:cubicBezTo>
                        <a:pt x="38" y="70"/>
                        <a:pt x="68" y="72"/>
                        <a:pt x="92" y="72"/>
                      </a:cubicBezTo>
                      <a:cubicBezTo>
                        <a:pt x="115" y="72"/>
                        <a:pt x="131" y="70"/>
                        <a:pt x="141" y="67"/>
                      </a:cubicBezTo>
                      <a:cubicBezTo>
                        <a:pt x="123" y="53"/>
                        <a:pt x="106" y="41"/>
                        <a:pt x="85" y="34"/>
                      </a:cubicBezTo>
                      <a:cubicBezTo>
                        <a:pt x="65" y="27"/>
                        <a:pt x="48" y="14"/>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8"/>
                <p:cNvSpPr/>
                <p:nvPr/>
              </p:nvSpPr>
              <p:spPr>
                <a:xfrm>
                  <a:off x="6257204" y="3833090"/>
                  <a:ext cx="206293" cy="29105"/>
                </a:xfrm>
                <a:custGeom>
                  <a:avLst/>
                  <a:gdLst/>
                  <a:ahLst/>
                  <a:cxnLst/>
                  <a:rect l="l" t="t" r="r" b="b"/>
                  <a:pathLst>
                    <a:path w="1031" h="144" extrusionOk="0">
                      <a:moveTo>
                        <a:pt x="83" y="1"/>
                      </a:moveTo>
                      <a:cubicBezTo>
                        <a:pt x="34" y="1"/>
                        <a:pt x="6" y="2"/>
                        <a:pt x="1" y="5"/>
                      </a:cubicBezTo>
                      <a:cubicBezTo>
                        <a:pt x="1" y="65"/>
                        <a:pt x="8" y="107"/>
                        <a:pt x="24" y="133"/>
                      </a:cubicBezTo>
                      <a:lnTo>
                        <a:pt x="869" y="143"/>
                      </a:lnTo>
                      <a:cubicBezTo>
                        <a:pt x="874" y="144"/>
                        <a:pt x="879" y="144"/>
                        <a:pt x="883" y="144"/>
                      </a:cubicBezTo>
                      <a:cubicBezTo>
                        <a:pt x="917" y="144"/>
                        <a:pt x="951" y="139"/>
                        <a:pt x="983" y="129"/>
                      </a:cubicBezTo>
                      <a:cubicBezTo>
                        <a:pt x="1002" y="122"/>
                        <a:pt x="1018" y="110"/>
                        <a:pt x="1030" y="94"/>
                      </a:cubicBezTo>
                      <a:cubicBezTo>
                        <a:pt x="1027" y="80"/>
                        <a:pt x="1002" y="66"/>
                        <a:pt x="958" y="52"/>
                      </a:cubicBezTo>
                      <a:cubicBezTo>
                        <a:pt x="909" y="38"/>
                        <a:pt x="879" y="30"/>
                        <a:pt x="869" y="26"/>
                      </a:cubicBezTo>
                      <a:cubicBezTo>
                        <a:pt x="468" y="10"/>
                        <a:pt x="206"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8"/>
                <p:cNvSpPr/>
                <p:nvPr/>
              </p:nvSpPr>
              <p:spPr>
                <a:xfrm>
                  <a:off x="8409370" y="4583931"/>
                  <a:ext cx="226102" cy="25265"/>
                </a:xfrm>
                <a:custGeom>
                  <a:avLst/>
                  <a:gdLst/>
                  <a:ahLst/>
                  <a:cxnLst/>
                  <a:rect l="l" t="t" r="r" b="b"/>
                  <a:pathLst>
                    <a:path w="1130" h="125" extrusionOk="0">
                      <a:moveTo>
                        <a:pt x="3" y="1"/>
                      </a:moveTo>
                      <a:cubicBezTo>
                        <a:pt x="2" y="1"/>
                        <a:pt x="0" y="19"/>
                        <a:pt x="0" y="57"/>
                      </a:cubicBezTo>
                      <a:cubicBezTo>
                        <a:pt x="0" y="101"/>
                        <a:pt x="5" y="124"/>
                        <a:pt x="17" y="124"/>
                      </a:cubicBezTo>
                      <a:cubicBezTo>
                        <a:pt x="17" y="124"/>
                        <a:pt x="17" y="124"/>
                        <a:pt x="18" y="124"/>
                      </a:cubicBezTo>
                      <a:cubicBezTo>
                        <a:pt x="23" y="124"/>
                        <a:pt x="28" y="119"/>
                        <a:pt x="34" y="106"/>
                      </a:cubicBezTo>
                      <a:cubicBezTo>
                        <a:pt x="393" y="90"/>
                        <a:pt x="666" y="82"/>
                        <a:pt x="854" y="82"/>
                      </a:cubicBezTo>
                      <a:cubicBezTo>
                        <a:pt x="992" y="82"/>
                        <a:pt x="1083" y="86"/>
                        <a:pt x="1129" y="96"/>
                      </a:cubicBezTo>
                      <a:cubicBezTo>
                        <a:pt x="1112" y="77"/>
                        <a:pt x="1091" y="61"/>
                        <a:pt x="1066" y="50"/>
                      </a:cubicBezTo>
                      <a:lnTo>
                        <a:pt x="1019" y="29"/>
                      </a:lnTo>
                      <a:cubicBezTo>
                        <a:pt x="847" y="34"/>
                        <a:pt x="692" y="37"/>
                        <a:pt x="554" y="37"/>
                      </a:cubicBezTo>
                      <a:cubicBezTo>
                        <a:pt x="440" y="37"/>
                        <a:pt x="337" y="35"/>
                        <a:pt x="246" y="31"/>
                      </a:cubicBezTo>
                      <a:cubicBezTo>
                        <a:pt x="100" y="22"/>
                        <a:pt x="23" y="19"/>
                        <a:pt x="11" y="19"/>
                      </a:cubicBezTo>
                      <a:cubicBezTo>
                        <a:pt x="11" y="19"/>
                        <a:pt x="11" y="20"/>
                        <a:pt x="11" y="20"/>
                      </a:cubicBezTo>
                      <a:cubicBezTo>
                        <a:pt x="10" y="20"/>
                        <a:pt x="7" y="13"/>
                        <a:pt x="4" y="1"/>
                      </a:cubicBezTo>
                      <a:cubicBezTo>
                        <a:pt x="4" y="1"/>
                        <a:pt x="4" y="1"/>
                        <a:pt x="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8"/>
                <p:cNvSpPr/>
                <p:nvPr/>
              </p:nvSpPr>
              <p:spPr>
                <a:xfrm>
                  <a:off x="8701101" y="4122714"/>
                  <a:ext cx="45821" cy="14755"/>
                </a:xfrm>
                <a:custGeom>
                  <a:avLst/>
                  <a:gdLst/>
                  <a:ahLst/>
                  <a:cxnLst/>
                  <a:rect l="l" t="t" r="r" b="b"/>
                  <a:pathLst>
                    <a:path w="229" h="73" extrusionOk="0">
                      <a:moveTo>
                        <a:pt x="1" y="1"/>
                      </a:moveTo>
                      <a:lnTo>
                        <a:pt x="1" y="67"/>
                      </a:lnTo>
                      <a:cubicBezTo>
                        <a:pt x="69" y="71"/>
                        <a:pt x="122" y="73"/>
                        <a:pt x="160" y="73"/>
                      </a:cubicBezTo>
                      <a:cubicBezTo>
                        <a:pt x="198" y="73"/>
                        <a:pt x="221" y="71"/>
                        <a:pt x="229" y="67"/>
                      </a:cubicBezTo>
                      <a:cubicBezTo>
                        <a:pt x="169" y="53"/>
                        <a:pt x="111" y="38"/>
                        <a:pt x="53" y="18"/>
                      </a:cubicBezTo>
                      <a:cubicBezTo>
                        <a:pt x="36" y="11"/>
                        <a:pt x="18" y="6"/>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8"/>
                <p:cNvSpPr/>
                <p:nvPr/>
              </p:nvSpPr>
              <p:spPr>
                <a:xfrm>
                  <a:off x="7457343" y="4633246"/>
                  <a:ext cx="84038" cy="18393"/>
                </a:xfrm>
                <a:custGeom>
                  <a:avLst/>
                  <a:gdLst/>
                  <a:ahLst/>
                  <a:cxnLst/>
                  <a:rect l="l" t="t" r="r" b="b"/>
                  <a:pathLst>
                    <a:path w="420" h="91" extrusionOk="0">
                      <a:moveTo>
                        <a:pt x="2" y="1"/>
                      </a:moveTo>
                      <a:cubicBezTo>
                        <a:pt x="0" y="33"/>
                        <a:pt x="4" y="62"/>
                        <a:pt x="13" y="90"/>
                      </a:cubicBezTo>
                      <a:lnTo>
                        <a:pt x="397" y="90"/>
                      </a:lnTo>
                      <a:lnTo>
                        <a:pt x="419" y="80"/>
                      </a:lnTo>
                      <a:cubicBezTo>
                        <a:pt x="412" y="64"/>
                        <a:pt x="295" y="50"/>
                        <a:pt x="69" y="36"/>
                      </a:cubicBezTo>
                      <a:lnTo>
                        <a:pt x="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8"/>
                <p:cNvSpPr/>
                <p:nvPr/>
              </p:nvSpPr>
              <p:spPr>
                <a:xfrm>
                  <a:off x="8532425" y="3883617"/>
                  <a:ext cx="42019" cy="15765"/>
                </a:xfrm>
                <a:custGeom>
                  <a:avLst/>
                  <a:gdLst/>
                  <a:ahLst/>
                  <a:cxnLst/>
                  <a:rect l="l" t="t" r="r" b="b"/>
                  <a:pathLst>
                    <a:path w="210" h="78" extrusionOk="0">
                      <a:moveTo>
                        <a:pt x="7" y="0"/>
                      </a:moveTo>
                      <a:cubicBezTo>
                        <a:pt x="0" y="0"/>
                        <a:pt x="20" y="10"/>
                        <a:pt x="67" y="30"/>
                      </a:cubicBezTo>
                      <a:cubicBezTo>
                        <a:pt x="113" y="49"/>
                        <a:pt x="160" y="65"/>
                        <a:pt x="209" y="78"/>
                      </a:cubicBezTo>
                      <a:cubicBezTo>
                        <a:pt x="109" y="30"/>
                        <a:pt x="50" y="6"/>
                        <a:pt x="32" y="6"/>
                      </a:cubicBezTo>
                      <a:cubicBezTo>
                        <a:pt x="32" y="6"/>
                        <a:pt x="31" y="6"/>
                        <a:pt x="30" y="6"/>
                      </a:cubicBezTo>
                      <a:cubicBezTo>
                        <a:pt x="18" y="2"/>
                        <a:pt x="10" y="0"/>
                        <a:pt x="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8"/>
                <p:cNvSpPr/>
                <p:nvPr/>
              </p:nvSpPr>
              <p:spPr>
                <a:xfrm>
                  <a:off x="7269258" y="4324219"/>
                  <a:ext cx="924216" cy="15967"/>
                </a:xfrm>
                <a:custGeom>
                  <a:avLst/>
                  <a:gdLst/>
                  <a:ahLst/>
                  <a:cxnLst/>
                  <a:rect l="l" t="t" r="r" b="b"/>
                  <a:pathLst>
                    <a:path w="4619" h="79" extrusionOk="0">
                      <a:moveTo>
                        <a:pt x="8" y="1"/>
                      </a:moveTo>
                      <a:cubicBezTo>
                        <a:pt x="6" y="1"/>
                        <a:pt x="3" y="1"/>
                        <a:pt x="1" y="1"/>
                      </a:cubicBezTo>
                      <a:lnTo>
                        <a:pt x="1" y="68"/>
                      </a:lnTo>
                      <a:lnTo>
                        <a:pt x="4597" y="78"/>
                      </a:lnTo>
                      <a:lnTo>
                        <a:pt x="4618" y="68"/>
                      </a:lnTo>
                      <a:cubicBezTo>
                        <a:pt x="4611" y="52"/>
                        <a:pt x="3088" y="38"/>
                        <a:pt x="45" y="24"/>
                      </a:cubicBezTo>
                      <a:cubicBezTo>
                        <a:pt x="39" y="9"/>
                        <a:pt x="24" y="1"/>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8"/>
                <p:cNvSpPr/>
                <p:nvPr/>
              </p:nvSpPr>
              <p:spPr>
                <a:xfrm>
                  <a:off x="2647783" y="3994778"/>
                  <a:ext cx="91841" cy="13744"/>
                </a:xfrm>
                <a:custGeom>
                  <a:avLst/>
                  <a:gdLst/>
                  <a:ahLst/>
                  <a:cxnLst/>
                  <a:rect l="l" t="t" r="r" b="b"/>
                  <a:pathLst>
                    <a:path w="459" h="68" extrusionOk="0">
                      <a:moveTo>
                        <a:pt x="0" y="1"/>
                      </a:moveTo>
                      <a:lnTo>
                        <a:pt x="0" y="68"/>
                      </a:lnTo>
                      <a:cubicBezTo>
                        <a:pt x="139" y="60"/>
                        <a:pt x="245" y="57"/>
                        <a:pt x="319" y="57"/>
                      </a:cubicBezTo>
                      <a:cubicBezTo>
                        <a:pt x="393" y="57"/>
                        <a:pt x="435" y="60"/>
                        <a:pt x="446" y="68"/>
                      </a:cubicBezTo>
                      <a:lnTo>
                        <a:pt x="458" y="34"/>
                      </a:lnTo>
                      <a:cubicBezTo>
                        <a:pt x="228" y="11"/>
                        <a:pt x="7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8"/>
                <p:cNvSpPr/>
                <p:nvPr/>
              </p:nvSpPr>
              <p:spPr>
                <a:xfrm>
                  <a:off x="2030105" y="3826824"/>
                  <a:ext cx="129258" cy="19808"/>
                </a:xfrm>
                <a:custGeom>
                  <a:avLst/>
                  <a:gdLst/>
                  <a:ahLst/>
                  <a:cxnLst/>
                  <a:rect l="l" t="t" r="r" b="b"/>
                  <a:pathLst>
                    <a:path w="646" h="98" extrusionOk="0">
                      <a:moveTo>
                        <a:pt x="112" y="0"/>
                      </a:moveTo>
                      <a:cubicBezTo>
                        <a:pt x="49" y="0"/>
                        <a:pt x="11" y="7"/>
                        <a:pt x="0" y="18"/>
                      </a:cubicBezTo>
                      <a:cubicBezTo>
                        <a:pt x="121" y="48"/>
                        <a:pt x="328" y="75"/>
                        <a:pt x="624" y="97"/>
                      </a:cubicBezTo>
                      <a:lnTo>
                        <a:pt x="645" y="52"/>
                      </a:lnTo>
                      <a:lnTo>
                        <a:pt x="635" y="18"/>
                      </a:lnTo>
                      <a:cubicBezTo>
                        <a:pt x="615" y="19"/>
                        <a:pt x="591" y="20"/>
                        <a:pt x="565" y="20"/>
                      </a:cubicBezTo>
                      <a:cubicBezTo>
                        <a:pt x="481" y="20"/>
                        <a:pt x="365" y="15"/>
                        <a:pt x="219" y="4"/>
                      </a:cubicBezTo>
                      <a:cubicBezTo>
                        <a:pt x="178" y="2"/>
                        <a:pt x="142" y="0"/>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8"/>
                <p:cNvSpPr/>
                <p:nvPr/>
              </p:nvSpPr>
              <p:spPr>
                <a:xfrm>
                  <a:off x="2249204" y="4269043"/>
                  <a:ext cx="398779" cy="13744"/>
                </a:xfrm>
                <a:custGeom>
                  <a:avLst/>
                  <a:gdLst/>
                  <a:ahLst/>
                  <a:cxnLst/>
                  <a:rect l="l" t="t" r="r" b="b"/>
                  <a:pathLst>
                    <a:path w="1993" h="68" extrusionOk="0">
                      <a:moveTo>
                        <a:pt x="5" y="1"/>
                      </a:moveTo>
                      <a:cubicBezTo>
                        <a:pt x="4" y="1"/>
                        <a:pt x="2" y="1"/>
                        <a:pt x="1" y="1"/>
                      </a:cubicBezTo>
                      <a:lnTo>
                        <a:pt x="1" y="67"/>
                      </a:lnTo>
                      <a:lnTo>
                        <a:pt x="1949" y="46"/>
                      </a:lnTo>
                      <a:lnTo>
                        <a:pt x="1949" y="67"/>
                      </a:lnTo>
                      <a:cubicBezTo>
                        <a:pt x="1970" y="67"/>
                        <a:pt x="1987" y="53"/>
                        <a:pt x="1992" y="34"/>
                      </a:cubicBezTo>
                      <a:cubicBezTo>
                        <a:pt x="1819" y="24"/>
                        <a:pt x="1565" y="17"/>
                        <a:pt x="1229" y="17"/>
                      </a:cubicBezTo>
                      <a:cubicBezTo>
                        <a:pt x="1158" y="17"/>
                        <a:pt x="1084" y="18"/>
                        <a:pt x="1005" y="18"/>
                      </a:cubicBezTo>
                      <a:cubicBezTo>
                        <a:pt x="520" y="22"/>
                        <a:pt x="201" y="24"/>
                        <a:pt x="45" y="24"/>
                      </a:cubicBezTo>
                      <a:cubicBezTo>
                        <a:pt x="37" y="9"/>
                        <a:pt x="21"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8"/>
                <p:cNvSpPr/>
                <p:nvPr/>
              </p:nvSpPr>
              <p:spPr>
                <a:xfrm>
                  <a:off x="7616214" y="3916562"/>
                  <a:ext cx="505027" cy="14350"/>
                </a:xfrm>
                <a:custGeom>
                  <a:avLst/>
                  <a:gdLst/>
                  <a:ahLst/>
                  <a:cxnLst/>
                  <a:rect l="l" t="t" r="r" b="b"/>
                  <a:pathLst>
                    <a:path w="2524" h="71" extrusionOk="0">
                      <a:moveTo>
                        <a:pt x="1" y="0"/>
                      </a:moveTo>
                      <a:lnTo>
                        <a:pt x="58" y="4"/>
                      </a:lnTo>
                      <a:cubicBezTo>
                        <a:pt x="547" y="18"/>
                        <a:pt x="796" y="34"/>
                        <a:pt x="803" y="48"/>
                      </a:cubicBezTo>
                      <a:cubicBezTo>
                        <a:pt x="789" y="55"/>
                        <a:pt x="560" y="62"/>
                        <a:pt x="116" y="67"/>
                      </a:cubicBezTo>
                      <a:cubicBezTo>
                        <a:pt x="204" y="69"/>
                        <a:pt x="290" y="71"/>
                        <a:pt x="376" y="71"/>
                      </a:cubicBezTo>
                      <a:lnTo>
                        <a:pt x="2502" y="58"/>
                      </a:lnTo>
                      <a:lnTo>
                        <a:pt x="2523" y="48"/>
                      </a:lnTo>
                      <a:cubicBezTo>
                        <a:pt x="2516" y="34"/>
                        <a:pt x="1799" y="18"/>
                        <a:pt x="376" y="4"/>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8"/>
                <p:cNvSpPr/>
                <p:nvPr/>
              </p:nvSpPr>
              <p:spPr>
                <a:xfrm>
                  <a:off x="7609811" y="3930103"/>
                  <a:ext cx="29813" cy="808"/>
                </a:xfrm>
                <a:custGeom>
                  <a:avLst/>
                  <a:gdLst/>
                  <a:ahLst/>
                  <a:cxnLst/>
                  <a:rect l="l" t="t" r="r" b="b"/>
                  <a:pathLst>
                    <a:path w="149" h="4" extrusionOk="0">
                      <a:moveTo>
                        <a:pt x="1" y="0"/>
                      </a:moveTo>
                      <a:cubicBezTo>
                        <a:pt x="33" y="2"/>
                        <a:pt x="62" y="4"/>
                        <a:pt x="90" y="4"/>
                      </a:cubicBezTo>
                      <a:cubicBezTo>
                        <a:pt x="110" y="4"/>
                        <a:pt x="131" y="2"/>
                        <a:pt x="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8"/>
                <p:cNvSpPr/>
                <p:nvPr/>
              </p:nvSpPr>
              <p:spPr>
                <a:xfrm>
                  <a:off x="1484660" y="4799785"/>
                  <a:ext cx="1245760" cy="23041"/>
                </a:xfrm>
                <a:custGeom>
                  <a:avLst/>
                  <a:gdLst/>
                  <a:ahLst/>
                  <a:cxnLst/>
                  <a:rect l="l" t="t" r="r" b="b"/>
                  <a:pathLst>
                    <a:path w="6226" h="114" extrusionOk="0">
                      <a:moveTo>
                        <a:pt x="67" y="1"/>
                      </a:moveTo>
                      <a:cubicBezTo>
                        <a:pt x="53" y="3"/>
                        <a:pt x="40" y="8"/>
                        <a:pt x="30" y="18"/>
                      </a:cubicBezTo>
                      <a:cubicBezTo>
                        <a:pt x="16" y="27"/>
                        <a:pt x="4" y="41"/>
                        <a:pt x="0" y="57"/>
                      </a:cubicBezTo>
                      <a:cubicBezTo>
                        <a:pt x="9" y="71"/>
                        <a:pt x="214" y="85"/>
                        <a:pt x="617" y="99"/>
                      </a:cubicBezTo>
                      <a:cubicBezTo>
                        <a:pt x="819" y="104"/>
                        <a:pt x="1019" y="108"/>
                        <a:pt x="1219" y="113"/>
                      </a:cubicBezTo>
                      <a:lnTo>
                        <a:pt x="5252" y="101"/>
                      </a:lnTo>
                      <a:cubicBezTo>
                        <a:pt x="5877" y="92"/>
                        <a:pt x="6201" y="82"/>
                        <a:pt x="6225" y="68"/>
                      </a:cubicBezTo>
                      <a:cubicBezTo>
                        <a:pt x="6213" y="41"/>
                        <a:pt x="5889" y="24"/>
                        <a:pt x="5252" y="11"/>
                      </a:cubicBezTo>
                      <a:lnTo>
                        <a:pt x="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8"/>
                <p:cNvSpPr/>
                <p:nvPr/>
              </p:nvSpPr>
              <p:spPr>
                <a:xfrm>
                  <a:off x="813159" y="3928284"/>
                  <a:ext cx="159472" cy="22435"/>
                </a:xfrm>
                <a:custGeom>
                  <a:avLst/>
                  <a:gdLst/>
                  <a:ahLst/>
                  <a:cxnLst/>
                  <a:rect l="l" t="t" r="r" b="b"/>
                  <a:pathLst>
                    <a:path w="797" h="111" extrusionOk="0">
                      <a:moveTo>
                        <a:pt x="45" y="0"/>
                      </a:moveTo>
                      <a:cubicBezTo>
                        <a:pt x="45" y="6"/>
                        <a:pt x="39" y="13"/>
                        <a:pt x="29" y="27"/>
                      </a:cubicBezTo>
                      <a:cubicBezTo>
                        <a:pt x="15" y="37"/>
                        <a:pt x="6" y="51"/>
                        <a:pt x="1" y="67"/>
                      </a:cubicBezTo>
                      <a:lnTo>
                        <a:pt x="22" y="111"/>
                      </a:lnTo>
                      <a:cubicBezTo>
                        <a:pt x="523" y="105"/>
                        <a:pt x="781" y="93"/>
                        <a:pt x="797" y="79"/>
                      </a:cubicBezTo>
                      <a:cubicBezTo>
                        <a:pt x="793" y="65"/>
                        <a:pt x="669" y="49"/>
                        <a:pt x="425" y="32"/>
                      </a:cubicBezTo>
                      <a:cubicBezTo>
                        <a:pt x="176" y="13"/>
                        <a:pt x="48" y="2"/>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8"/>
                <p:cNvSpPr/>
                <p:nvPr/>
              </p:nvSpPr>
              <p:spPr>
                <a:xfrm>
                  <a:off x="1298777" y="3985683"/>
                  <a:ext cx="1105697" cy="25063"/>
                </a:xfrm>
                <a:custGeom>
                  <a:avLst/>
                  <a:gdLst/>
                  <a:ahLst/>
                  <a:cxnLst/>
                  <a:rect l="l" t="t" r="r" b="b"/>
                  <a:pathLst>
                    <a:path w="5526" h="124" extrusionOk="0">
                      <a:moveTo>
                        <a:pt x="0" y="0"/>
                      </a:moveTo>
                      <a:lnTo>
                        <a:pt x="0" y="69"/>
                      </a:lnTo>
                      <a:lnTo>
                        <a:pt x="1651" y="123"/>
                      </a:lnTo>
                      <a:lnTo>
                        <a:pt x="1820" y="90"/>
                      </a:lnTo>
                      <a:lnTo>
                        <a:pt x="5503" y="79"/>
                      </a:lnTo>
                      <a:lnTo>
                        <a:pt x="5526" y="67"/>
                      </a:lnTo>
                      <a:cubicBezTo>
                        <a:pt x="5517" y="53"/>
                        <a:pt x="5088" y="39"/>
                        <a:pt x="4234" y="23"/>
                      </a:cubicBezTo>
                      <a:lnTo>
                        <a:pt x="2649" y="23"/>
                      </a:lnTo>
                      <a:cubicBezTo>
                        <a:pt x="2159" y="41"/>
                        <a:pt x="1665" y="50"/>
                        <a:pt x="1167" y="50"/>
                      </a:cubicBezTo>
                      <a:cubicBezTo>
                        <a:pt x="795" y="50"/>
                        <a:pt x="421" y="45"/>
                        <a:pt x="44" y="35"/>
                      </a:cubicBezTo>
                      <a:lnTo>
                        <a:pt x="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8"/>
                <p:cNvSpPr/>
                <p:nvPr/>
              </p:nvSpPr>
              <p:spPr>
                <a:xfrm>
                  <a:off x="637480" y="4342207"/>
                  <a:ext cx="597869" cy="13946"/>
                </a:xfrm>
                <a:custGeom>
                  <a:avLst/>
                  <a:gdLst/>
                  <a:ahLst/>
                  <a:cxnLst/>
                  <a:rect l="l" t="t" r="r" b="b"/>
                  <a:pathLst>
                    <a:path w="2988" h="69" extrusionOk="0">
                      <a:moveTo>
                        <a:pt x="8" y="1"/>
                      </a:moveTo>
                      <a:cubicBezTo>
                        <a:pt x="6" y="1"/>
                        <a:pt x="3" y="1"/>
                        <a:pt x="0" y="2"/>
                      </a:cubicBezTo>
                      <a:lnTo>
                        <a:pt x="0" y="68"/>
                      </a:lnTo>
                      <a:lnTo>
                        <a:pt x="2944" y="46"/>
                      </a:lnTo>
                      <a:lnTo>
                        <a:pt x="2944" y="68"/>
                      </a:lnTo>
                      <a:cubicBezTo>
                        <a:pt x="2963" y="68"/>
                        <a:pt x="2982" y="54"/>
                        <a:pt x="2988" y="35"/>
                      </a:cubicBezTo>
                      <a:cubicBezTo>
                        <a:pt x="2711" y="23"/>
                        <a:pt x="2294" y="17"/>
                        <a:pt x="1738" y="17"/>
                      </a:cubicBezTo>
                      <a:cubicBezTo>
                        <a:pt x="1660" y="17"/>
                        <a:pt x="1579" y="17"/>
                        <a:pt x="1496" y="17"/>
                      </a:cubicBezTo>
                      <a:cubicBezTo>
                        <a:pt x="765" y="21"/>
                        <a:pt x="281" y="23"/>
                        <a:pt x="44" y="23"/>
                      </a:cubicBezTo>
                      <a:cubicBezTo>
                        <a:pt x="37" y="9"/>
                        <a:pt x="23" y="1"/>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3" name="Google Shape;2513;p38"/>
              <p:cNvSpPr/>
              <p:nvPr/>
            </p:nvSpPr>
            <p:spPr>
              <a:xfrm rot="10800000" flipH="1">
                <a:off x="238128" y="4085238"/>
                <a:ext cx="6968522" cy="27875"/>
              </a:xfrm>
              <a:custGeom>
                <a:avLst/>
                <a:gdLst/>
                <a:ahLst/>
                <a:cxnLst/>
                <a:rect l="l" t="t" r="r" b="b"/>
                <a:pathLst>
                  <a:path w="22783" h="172" extrusionOk="0">
                    <a:moveTo>
                      <a:pt x="13540" y="0"/>
                    </a:moveTo>
                    <a:cubicBezTo>
                      <a:pt x="13540" y="5"/>
                      <a:pt x="13377" y="11"/>
                      <a:pt x="13047" y="19"/>
                    </a:cubicBezTo>
                    <a:cubicBezTo>
                      <a:pt x="12574" y="30"/>
                      <a:pt x="12306" y="37"/>
                      <a:pt x="12244" y="39"/>
                    </a:cubicBezTo>
                    <a:lnTo>
                      <a:pt x="53" y="67"/>
                    </a:lnTo>
                    <a:cubicBezTo>
                      <a:pt x="48" y="53"/>
                      <a:pt x="36" y="44"/>
                      <a:pt x="22" y="40"/>
                    </a:cubicBezTo>
                    <a:lnTo>
                      <a:pt x="1" y="39"/>
                    </a:lnTo>
                    <a:lnTo>
                      <a:pt x="1" y="119"/>
                    </a:lnTo>
                    <a:lnTo>
                      <a:pt x="12244" y="172"/>
                    </a:lnTo>
                    <a:lnTo>
                      <a:pt x="22288" y="158"/>
                    </a:lnTo>
                    <a:cubicBezTo>
                      <a:pt x="22300" y="153"/>
                      <a:pt x="22386" y="146"/>
                      <a:pt x="22540" y="139"/>
                    </a:cubicBezTo>
                    <a:cubicBezTo>
                      <a:pt x="22695" y="130"/>
                      <a:pt x="22775" y="123"/>
                      <a:pt x="22782" y="119"/>
                    </a:cubicBezTo>
                    <a:cubicBezTo>
                      <a:pt x="22779" y="107"/>
                      <a:pt x="22700" y="95"/>
                      <a:pt x="22546" y="81"/>
                    </a:cubicBezTo>
                    <a:cubicBezTo>
                      <a:pt x="22381" y="65"/>
                      <a:pt x="22295" y="56"/>
                      <a:pt x="22288" y="53"/>
                    </a:cubicBezTo>
                    <a:lnTo>
                      <a:pt x="13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14" name="Google Shape;2514;p38"/>
          <p:cNvGrpSpPr/>
          <p:nvPr/>
        </p:nvGrpSpPr>
        <p:grpSpPr>
          <a:xfrm>
            <a:off x="926436" y="1977626"/>
            <a:ext cx="638140" cy="930931"/>
            <a:chOff x="4566516" y="1947370"/>
            <a:chExt cx="554038" cy="808100"/>
          </a:xfrm>
        </p:grpSpPr>
        <p:sp>
          <p:nvSpPr>
            <p:cNvPr id="2515" name="Google Shape;2515;p38"/>
            <p:cNvSpPr/>
            <p:nvPr/>
          </p:nvSpPr>
          <p:spPr>
            <a:xfrm>
              <a:off x="4566516" y="1947370"/>
              <a:ext cx="554038" cy="714883"/>
            </a:xfrm>
            <a:custGeom>
              <a:avLst/>
              <a:gdLst/>
              <a:ahLst/>
              <a:cxnLst/>
              <a:rect l="l" t="t" r="r" b="b"/>
              <a:pathLst>
                <a:path w="8105" h="10458" extrusionOk="0">
                  <a:moveTo>
                    <a:pt x="4772" y="1005"/>
                  </a:moveTo>
                  <a:cubicBezTo>
                    <a:pt x="4904" y="1005"/>
                    <a:pt x="4990" y="1043"/>
                    <a:pt x="5037" y="1124"/>
                  </a:cubicBezTo>
                  <a:cubicBezTo>
                    <a:pt x="5109" y="1245"/>
                    <a:pt x="5182" y="1508"/>
                    <a:pt x="5256" y="1762"/>
                  </a:cubicBezTo>
                  <a:cubicBezTo>
                    <a:pt x="5314" y="1965"/>
                    <a:pt x="5368" y="2158"/>
                    <a:pt x="5421" y="2281"/>
                  </a:cubicBezTo>
                  <a:lnTo>
                    <a:pt x="5424" y="2288"/>
                  </a:lnTo>
                  <a:cubicBezTo>
                    <a:pt x="6047" y="2980"/>
                    <a:pt x="7090" y="4525"/>
                    <a:pt x="7090" y="7058"/>
                  </a:cubicBezTo>
                  <a:cubicBezTo>
                    <a:pt x="7090" y="7204"/>
                    <a:pt x="7083" y="7344"/>
                    <a:pt x="7071" y="7481"/>
                  </a:cubicBezTo>
                  <a:lnTo>
                    <a:pt x="7076" y="7474"/>
                  </a:lnTo>
                  <a:lnTo>
                    <a:pt x="7076" y="7474"/>
                  </a:lnTo>
                  <a:cubicBezTo>
                    <a:pt x="6967" y="8697"/>
                    <a:pt x="6396" y="9498"/>
                    <a:pt x="6040" y="9886"/>
                  </a:cubicBezTo>
                  <a:cubicBezTo>
                    <a:pt x="5549" y="10422"/>
                    <a:pt x="5358" y="10422"/>
                    <a:pt x="4644" y="10422"/>
                  </a:cubicBezTo>
                  <a:cubicBezTo>
                    <a:pt x="4280" y="10422"/>
                    <a:pt x="4215" y="10363"/>
                    <a:pt x="4215" y="10240"/>
                  </a:cubicBezTo>
                  <a:cubicBezTo>
                    <a:pt x="4215" y="10165"/>
                    <a:pt x="4131" y="10101"/>
                    <a:pt x="4029" y="10101"/>
                  </a:cubicBezTo>
                  <a:cubicBezTo>
                    <a:pt x="3927" y="10101"/>
                    <a:pt x="3843" y="10165"/>
                    <a:pt x="3843" y="10240"/>
                  </a:cubicBezTo>
                  <a:cubicBezTo>
                    <a:pt x="3843" y="10363"/>
                    <a:pt x="3778" y="10422"/>
                    <a:pt x="3414" y="10422"/>
                  </a:cubicBezTo>
                  <a:cubicBezTo>
                    <a:pt x="2700" y="10422"/>
                    <a:pt x="2509" y="10422"/>
                    <a:pt x="2018" y="9886"/>
                  </a:cubicBezTo>
                  <a:cubicBezTo>
                    <a:pt x="1699" y="9539"/>
                    <a:pt x="1126" y="8629"/>
                    <a:pt x="1010" y="7477"/>
                  </a:cubicBezTo>
                  <a:lnTo>
                    <a:pt x="1010" y="7477"/>
                  </a:lnTo>
                  <a:lnTo>
                    <a:pt x="1017" y="7482"/>
                  </a:lnTo>
                  <a:cubicBezTo>
                    <a:pt x="1001" y="7342"/>
                    <a:pt x="994" y="7200"/>
                    <a:pt x="994" y="7058"/>
                  </a:cubicBezTo>
                  <a:cubicBezTo>
                    <a:pt x="994" y="4914"/>
                    <a:pt x="1848" y="3057"/>
                    <a:pt x="2690" y="2332"/>
                  </a:cubicBezTo>
                  <a:lnTo>
                    <a:pt x="2695" y="2323"/>
                  </a:lnTo>
                  <a:cubicBezTo>
                    <a:pt x="2746" y="2209"/>
                    <a:pt x="2793" y="2000"/>
                    <a:pt x="2844" y="1781"/>
                  </a:cubicBezTo>
                  <a:cubicBezTo>
                    <a:pt x="2900" y="1534"/>
                    <a:pt x="2958" y="1278"/>
                    <a:pt x="3019" y="1175"/>
                  </a:cubicBezTo>
                  <a:cubicBezTo>
                    <a:pt x="3075" y="1075"/>
                    <a:pt x="3180" y="1027"/>
                    <a:pt x="3340" y="1027"/>
                  </a:cubicBezTo>
                  <a:cubicBezTo>
                    <a:pt x="3499" y="1027"/>
                    <a:pt x="3677" y="1075"/>
                    <a:pt x="3820" y="1113"/>
                  </a:cubicBezTo>
                  <a:cubicBezTo>
                    <a:pt x="3918" y="1138"/>
                    <a:pt x="3996" y="1159"/>
                    <a:pt x="4041" y="1159"/>
                  </a:cubicBezTo>
                  <a:cubicBezTo>
                    <a:pt x="4096" y="1159"/>
                    <a:pt x="4180" y="1133"/>
                    <a:pt x="4288" y="1101"/>
                  </a:cubicBezTo>
                  <a:cubicBezTo>
                    <a:pt x="4436" y="1057"/>
                    <a:pt x="4618" y="1005"/>
                    <a:pt x="4772" y="1005"/>
                  </a:cubicBezTo>
                  <a:close/>
                  <a:moveTo>
                    <a:pt x="4039" y="0"/>
                  </a:moveTo>
                  <a:cubicBezTo>
                    <a:pt x="3026" y="0"/>
                    <a:pt x="2234" y="1757"/>
                    <a:pt x="1848" y="2805"/>
                  </a:cubicBezTo>
                  <a:cubicBezTo>
                    <a:pt x="1792" y="2959"/>
                    <a:pt x="1736" y="3121"/>
                    <a:pt x="1683" y="3284"/>
                  </a:cubicBezTo>
                  <a:cubicBezTo>
                    <a:pt x="1420" y="3547"/>
                    <a:pt x="978" y="4327"/>
                    <a:pt x="612" y="5368"/>
                  </a:cubicBezTo>
                  <a:cubicBezTo>
                    <a:pt x="114" y="6779"/>
                    <a:pt x="0" y="8299"/>
                    <a:pt x="133" y="8369"/>
                  </a:cubicBezTo>
                  <a:lnTo>
                    <a:pt x="163" y="8376"/>
                  </a:lnTo>
                  <a:lnTo>
                    <a:pt x="179" y="8373"/>
                  </a:lnTo>
                  <a:lnTo>
                    <a:pt x="190" y="8371"/>
                  </a:lnTo>
                  <a:cubicBezTo>
                    <a:pt x="256" y="8336"/>
                    <a:pt x="277" y="8170"/>
                    <a:pt x="319" y="7798"/>
                  </a:cubicBezTo>
                  <a:cubicBezTo>
                    <a:pt x="403" y="7069"/>
                    <a:pt x="558" y="5745"/>
                    <a:pt x="1334" y="4504"/>
                  </a:cubicBezTo>
                  <a:lnTo>
                    <a:pt x="1334" y="4504"/>
                  </a:lnTo>
                  <a:cubicBezTo>
                    <a:pt x="1308" y="4611"/>
                    <a:pt x="1282" y="4718"/>
                    <a:pt x="1257" y="4825"/>
                  </a:cubicBezTo>
                  <a:cubicBezTo>
                    <a:pt x="1063" y="5517"/>
                    <a:pt x="959" y="6232"/>
                    <a:pt x="950" y="6951"/>
                  </a:cubicBezTo>
                  <a:cubicBezTo>
                    <a:pt x="950" y="6986"/>
                    <a:pt x="949" y="7023"/>
                    <a:pt x="949" y="7058"/>
                  </a:cubicBezTo>
                  <a:cubicBezTo>
                    <a:pt x="949" y="7232"/>
                    <a:pt x="959" y="7405"/>
                    <a:pt x="982" y="7577"/>
                  </a:cubicBezTo>
                  <a:cubicBezTo>
                    <a:pt x="1036" y="8005"/>
                    <a:pt x="1150" y="8422"/>
                    <a:pt x="1322" y="8818"/>
                  </a:cubicBezTo>
                  <a:cubicBezTo>
                    <a:pt x="1329" y="8837"/>
                    <a:pt x="1338" y="8855"/>
                    <a:pt x="1347" y="8874"/>
                  </a:cubicBezTo>
                  <a:cubicBezTo>
                    <a:pt x="1429" y="9062"/>
                    <a:pt x="1524" y="9244"/>
                    <a:pt x="1631" y="9421"/>
                  </a:cubicBezTo>
                  <a:cubicBezTo>
                    <a:pt x="1734" y="9595"/>
                    <a:pt x="1853" y="9758"/>
                    <a:pt x="1988" y="9910"/>
                  </a:cubicBezTo>
                  <a:cubicBezTo>
                    <a:pt x="2490" y="10457"/>
                    <a:pt x="2686" y="10457"/>
                    <a:pt x="3412" y="10457"/>
                  </a:cubicBezTo>
                  <a:cubicBezTo>
                    <a:pt x="3578" y="10457"/>
                    <a:pt x="3691" y="10445"/>
                    <a:pt x="3764" y="10414"/>
                  </a:cubicBezTo>
                  <a:cubicBezTo>
                    <a:pt x="3773" y="10410"/>
                    <a:pt x="3782" y="10407"/>
                    <a:pt x="3790" y="10401"/>
                  </a:cubicBezTo>
                  <a:cubicBezTo>
                    <a:pt x="3796" y="10398"/>
                    <a:pt x="3803" y="10394"/>
                    <a:pt x="3808" y="10391"/>
                  </a:cubicBezTo>
                  <a:cubicBezTo>
                    <a:pt x="3857" y="10356"/>
                    <a:pt x="3876" y="10307"/>
                    <a:pt x="3876" y="10236"/>
                  </a:cubicBezTo>
                  <a:cubicBezTo>
                    <a:pt x="3876" y="10184"/>
                    <a:pt x="3948" y="10135"/>
                    <a:pt x="4027" y="10135"/>
                  </a:cubicBezTo>
                  <a:cubicBezTo>
                    <a:pt x="4062" y="10135"/>
                    <a:pt x="4096" y="10145"/>
                    <a:pt x="4125" y="10163"/>
                  </a:cubicBezTo>
                  <a:cubicBezTo>
                    <a:pt x="4132" y="10168"/>
                    <a:pt x="4139" y="10172"/>
                    <a:pt x="4145" y="10177"/>
                  </a:cubicBezTo>
                  <a:cubicBezTo>
                    <a:pt x="4146" y="10179"/>
                    <a:pt x="4148" y="10180"/>
                    <a:pt x="4150" y="10180"/>
                  </a:cubicBezTo>
                  <a:cubicBezTo>
                    <a:pt x="4166" y="10196"/>
                    <a:pt x="4176" y="10215"/>
                    <a:pt x="4176" y="10236"/>
                  </a:cubicBezTo>
                  <a:cubicBezTo>
                    <a:pt x="4176" y="10403"/>
                    <a:pt x="4290" y="10456"/>
                    <a:pt x="4642" y="10456"/>
                  </a:cubicBezTo>
                  <a:cubicBezTo>
                    <a:pt x="4867" y="10456"/>
                    <a:pt x="5040" y="10456"/>
                    <a:pt x="5188" y="10440"/>
                  </a:cubicBezTo>
                  <a:lnTo>
                    <a:pt x="5198" y="10438"/>
                  </a:lnTo>
                  <a:cubicBezTo>
                    <a:pt x="5225" y="10435"/>
                    <a:pt x="5249" y="10431"/>
                    <a:pt x="5272" y="10428"/>
                  </a:cubicBezTo>
                  <a:lnTo>
                    <a:pt x="5288" y="10426"/>
                  </a:lnTo>
                  <a:cubicBezTo>
                    <a:pt x="5360" y="10414"/>
                    <a:pt x="5430" y="10392"/>
                    <a:pt x="5496" y="10364"/>
                  </a:cubicBezTo>
                  <a:cubicBezTo>
                    <a:pt x="5509" y="10359"/>
                    <a:pt x="5519" y="10356"/>
                    <a:pt x="5530" y="10350"/>
                  </a:cubicBezTo>
                  <a:cubicBezTo>
                    <a:pt x="5619" y="10308"/>
                    <a:pt x="5701" y="10254"/>
                    <a:pt x="5777" y="10189"/>
                  </a:cubicBezTo>
                  <a:cubicBezTo>
                    <a:pt x="5814" y="10159"/>
                    <a:pt x="5849" y="10128"/>
                    <a:pt x="5887" y="10091"/>
                  </a:cubicBezTo>
                  <a:lnTo>
                    <a:pt x="5931" y="10047"/>
                  </a:lnTo>
                  <a:cubicBezTo>
                    <a:pt x="5973" y="10005"/>
                    <a:pt x="6019" y="9958"/>
                    <a:pt x="6064" y="9907"/>
                  </a:cubicBezTo>
                  <a:cubicBezTo>
                    <a:pt x="6415" y="9525"/>
                    <a:pt x="6974" y="8743"/>
                    <a:pt x="7102" y="7556"/>
                  </a:cubicBezTo>
                  <a:cubicBezTo>
                    <a:pt x="7120" y="7389"/>
                    <a:pt x="7128" y="7223"/>
                    <a:pt x="7128" y="7055"/>
                  </a:cubicBezTo>
                  <a:cubicBezTo>
                    <a:pt x="7128" y="7020"/>
                    <a:pt x="7128" y="6983"/>
                    <a:pt x="7127" y="6944"/>
                  </a:cubicBezTo>
                  <a:cubicBezTo>
                    <a:pt x="7116" y="6064"/>
                    <a:pt x="6981" y="5303"/>
                    <a:pt x="6781" y="4660"/>
                  </a:cubicBezTo>
                  <a:cubicBezTo>
                    <a:pt x="6764" y="4584"/>
                    <a:pt x="6744" y="4509"/>
                    <a:pt x="6725" y="4434"/>
                  </a:cubicBezTo>
                  <a:lnTo>
                    <a:pt x="6725" y="4434"/>
                  </a:lnTo>
                  <a:cubicBezTo>
                    <a:pt x="7539" y="5694"/>
                    <a:pt x="7696" y="7051"/>
                    <a:pt x="7782" y="7793"/>
                  </a:cubicBezTo>
                  <a:cubicBezTo>
                    <a:pt x="7826" y="8166"/>
                    <a:pt x="7847" y="8331"/>
                    <a:pt x="7912" y="8366"/>
                  </a:cubicBezTo>
                  <a:lnTo>
                    <a:pt x="7923" y="8369"/>
                  </a:lnTo>
                  <a:lnTo>
                    <a:pt x="7938" y="8373"/>
                  </a:lnTo>
                  <a:lnTo>
                    <a:pt x="7968" y="8364"/>
                  </a:lnTo>
                  <a:cubicBezTo>
                    <a:pt x="8105" y="8299"/>
                    <a:pt x="7991" y="6779"/>
                    <a:pt x="7493" y="5368"/>
                  </a:cubicBezTo>
                  <a:cubicBezTo>
                    <a:pt x="7113" y="4286"/>
                    <a:pt x="6652" y="3487"/>
                    <a:pt x="6394" y="3256"/>
                  </a:cubicBezTo>
                  <a:lnTo>
                    <a:pt x="6389" y="3261"/>
                  </a:lnTo>
                  <a:cubicBezTo>
                    <a:pt x="6338" y="3105"/>
                    <a:pt x="6285" y="2954"/>
                    <a:pt x="6231" y="2805"/>
                  </a:cubicBezTo>
                  <a:cubicBezTo>
                    <a:pt x="5847" y="1757"/>
                    <a:pt x="5053" y="0"/>
                    <a:pt x="40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6" name="Google Shape;2516;p38"/>
            <p:cNvGrpSpPr/>
            <p:nvPr/>
          </p:nvGrpSpPr>
          <p:grpSpPr>
            <a:xfrm>
              <a:off x="4675174" y="2644799"/>
              <a:ext cx="336253" cy="110671"/>
              <a:chOff x="4675174" y="2644799"/>
              <a:chExt cx="336253" cy="110671"/>
            </a:xfrm>
          </p:grpSpPr>
          <p:sp>
            <p:nvSpPr>
              <p:cNvPr id="2517" name="Google Shape;2517;p38"/>
              <p:cNvSpPr/>
              <p:nvPr/>
            </p:nvSpPr>
            <p:spPr>
              <a:xfrm>
                <a:off x="4868150" y="2644799"/>
                <a:ext cx="143277" cy="110671"/>
              </a:xfrm>
              <a:custGeom>
                <a:avLst/>
                <a:gdLst/>
                <a:ahLst/>
                <a:cxnLst/>
                <a:rect l="l" t="t" r="r" b="b"/>
                <a:pathLst>
                  <a:path w="2096" h="1619" extrusionOk="0">
                    <a:moveTo>
                      <a:pt x="549" y="1"/>
                    </a:moveTo>
                    <a:lnTo>
                      <a:pt x="0" y="48"/>
                    </a:lnTo>
                    <a:cubicBezTo>
                      <a:pt x="41" y="129"/>
                      <a:pt x="128" y="329"/>
                      <a:pt x="99" y="511"/>
                    </a:cubicBezTo>
                    <a:cubicBezTo>
                      <a:pt x="77" y="642"/>
                      <a:pt x="170" y="751"/>
                      <a:pt x="300" y="905"/>
                    </a:cubicBezTo>
                    <a:cubicBezTo>
                      <a:pt x="425" y="1054"/>
                      <a:pt x="582" y="1240"/>
                      <a:pt x="686" y="1515"/>
                    </a:cubicBezTo>
                    <a:cubicBezTo>
                      <a:pt x="717" y="1601"/>
                      <a:pt x="800" y="1619"/>
                      <a:pt x="863" y="1619"/>
                    </a:cubicBezTo>
                    <a:cubicBezTo>
                      <a:pt x="1031" y="1619"/>
                      <a:pt x="1238" y="1501"/>
                      <a:pt x="1263" y="1394"/>
                    </a:cubicBezTo>
                    <a:lnTo>
                      <a:pt x="1259" y="1391"/>
                    </a:lnTo>
                    <a:cubicBezTo>
                      <a:pt x="1156" y="921"/>
                      <a:pt x="549" y="634"/>
                      <a:pt x="542" y="632"/>
                    </a:cubicBezTo>
                    <a:cubicBezTo>
                      <a:pt x="513" y="620"/>
                      <a:pt x="526" y="579"/>
                      <a:pt x="552" y="579"/>
                    </a:cubicBezTo>
                    <a:cubicBezTo>
                      <a:pt x="556" y="579"/>
                      <a:pt x="560" y="580"/>
                      <a:pt x="565" y="583"/>
                    </a:cubicBezTo>
                    <a:cubicBezTo>
                      <a:pt x="591" y="595"/>
                      <a:pt x="1201" y="884"/>
                      <a:pt x="1312" y="1380"/>
                    </a:cubicBezTo>
                    <a:cubicBezTo>
                      <a:pt x="1312" y="1380"/>
                      <a:pt x="1312" y="1380"/>
                      <a:pt x="1312" y="1382"/>
                    </a:cubicBezTo>
                    <a:cubicBezTo>
                      <a:pt x="1333" y="1405"/>
                      <a:pt x="1396" y="1430"/>
                      <a:pt x="1473" y="1430"/>
                    </a:cubicBezTo>
                    <a:cubicBezTo>
                      <a:pt x="1526" y="1430"/>
                      <a:pt x="1694" y="1415"/>
                      <a:pt x="1764" y="1249"/>
                    </a:cubicBezTo>
                    <a:cubicBezTo>
                      <a:pt x="1662" y="781"/>
                      <a:pt x="800" y="541"/>
                      <a:pt x="793" y="539"/>
                    </a:cubicBezTo>
                    <a:cubicBezTo>
                      <a:pt x="760" y="529"/>
                      <a:pt x="770" y="485"/>
                      <a:pt x="799" y="485"/>
                    </a:cubicBezTo>
                    <a:cubicBezTo>
                      <a:pt x="801" y="485"/>
                      <a:pt x="804" y="486"/>
                      <a:pt x="807" y="486"/>
                    </a:cubicBezTo>
                    <a:cubicBezTo>
                      <a:pt x="842" y="497"/>
                      <a:pt x="1683" y="732"/>
                      <a:pt x="1811" y="1216"/>
                    </a:cubicBezTo>
                    <a:cubicBezTo>
                      <a:pt x="1839" y="1220"/>
                      <a:pt x="1865" y="1222"/>
                      <a:pt x="1889" y="1222"/>
                    </a:cubicBezTo>
                    <a:cubicBezTo>
                      <a:pt x="1982" y="1222"/>
                      <a:pt x="2046" y="1190"/>
                      <a:pt x="2067" y="1133"/>
                    </a:cubicBezTo>
                    <a:cubicBezTo>
                      <a:pt x="2095" y="1056"/>
                      <a:pt x="2044" y="947"/>
                      <a:pt x="1939" y="858"/>
                    </a:cubicBezTo>
                    <a:cubicBezTo>
                      <a:pt x="1736" y="684"/>
                      <a:pt x="1238" y="490"/>
                      <a:pt x="872" y="393"/>
                    </a:cubicBezTo>
                    <a:cubicBezTo>
                      <a:pt x="696" y="348"/>
                      <a:pt x="595" y="223"/>
                      <a:pt x="5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8"/>
              <p:cNvSpPr/>
              <p:nvPr/>
            </p:nvSpPr>
            <p:spPr>
              <a:xfrm>
                <a:off x="4675174" y="2644799"/>
                <a:ext cx="143277" cy="110671"/>
              </a:xfrm>
              <a:custGeom>
                <a:avLst/>
                <a:gdLst/>
                <a:ahLst/>
                <a:cxnLst/>
                <a:rect l="l" t="t" r="r" b="b"/>
                <a:pathLst>
                  <a:path w="2096" h="1619" extrusionOk="0">
                    <a:moveTo>
                      <a:pt x="1549" y="1"/>
                    </a:moveTo>
                    <a:cubicBezTo>
                      <a:pt x="1503" y="223"/>
                      <a:pt x="1400" y="348"/>
                      <a:pt x="1225" y="393"/>
                    </a:cubicBezTo>
                    <a:cubicBezTo>
                      <a:pt x="860" y="490"/>
                      <a:pt x="360" y="684"/>
                      <a:pt x="159" y="858"/>
                    </a:cubicBezTo>
                    <a:cubicBezTo>
                      <a:pt x="52" y="947"/>
                      <a:pt x="1" y="1054"/>
                      <a:pt x="31" y="1133"/>
                    </a:cubicBezTo>
                    <a:cubicBezTo>
                      <a:pt x="52" y="1191"/>
                      <a:pt x="117" y="1221"/>
                      <a:pt x="211" y="1221"/>
                    </a:cubicBezTo>
                    <a:cubicBezTo>
                      <a:pt x="234" y="1221"/>
                      <a:pt x="260" y="1219"/>
                      <a:pt x="287" y="1216"/>
                    </a:cubicBezTo>
                    <a:cubicBezTo>
                      <a:pt x="416" y="732"/>
                      <a:pt x="1254" y="497"/>
                      <a:pt x="1291" y="486"/>
                    </a:cubicBezTo>
                    <a:cubicBezTo>
                      <a:pt x="1294" y="486"/>
                      <a:pt x="1296" y="485"/>
                      <a:pt x="1299" y="485"/>
                    </a:cubicBezTo>
                    <a:cubicBezTo>
                      <a:pt x="1326" y="485"/>
                      <a:pt x="1336" y="529"/>
                      <a:pt x="1305" y="537"/>
                    </a:cubicBezTo>
                    <a:cubicBezTo>
                      <a:pt x="1296" y="541"/>
                      <a:pt x="436" y="781"/>
                      <a:pt x="332" y="1249"/>
                    </a:cubicBezTo>
                    <a:cubicBezTo>
                      <a:pt x="402" y="1415"/>
                      <a:pt x="572" y="1430"/>
                      <a:pt x="623" y="1430"/>
                    </a:cubicBezTo>
                    <a:cubicBezTo>
                      <a:pt x="702" y="1430"/>
                      <a:pt x="763" y="1405"/>
                      <a:pt x="786" y="1382"/>
                    </a:cubicBezTo>
                    <a:cubicBezTo>
                      <a:pt x="786" y="1380"/>
                      <a:pt x="786" y="1380"/>
                      <a:pt x="786" y="1380"/>
                    </a:cubicBezTo>
                    <a:cubicBezTo>
                      <a:pt x="895" y="884"/>
                      <a:pt x="1507" y="595"/>
                      <a:pt x="1533" y="583"/>
                    </a:cubicBezTo>
                    <a:cubicBezTo>
                      <a:pt x="1537" y="581"/>
                      <a:pt x="1540" y="581"/>
                      <a:pt x="1543" y="581"/>
                    </a:cubicBezTo>
                    <a:cubicBezTo>
                      <a:pt x="1567" y="581"/>
                      <a:pt x="1580" y="618"/>
                      <a:pt x="1554" y="630"/>
                    </a:cubicBezTo>
                    <a:cubicBezTo>
                      <a:pt x="1549" y="634"/>
                      <a:pt x="941" y="921"/>
                      <a:pt x="837" y="1391"/>
                    </a:cubicBezTo>
                    <a:lnTo>
                      <a:pt x="834" y="1394"/>
                    </a:lnTo>
                    <a:cubicBezTo>
                      <a:pt x="858" y="1501"/>
                      <a:pt x="1067" y="1619"/>
                      <a:pt x="1233" y="1619"/>
                    </a:cubicBezTo>
                    <a:cubicBezTo>
                      <a:pt x="1298" y="1619"/>
                      <a:pt x="1381" y="1601"/>
                      <a:pt x="1412" y="1515"/>
                    </a:cubicBezTo>
                    <a:cubicBezTo>
                      <a:pt x="1516" y="1240"/>
                      <a:pt x="1672" y="1054"/>
                      <a:pt x="1798" y="905"/>
                    </a:cubicBezTo>
                    <a:cubicBezTo>
                      <a:pt x="1928" y="751"/>
                      <a:pt x="2020" y="642"/>
                      <a:pt x="1999" y="511"/>
                    </a:cubicBezTo>
                    <a:cubicBezTo>
                      <a:pt x="1970" y="329"/>
                      <a:pt x="2055" y="129"/>
                      <a:pt x="2096" y="48"/>
                    </a:cubicBezTo>
                    <a:lnTo>
                      <a:pt x="15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9" name="Google Shape;2519;p38"/>
            <p:cNvSpPr/>
            <p:nvPr/>
          </p:nvSpPr>
          <p:spPr>
            <a:xfrm>
              <a:off x="4578746" y="2255326"/>
              <a:ext cx="79090" cy="264544"/>
            </a:xfrm>
            <a:custGeom>
              <a:avLst/>
              <a:gdLst/>
              <a:ahLst/>
              <a:cxnLst/>
              <a:rect l="l" t="t" r="r" b="b"/>
              <a:pathLst>
                <a:path w="1157" h="3870" extrusionOk="0">
                  <a:moveTo>
                    <a:pt x="1156" y="1"/>
                  </a:moveTo>
                  <a:lnTo>
                    <a:pt x="1156" y="1"/>
                  </a:lnTo>
                  <a:cubicBezTo>
                    <a:pt x="380" y="1242"/>
                    <a:pt x="225" y="2564"/>
                    <a:pt x="141" y="3293"/>
                  </a:cubicBezTo>
                  <a:cubicBezTo>
                    <a:pt x="97" y="3666"/>
                    <a:pt x="78" y="3831"/>
                    <a:pt x="11" y="3866"/>
                  </a:cubicBezTo>
                  <a:lnTo>
                    <a:pt x="1" y="3870"/>
                  </a:lnTo>
                  <a:lnTo>
                    <a:pt x="8" y="3870"/>
                  </a:lnTo>
                  <a:cubicBezTo>
                    <a:pt x="174" y="3870"/>
                    <a:pt x="481" y="3552"/>
                    <a:pt x="804" y="3072"/>
                  </a:cubicBezTo>
                  <a:cubicBezTo>
                    <a:pt x="781" y="2900"/>
                    <a:pt x="770" y="2727"/>
                    <a:pt x="770" y="2553"/>
                  </a:cubicBezTo>
                  <a:cubicBezTo>
                    <a:pt x="770" y="2518"/>
                    <a:pt x="770" y="2483"/>
                    <a:pt x="772" y="2446"/>
                  </a:cubicBezTo>
                  <a:cubicBezTo>
                    <a:pt x="781" y="1727"/>
                    <a:pt x="884" y="1012"/>
                    <a:pt x="1079" y="321"/>
                  </a:cubicBezTo>
                  <a:cubicBezTo>
                    <a:pt x="1104" y="214"/>
                    <a:pt x="1130" y="107"/>
                    <a:pt x="11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8"/>
            <p:cNvSpPr/>
            <p:nvPr/>
          </p:nvSpPr>
          <p:spPr>
            <a:xfrm>
              <a:off x="5026432" y="2250677"/>
              <a:ext cx="81824" cy="269192"/>
            </a:xfrm>
            <a:custGeom>
              <a:avLst/>
              <a:gdLst/>
              <a:ahLst/>
              <a:cxnLst/>
              <a:rect l="l" t="t" r="r" b="b"/>
              <a:pathLst>
                <a:path w="1197" h="3938" extrusionOk="0">
                  <a:moveTo>
                    <a:pt x="1" y="0"/>
                  </a:moveTo>
                  <a:cubicBezTo>
                    <a:pt x="20" y="76"/>
                    <a:pt x="39" y="151"/>
                    <a:pt x="57" y="226"/>
                  </a:cubicBezTo>
                  <a:cubicBezTo>
                    <a:pt x="255" y="870"/>
                    <a:pt x="392" y="1631"/>
                    <a:pt x="402" y="2512"/>
                  </a:cubicBezTo>
                  <a:cubicBezTo>
                    <a:pt x="402" y="2549"/>
                    <a:pt x="404" y="2586"/>
                    <a:pt x="404" y="2621"/>
                  </a:cubicBezTo>
                  <a:cubicBezTo>
                    <a:pt x="404" y="2789"/>
                    <a:pt x="395" y="2956"/>
                    <a:pt x="376" y="3122"/>
                  </a:cubicBezTo>
                  <a:cubicBezTo>
                    <a:pt x="704" y="3612"/>
                    <a:pt x="1016" y="3938"/>
                    <a:pt x="1184" y="3938"/>
                  </a:cubicBezTo>
                  <a:cubicBezTo>
                    <a:pt x="1188" y="3938"/>
                    <a:pt x="1193" y="3936"/>
                    <a:pt x="1196" y="3936"/>
                  </a:cubicBezTo>
                  <a:lnTo>
                    <a:pt x="1188" y="3934"/>
                  </a:lnTo>
                  <a:cubicBezTo>
                    <a:pt x="1123" y="3899"/>
                    <a:pt x="1100" y="3733"/>
                    <a:pt x="1058" y="3361"/>
                  </a:cubicBezTo>
                  <a:cubicBezTo>
                    <a:pt x="972" y="2619"/>
                    <a:pt x="814" y="126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8"/>
            <p:cNvSpPr/>
            <p:nvPr/>
          </p:nvSpPr>
          <p:spPr>
            <a:xfrm>
              <a:off x="4629721" y="2009925"/>
              <a:ext cx="426132" cy="533331"/>
            </a:xfrm>
            <a:custGeom>
              <a:avLst/>
              <a:gdLst/>
              <a:ahLst/>
              <a:cxnLst/>
              <a:rect l="l" t="t" r="r" b="b"/>
              <a:pathLst>
                <a:path w="6095" h="7628" extrusionOk="0">
                  <a:moveTo>
                    <a:pt x="2419" y="129"/>
                  </a:moveTo>
                  <a:cubicBezTo>
                    <a:pt x="2489" y="129"/>
                    <a:pt x="2561" y="155"/>
                    <a:pt x="2619" y="213"/>
                  </a:cubicBezTo>
                  <a:cubicBezTo>
                    <a:pt x="2798" y="392"/>
                    <a:pt x="2672" y="699"/>
                    <a:pt x="2418" y="699"/>
                  </a:cubicBezTo>
                  <a:cubicBezTo>
                    <a:pt x="2260" y="699"/>
                    <a:pt x="2132" y="572"/>
                    <a:pt x="2132" y="415"/>
                  </a:cubicBezTo>
                  <a:cubicBezTo>
                    <a:pt x="2132" y="243"/>
                    <a:pt x="2272" y="129"/>
                    <a:pt x="2419" y="129"/>
                  </a:cubicBezTo>
                  <a:close/>
                  <a:moveTo>
                    <a:pt x="3656" y="128"/>
                  </a:moveTo>
                  <a:cubicBezTo>
                    <a:pt x="3803" y="128"/>
                    <a:pt x="3943" y="243"/>
                    <a:pt x="3943" y="415"/>
                  </a:cubicBezTo>
                  <a:cubicBezTo>
                    <a:pt x="3943" y="571"/>
                    <a:pt x="3815" y="699"/>
                    <a:pt x="3657" y="699"/>
                  </a:cubicBezTo>
                  <a:cubicBezTo>
                    <a:pt x="3405" y="699"/>
                    <a:pt x="3277" y="392"/>
                    <a:pt x="3456" y="213"/>
                  </a:cubicBezTo>
                  <a:cubicBezTo>
                    <a:pt x="3514" y="155"/>
                    <a:pt x="3586" y="128"/>
                    <a:pt x="3656" y="128"/>
                  </a:cubicBezTo>
                  <a:close/>
                  <a:moveTo>
                    <a:pt x="3005" y="504"/>
                  </a:moveTo>
                  <a:cubicBezTo>
                    <a:pt x="3070" y="504"/>
                    <a:pt x="3198" y="632"/>
                    <a:pt x="3368" y="814"/>
                  </a:cubicBezTo>
                  <a:cubicBezTo>
                    <a:pt x="3410" y="860"/>
                    <a:pt x="3450" y="902"/>
                    <a:pt x="3485" y="937"/>
                  </a:cubicBezTo>
                  <a:lnTo>
                    <a:pt x="3489" y="948"/>
                  </a:lnTo>
                  <a:lnTo>
                    <a:pt x="3482" y="956"/>
                  </a:lnTo>
                  <a:lnTo>
                    <a:pt x="3443" y="983"/>
                  </a:lnTo>
                  <a:cubicBezTo>
                    <a:pt x="3415" y="1212"/>
                    <a:pt x="3123" y="1389"/>
                    <a:pt x="3003" y="1389"/>
                  </a:cubicBezTo>
                  <a:cubicBezTo>
                    <a:pt x="2889" y="1389"/>
                    <a:pt x="2595" y="1209"/>
                    <a:pt x="2565" y="984"/>
                  </a:cubicBezTo>
                  <a:lnTo>
                    <a:pt x="2527" y="956"/>
                  </a:lnTo>
                  <a:lnTo>
                    <a:pt x="2521" y="948"/>
                  </a:lnTo>
                  <a:lnTo>
                    <a:pt x="2525" y="937"/>
                  </a:lnTo>
                  <a:cubicBezTo>
                    <a:pt x="2569" y="890"/>
                    <a:pt x="2612" y="839"/>
                    <a:pt x="2656" y="788"/>
                  </a:cubicBezTo>
                  <a:cubicBezTo>
                    <a:pt x="2788" y="635"/>
                    <a:pt x="2902" y="504"/>
                    <a:pt x="3005" y="504"/>
                  </a:cubicBezTo>
                  <a:close/>
                  <a:moveTo>
                    <a:pt x="3776" y="1"/>
                  </a:moveTo>
                  <a:cubicBezTo>
                    <a:pt x="3622" y="1"/>
                    <a:pt x="3440" y="55"/>
                    <a:pt x="3293" y="99"/>
                  </a:cubicBezTo>
                  <a:cubicBezTo>
                    <a:pt x="3184" y="131"/>
                    <a:pt x="3100" y="157"/>
                    <a:pt x="3047" y="157"/>
                  </a:cubicBezTo>
                  <a:cubicBezTo>
                    <a:pt x="3000" y="157"/>
                    <a:pt x="2923" y="136"/>
                    <a:pt x="2825" y="110"/>
                  </a:cubicBezTo>
                  <a:cubicBezTo>
                    <a:pt x="2683" y="73"/>
                    <a:pt x="2504" y="25"/>
                    <a:pt x="2344" y="25"/>
                  </a:cubicBezTo>
                  <a:cubicBezTo>
                    <a:pt x="2186" y="25"/>
                    <a:pt x="2079" y="73"/>
                    <a:pt x="2023" y="173"/>
                  </a:cubicBezTo>
                  <a:cubicBezTo>
                    <a:pt x="1964" y="276"/>
                    <a:pt x="1904" y="532"/>
                    <a:pt x="1848" y="777"/>
                  </a:cubicBezTo>
                  <a:cubicBezTo>
                    <a:pt x="1797" y="997"/>
                    <a:pt x="1750" y="1207"/>
                    <a:pt x="1701" y="1321"/>
                  </a:cubicBezTo>
                  <a:lnTo>
                    <a:pt x="1694" y="1330"/>
                  </a:lnTo>
                  <a:cubicBezTo>
                    <a:pt x="852" y="2055"/>
                    <a:pt x="0" y="3912"/>
                    <a:pt x="0" y="6056"/>
                  </a:cubicBezTo>
                  <a:cubicBezTo>
                    <a:pt x="0" y="6198"/>
                    <a:pt x="7" y="6340"/>
                    <a:pt x="21" y="6480"/>
                  </a:cubicBezTo>
                  <a:cubicBezTo>
                    <a:pt x="885" y="7245"/>
                    <a:pt x="1967" y="7628"/>
                    <a:pt x="3048" y="7628"/>
                  </a:cubicBezTo>
                  <a:cubicBezTo>
                    <a:pt x="4130" y="7628"/>
                    <a:pt x="5211" y="7245"/>
                    <a:pt x="6075" y="6479"/>
                  </a:cubicBezTo>
                  <a:cubicBezTo>
                    <a:pt x="6087" y="6342"/>
                    <a:pt x="6094" y="6202"/>
                    <a:pt x="6094" y="6056"/>
                  </a:cubicBezTo>
                  <a:cubicBezTo>
                    <a:pt x="6094" y="3523"/>
                    <a:pt x="5051" y="1978"/>
                    <a:pt x="4430" y="1284"/>
                  </a:cubicBezTo>
                  <a:lnTo>
                    <a:pt x="4425" y="1279"/>
                  </a:lnTo>
                  <a:cubicBezTo>
                    <a:pt x="4373" y="1154"/>
                    <a:pt x="4318" y="963"/>
                    <a:pt x="4260" y="760"/>
                  </a:cubicBezTo>
                  <a:cubicBezTo>
                    <a:pt x="4188" y="506"/>
                    <a:pt x="4113" y="243"/>
                    <a:pt x="4041" y="122"/>
                  </a:cubicBezTo>
                  <a:cubicBezTo>
                    <a:pt x="3994" y="41"/>
                    <a:pt x="3906" y="1"/>
                    <a:pt x="3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8"/>
            <p:cNvSpPr/>
            <p:nvPr/>
          </p:nvSpPr>
          <p:spPr>
            <a:xfrm>
              <a:off x="4806213" y="2077994"/>
              <a:ext cx="67199" cy="29562"/>
            </a:xfrm>
            <a:custGeom>
              <a:avLst/>
              <a:gdLst/>
              <a:ahLst/>
              <a:cxnLst/>
              <a:rect l="l" t="t" r="r" b="b"/>
              <a:pathLst>
                <a:path w="820" h="361" extrusionOk="0">
                  <a:moveTo>
                    <a:pt x="820" y="1"/>
                  </a:moveTo>
                  <a:cubicBezTo>
                    <a:pt x="706" y="76"/>
                    <a:pt x="513" y="190"/>
                    <a:pt x="409" y="190"/>
                  </a:cubicBezTo>
                  <a:cubicBezTo>
                    <a:pt x="306" y="190"/>
                    <a:pt x="124" y="85"/>
                    <a:pt x="1" y="3"/>
                  </a:cubicBezTo>
                  <a:lnTo>
                    <a:pt x="1" y="3"/>
                  </a:lnTo>
                  <a:cubicBezTo>
                    <a:pt x="46" y="204"/>
                    <a:pt x="316" y="360"/>
                    <a:pt x="409" y="360"/>
                  </a:cubicBezTo>
                  <a:cubicBezTo>
                    <a:pt x="515" y="360"/>
                    <a:pt x="776" y="202"/>
                    <a:pt x="8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8"/>
            <p:cNvSpPr/>
            <p:nvPr/>
          </p:nvSpPr>
          <p:spPr>
            <a:xfrm>
              <a:off x="4805050" y="2045025"/>
              <a:ext cx="70074" cy="49575"/>
            </a:xfrm>
            <a:custGeom>
              <a:avLst/>
              <a:gdLst/>
              <a:ahLst/>
              <a:cxnLst/>
              <a:rect l="l" t="t" r="r" b="b"/>
              <a:pathLst>
                <a:path w="900" h="637" extrusionOk="0">
                  <a:moveTo>
                    <a:pt x="449" y="0"/>
                  </a:moveTo>
                  <a:cubicBezTo>
                    <a:pt x="358" y="0"/>
                    <a:pt x="244" y="134"/>
                    <a:pt x="122" y="276"/>
                  </a:cubicBezTo>
                  <a:cubicBezTo>
                    <a:pt x="83" y="323"/>
                    <a:pt x="41" y="370"/>
                    <a:pt x="1" y="414"/>
                  </a:cubicBezTo>
                  <a:cubicBezTo>
                    <a:pt x="155" y="526"/>
                    <a:pt x="355" y="637"/>
                    <a:pt x="449" y="637"/>
                  </a:cubicBezTo>
                  <a:cubicBezTo>
                    <a:pt x="565" y="637"/>
                    <a:pt x="809" y="477"/>
                    <a:pt x="900" y="414"/>
                  </a:cubicBezTo>
                  <a:cubicBezTo>
                    <a:pt x="868" y="381"/>
                    <a:pt x="832" y="342"/>
                    <a:pt x="793" y="302"/>
                  </a:cubicBezTo>
                  <a:cubicBezTo>
                    <a:pt x="674" y="174"/>
                    <a:pt x="509" y="0"/>
                    <a:pt x="4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8"/>
            <p:cNvSpPr/>
            <p:nvPr/>
          </p:nvSpPr>
          <p:spPr>
            <a:xfrm>
              <a:off x="4629713" y="2455450"/>
              <a:ext cx="426125" cy="207178"/>
            </a:xfrm>
            <a:custGeom>
              <a:avLst/>
              <a:gdLst/>
              <a:ahLst/>
              <a:cxnLst/>
              <a:rect l="l" t="t" r="r" b="b"/>
              <a:pathLst>
                <a:path w="6068" h="2950" extrusionOk="0">
                  <a:moveTo>
                    <a:pt x="6068" y="1"/>
                  </a:moveTo>
                  <a:lnTo>
                    <a:pt x="6061" y="8"/>
                  </a:lnTo>
                  <a:cubicBezTo>
                    <a:pt x="5226" y="749"/>
                    <a:pt x="4148" y="1158"/>
                    <a:pt x="3031" y="1158"/>
                  </a:cubicBezTo>
                  <a:cubicBezTo>
                    <a:pt x="1918" y="1158"/>
                    <a:pt x="842" y="751"/>
                    <a:pt x="7" y="11"/>
                  </a:cubicBezTo>
                  <a:lnTo>
                    <a:pt x="0" y="4"/>
                  </a:lnTo>
                  <a:lnTo>
                    <a:pt x="0" y="4"/>
                  </a:lnTo>
                  <a:cubicBezTo>
                    <a:pt x="118" y="1156"/>
                    <a:pt x="691" y="2066"/>
                    <a:pt x="1008" y="2413"/>
                  </a:cubicBezTo>
                  <a:cubicBezTo>
                    <a:pt x="1499" y="2949"/>
                    <a:pt x="1692" y="2949"/>
                    <a:pt x="2406" y="2949"/>
                  </a:cubicBezTo>
                  <a:cubicBezTo>
                    <a:pt x="2770" y="2949"/>
                    <a:pt x="2833" y="2891"/>
                    <a:pt x="2833" y="2767"/>
                  </a:cubicBezTo>
                  <a:cubicBezTo>
                    <a:pt x="2833" y="2692"/>
                    <a:pt x="2919" y="2628"/>
                    <a:pt x="3021" y="2628"/>
                  </a:cubicBezTo>
                  <a:cubicBezTo>
                    <a:pt x="3121" y="2628"/>
                    <a:pt x="3207" y="2692"/>
                    <a:pt x="3207" y="2767"/>
                  </a:cubicBezTo>
                  <a:cubicBezTo>
                    <a:pt x="3207" y="2891"/>
                    <a:pt x="3272" y="2949"/>
                    <a:pt x="3636" y="2949"/>
                  </a:cubicBezTo>
                  <a:cubicBezTo>
                    <a:pt x="4348" y="2949"/>
                    <a:pt x="4541" y="2949"/>
                    <a:pt x="5032" y="2413"/>
                  </a:cubicBezTo>
                  <a:cubicBezTo>
                    <a:pt x="5388" y="2025"/>
                    <a:pt x="5959" y="1224"/>
                    <a:pt x="60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8"/>
            <p:cNvSpPr/>
            <p:nvPr/>
          </p:nvSpPr>
          <p:spPr>
            <a:xfrm>
              <a:off x="4859679" y="2016722"/>
              <a:ext cx="54096" cy="46370"/>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8"/>
            <p:cNvSpPr/>
            <p:nvPr/>
          </p:nvSpPr>
          <p:spPr>
            <a:xfrm>
              <a:off x="4867243" y="2026294"/>
              <a:ext cx="28653" cy="24589"/>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8"/>
            <p:cNvSpPr/>
            <p:nvPr/>
          </p:nvSpPr>
          <p:spPr>
            <a:xfrm>
              <a:off x="4878991" y="2025263"/>
              <a:ext cx="14212" cy="12094"/>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8"/>
            <p:cNvSpPr/>
            <p:nvPr/>
          </p:nvSpPr>
          <p:spPr>
            <a:xfrm>
              <a:off x="4869020" y="2042286"/>
              <a:ext cx="5902" cy="5101"/>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8"/>
            <p:cNvSpPr/>
            <p:nvPr/>
          </p:nvSpPr>
          <p:spPr>
            <a:xfrm>
              <a:off x="4776279" y="2016722"/>
              <a:ext cx="54096" cy="46370"/>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8"/>
            <p:cNvSpPr/>
            <p:nvPr/>
          </p:nvSpPr>
          <p:spPr>
            <a:xfrm>
              <a:off x="4783843" y="2026294"/>
              <a:ext cx="28653" cy="24589"/>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8"/>
            <p:cNvSpPr/>
            <p:nvPr/>
          </p:nvSpPr>
          <p:spPr>
            <a:xfrm>
              <a:off x="4795591" y="2025263"/>
              <a:ext cx="14212" cy="12094"/>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8"/>
            <p:cNvSpPr/>
            <p:nvPr/>
          </p:nvSpPr>
          <p:spPr>
            <a:xfrm>
              <a:off x="4785620" y="2042286"/>
              <a:ext cx="5902" cy="5101"/>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3" name="Google Shape;2533;p38"/>
          <p:cNvGrpSpPr/>
          <p:nvPr/>
        </p:nvGrpSpPr>
        <p:grpSpPr>
          <a:xfrm>
            <a:off x="7555398" y="2722593"/>
            <a:ext cx="699322" cy="930910"/>
            <a:chOff x="7527395" y="1975192"/>
            <a:chExt cx="832328" cy="1107962"/>
          </a:xfrm>
        </p:grpSpPr>
        <p:grpSp>
          <p:nvGrpSpPr>
            <p:cNvPr id="2534" name="Google Shape;2534;p38"/>
            <p:cNvGrpSpPr/>
            <p:nvPr/>
          </p:nvGrpSpPr>
          <p:grpSpPr>
            <a:xfrm flipH="1">
              <a:off x="7869519" y="2916170"/>
              <a:ext cx="377423" cy="166985"/>
              <a:chOff x="5775300" y="4463363"/>
              <a:chExt cx="190377" cy="84217"/>
            </a:xfrm>
          </p:grpSpPr>
          <p:sp>
            <p:nvSpPr>
              <p:cNvPr id="2535" name="Google Shape;2535;p38"/>
              <p:cNvSpPr/>
              <p:nvPr/>
            </p:nvSpPr>
            <p:spPr>
              <a:xfrm>
                <a:off x="5872779" y="4502669"/>
                <a:ext cx="86472" cy="15791"/>
              </a:xfrm>
              <a:custGeom>
                <a:avLst/>
                <a:gdLst/>
                <a:ahLst/>
                <a:cxnLst/>
                <a:rect l="l" t="t" r="r" b="b"/>
                <a:pathLst>
                  <a:path w="1265" h="231" extrusionOk="0">
                    <a:moveTo>
                      <a:pt x="0" y="1"/>
                    </a:moveTo>
                    <a:cubicBezTo>
                      <a:pt x="370" y="94"/>
                      <a:pt x="784" y="102"/>
                      <a:pt x="908" y="102"/>
                    </a:cubicBezTo>
                    <a:cubicBezTo>
                      <a:pt x="996" y="102"/>
                      <a:pt x="1155" y="162"/>
                      <a:pt x="1264" y="230"/>
                    </a:cubicBezTo>
                    <a:cubicBezTo>
                      <a:pt x="1184" y="148"/>
                      <a:pt x="982" y="53"/>
                      <a:pt x="875" y="53"/>
                    </a:cubicBezTo>
                    <a:lnTo>
                      <a:pt x="805" y="53"/>
                    </a:lnTo>
                    <a:cubicBezTo>
                      <a:pt x="761" y="55"/>
                      <a:pt x="705" y="57"/>
                      <a:pt x="642" y="57"/>
                    </a:cubicBezTo>
                    <a:cubicBezTo>
                      <a:pt x="632" y="57"/>
                      <a:pt x="622" y="57"/>
                      <a:pt x="613" y="57"/>
                    </a:cubicBezTo>
                    <a:cubicBezTo>
                      <a:pt x="407" y="57"/>
                      <a:pt x="203" y="3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8"/>
              <p:cNvSpPr/>
              <p:nvPr/>
            </p:nvSpPr>
            <p:spPr>
              <a:xfrm>
                <a:off x="5880162" y="4506634"/>
                <a:ext cx="85515" cy="22831"/>
              </a:xfrm>
              <a:custGeom>
                <a:avLst/>
                <a:gdLst/>
                <a:ahLst/>
                <a:cxnLst/>
                <a:rect l="l" t="t" r="r" b="b"/>
                <a:pathLst>
                  <a:path w="1251" h="334" extrusionOk="0">
                    <a:moveTo>
                      <a:pt x="1" y="1"/>
                    </a:moveTo>
                    <a:cubicBezTo>
                      <a:pt x="218" y="65"/>
                      <a:pt x="443" y="100"/>
                      <a:pt x="669" y="104"/>
                    </a:cubicBezTo>
                    <a:cubicBezTo>
                      <a:pt x="792" y="104"/>
                      <a:pt x="1170" y="227"/>
                      <a:pt x="1244" y="334"/>
                    </a:cubicBezTo>
                    <a:lnTo>
                      <a:pt x="1244" y="332"/>
                    </a:lnTo>
                    <a:cubicBezTo>
                      <a:pt x="1251" y="318"/>
                      <a:pt x="1249" y="300"/>
                      <a:pt x="1240" y="286"/>
                    </a:cubicBezTo>
                    <a:cubicBezTo>
                      <a:pt x="1186" y="193"/>
                      <a:pt x="921" y="74"/>
                      <a:pt x="800" y="74"/>
                    </a:cubicBezTo>
                    <a:cubicBezTo>
                      <a:pt x="791" y="74"/>
                      <a:pt x="782" y="74"/>
                      <a:pt x="773" y="74"/>
                    </a:cubicBezTo>
                    <a:cubicBezTo>
                      <a:pt x="514" y="74"/>
                      <a:pt x="255" y="5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8"/>
              <p:cNvSpPr/>
              <p:nvPr/>
            </p:nvSpPr>
            <p:spPr>
              <a:xfrm>
                <a:off x="5805378" y="4463363"/>
                <a:ext cx="110124" cy="52088"/>
              </a:xfrm>
              <a:custGeom>
                <a:avLst/>
                <a:gdLst/>
                <a:ahLst/>
                <a:cxnLst/>
                <a:rect l="l" t="t" r="r" b="b"/>
                <a:pathLst>
                  <a:path w="1611" h="762" extrusionOk="0">
                    <a:moveTo>
                      <a:pt x="236" y="1"/>
                    </a:moveTo>
                    <a:cubicBezTo>
                      <a:pt x="157" y="1"/>
                      <a:pt x="75" y="64"/>
                      <a:pt x="1" y="141"/>
                    </a:cubicBezTo>
                    <a:cubicBezTo>
                      <a:pt x="20" y="134"/>
                      <a:pt x="39" y="130"/>
                      <a:pt x="61" y="130"/>
                    </a:cubicBezTo>
                    <a:cubicBezTo>
                      <a:pt x="146" y="130"/>
                      <a:pt x="218" y="194"/>
                      <a:pt x="271" y="318"/>
                    </a:cubicBezTo>
                    <a:cubicBezTo>
                      <a:pt x="323" y="442"/>
                      <a:pt x="420" y="541"/>
                      <a:pt x="536" y="620"/>
                    </a:cubicBezTo>
                    <a:cubicBezTo>
                      <a:pt x="742" y="712"/>
                      <a:pt x="1048" y="760"/>
                      <a:pt x="1451" y="762"/>
                    </a:cubicBezTo>
                    <a:cubicBezTo>
                      <a:pt x="1514" y="762"/>
                      <a:pt x="1568" y="762"/>
                      <a:pt x="1610" y="760"/>
                    </a:cubicBezTo>
                    <a:cubicBezTo>
                      <a:pt x="1303" y="733"/>
                      <a:pt x="615" y="627"/>
                      <a:pt x="420" y="171"/>
                    </a:cubicBezTo>
                    <a:cubicBezTo>
                      <a:pt x="371" y="59"/>
                      <a:pt x="309" y="1"/>
                      <a:pt x="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8"/>
              <p:cNvSpPr/>
              <p:nvPr/>
            </p:nvSpPr>
            <p:spPr>
              <a:xfrm>
                <a:off x="5924868" y="4515726"/>
                <a:ext cx="39374" cy="20234"/>
              </a:xfrm>
              <a:custGeom>
                <a:avLst/>
                <a:gdLst/>
                <a:ahLst/>
                <a:cxnLst/>
                <a:rect l="l" t="t" r="r" b="b"/>
                <a:pathLst>
                  <a:path w="576" h="296" extrusionOk="0">
                    <a:moveTo>
                      <a:pt x="1" y="1"/>
                    </a:moveTo>
                    <a:cubicBezTo>
                      <a:pt x="141" y="32"/>
                      <a:pt x="365" y="146"/>
                      <a:pt x="390" y="244"/>
                    </a:cubicBezTo>
                    <a:cubicBezTo>
                      <a:pt x="406" y="260"/>
                      <a:pt x="422" y="276"/>
                      <a:pt x="434" y="295"/>
                    </a:cubicBezTo>
                    <a:cubicBezTo>
                      <a:pt x="532" y="283"/>
                      <a:pt x="564" y="262"/>
                      <a:pt x="571" y="248"/>
                    </a:cubicBezTo>
                    <a:cubicBezTo>
                      <a:pt x="576" y="239"/>
                      <a:pt x="574" y="230"/>
                      <a:pt x="569" y="222"/>
                    </a:cubicBezTo>
                    <a:cubicBezTo>
                      <a:pt x="516" y="132"/>
                      <a:pt x="141" y="1"/>
                      <a:pt x="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8"/>
              <p:cNvSpPr/>
              <p:nvPr/>
            </p:nvSpPr>
            <p:spPr>
              <a:xfrm>
                <a:off x="5860748" y="4513606"/>
                <a:ext cx="86472" cy="15722"/>
              </a:xfrm>
              <a:custGeom>
                <a:avLst/>
                <a:gdLst/>
                <a:ahLst/>
                <a:cxnLst/>
                <a:rect l="l" t="t" r="r" b="b"/>
                <a:pathLst>
                  <a:path w="1265" h="230" extrusionOk="0">
                    <a:moveTo>
                      <a:pt x="1" y="0"/>
                    </a:moveTo>
                    <a:cubicBezTo>
                      <a:pt x="371" y="93"/>
                      <a:pt x="783" y="102"/>
                      <a:pt x="907" y="102"/>
                    </a:cubicBezTo>
                    <a:cubicBezTo>
                      <a:pt x="995" y="102"/>
                      <a:pt x="1154" y="160"/>
                      <a:pt x="1265" y="230"/>
                    </a:cubicBezTo>
                    <a:cubicBezTo>
                      <a:pt x="1184" y="146"/>
                      <a:pt x="983" y="53"/>
                      <a:pt x="876" y="53"/>
                    </a:cubicBezTo>
                    <a:cubicBezTo>
                      <a:pt x="858" y="53"/>
                      <a:pt x="834" y="53"/>
                      <a:pt x="806" y="55"/>
                    </a:cubicBezTo>
                    <a:cubicBezTo>
                      <a:pt x="762" y="55"/>
                      <a:pt x="706" y="56"/>
                      <a:pt x="641" y="56"/>
                    </a:cubicBezTo>
                    <a:cubicBezTo>
                      <a:pt x="631" y="56"/>
                      <a:pt x="621" y="56"/>
                      <a:pt x="612" y="56"/>
                    </a:cubicBezTo>
                    <a:cubicBezTo>
                      <a:pt x="407" y="56"/>
                      <a:pt x="202" y="3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8"/>
              <p:cNvSpPr/>
              <p:nvPr/>
            </p:nvSpPr>
            <p:spPr>
              <a:xfrm>
                <a:off x="5868063" y="4517571"/>
                <a:ext cx="85515" cy="22831"/>
              </a:xfrm>
              <a:custGeom>
                <a:avLst/>
                <a:gdLst/>
                <a:ahLst/>
                <a:cxnLst/>
                <a:rect l="l" t="t" r="r" b="b"/>
                <a:pathLst>
                  <a:path w="1251" h="334" extrusionOk="0">
                    <a:moveTo>
                      <a:pt x="1" y="0"/>
                    </a:moveTo>
                    <a:cubicBezTo>
                      <a:pt x="218" y="65"/>
                      <a:pt x="443" y="98"/>
                      <a:pt x="669" y="104"/>
                    </a:cubicBezTo>
                    <a:cubicBezTo>
                      <a:pt x="791" y="104"/>
                      <a:pt x="1170" y="226"/>
                      <a:pt x="1244" y="333"/>
                    </a:cubicBezTo>
                    <a:lnTo>
                      <a:pt x="1244" y="331"/>
                    </a:lnTo>
                    <a:cubicBezTo>
                      <a:pt x="1251" y="316"/>
                      <a:pt x="1249" y="298"/>
                      <a:pt x="1240" y="286"/>
                    </a:cubicBezTo>
                    <a:cubicBezTo>
                      <a:pt x="1188" y="191"/>
                      <a:pt x="921" y="74"/>
                      <a:pt x="800" y="74"/>
                    </a:cubicBezTo>
                    <a:cubicBezTo>
                      <a:pt x="532" y="74"/>
                      <a:pt x="266" y="4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8"/>
              <p:cNvSpPr/>
              <p:nvPr/>
            </p:nvSpPr>
            <p:spPr>
              <a:xfrm>
                <a:off x="5775300" y="4474164"/>
                <a:ext cx="176978" cy="73416"/>
              </a:xfrm>
              <a:custGeom>
                <a:avLst/>
                <a:gdLst/>
                <a:ahLst/>
                <a:cxnLst/>
                <a:rect l="l" t="t" r="r" b="b"/>
                <a:pathLst>
                  <a:path w="2589" h="1074" extrusionOk="0">
                    <a:moveTo>
                      <a:pt x="499" y="0"/>
                    </a:moveTo>
                    <a:cubicBezTo>
                      <a:pt x="306" y="0"/>
                      <a:pt x="85" y="377"/>
                      <a:pt x="66" y="409"/>
                    </a:cubicBezTo>
                    <a:cubicBezTo>
                      <a:pt x="1" y="781"/>
                      <a:pt x="167" y="830"/>
                      <a:pt x="467" y="919"/>
                    </a:cubicBezTo>
                    <a:lnTo>
                      <a:pt x="564" y="947"/>
                    </a:lnTo>
                    <a:cubicBezTo>
                      <a:pt x="811" y="1024"/>
                      <a:pt x="1219" y="1038"/>
                      <a:pt x="1652" y="1054"/>
                    </a:cubicBezTo>
                    <a:cubicBezTo>
                      <a:pt x="1766" y="1058"/>
                      <a:pt x="1882" y="1063"/>
                      <a:pt x="1999" y="1068"/>
                    </a:cubicBezTo>
                    <a:cubicBezTo>
                      <a:pt x="2078" y="1072"/>
                      <a:pt x="2150" y="1073"/>
                      <a:pt x="2213" y="1073"/>
                    </a:cubicBezTo>
                    <a:cubicBezTo>
                      <a:pt x="2506" y="1073"/>
                      <a:pt x="2571" y="1037"/>
                      <a:pt x="2583" y="1014"/>
                    </a:cubicBezTo>
                    <a:cubicBezTo>
                      <a:pt x="2585" y="1009"/>
                      <a:pt x="2588" y="1002"/>
                      <a:pt x="2581" y="989"/>
                    </a:cubicBezTo>
                    <a:cubicBezTo>
                      <a:pt x="2529" y="898"/>
                      <a:pt x="2154" y="767"/>
                      <a:pt x="2026" y="767"/>
                    </a:cubicBezTo>
                    <a:cubicBezTo>
                      <a:pt x="2015" y="767"/>
                      <a:pt x="934" y="760"/>
                      <a:pt x="683" y="171"/>
                    </a:cubicBezTo>
                    <a:cubicBezTo>
                      <a:pt x="634" y="58"/>
                      <a:pt x="572" y="0"/>
                      <a:pt x="4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2" name="Google Shape;2542;p38"/>
            <p:cNvSpPr/>
            <p:nvPr/>
          </p:nvSpPr>
          <p:spPr>
            <a:xfrm>
              <a:off x="7629251" y="2039723"/>
              <a:ext cx="342" cy="342"/>
            </a:xfrm>
            <a:custGeom>
              <a:avLst/>
              <a:gdLst/>
              <a:ahLst/>
              <a:cxnLst/>
              <a:rect l="l" t="t" r="r" b="b"/>
              <a:pathLst>
                <a:path w="5" h="5" extrusionOk="0">
                  <a:moveTo>
                    <a:pt x="2" y="1"/>
                  </a:moveTo>
                  <a:lnTo>
                    <a:pt x="1" y="4"/>
                  </a:lnTo>
                  <a:lnTo>
                    <a:pt x="4" y="4"/>
                  </a:lnTo>
                  <a:lnTo>
                    <a:pt x="2" y="1"/>
                  </a:lnTo>
                  <a:close/>
                </a:path>
              </a:pathLst>
            </a:custGeom>
            <a:solidFill>
              <a:srgbClr val="1A1B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8"/>
            <p:cNvSpPr/>
            <p:nvPr/>
          </p:nvSpPr>
          <p:spPr>
            <a:xfrm>
              <a:off x="7847383" y="2298938"/>
              <a:ext cx="512339" cy="670519"/>
            </a:xfrm>
            <a:custGeom>
              <a:avLst/>
              <a:gdLst/>
              <a:ahLst/>
              <a:cxnLst/>
              <a:rect l="l" t="t" r="r" b="b"/>
              <a:pathLst>
                <a:path w="7495" h="9809" extrusionOk="0">
                  <a:moveTo>
                    <a:pt x="552" y="432"/>
                  </a:moveTo>
                  <a:cubicBezTo>
                    <a:pt x="591" y="499"/>
                    <a:pt x="589" y="574"/>
                    <a:pt x="598" y="644"/>
                  </a:cubicBezTo>
                  <a:cubicBezTo>
                    <a:pt x="654" y="1039"/>
                    <a:pt x="705" y="1431"/>
                    <a:pt x="780" y="1822"/>
                  </a:cubicBezTo>
                  <a:cubicBezTo>
                    <a:pt x="852" y="2204"/>
                    <a:pt x="947" y="2583"/>
                    <a:pt x="1063" y="2955"/>
                  </a:cubicBezTo>
                  <a:cubicBezTo>
                    <a:pt x="1152" y="3232"/>
                    <a:pt x="1273" y="3498"/>
                    <a:pt x="1422" y="3747"/>
                  </a:cubicBezTo>
                  <a:cubicBezTo>
                    <a:pt x="1485" y="3856"/>
                    <a:pt x="1543" y="3966"/>
                    <a:pt x="1603" y="4077"/>
                  </a:cubicBezTo>
                  <a:cubicBezTo>
                    <a:pt x="1878" y="4587"/>
                    <a:pt x="2120" y="5113"/>
                    <a:pt x="2293" y="5667"/>
                  </a:cubicBezTo>
                  <a:cubicBezTo>
                    <a:pt x="2425" y="6094"/>
                    <a:pt x="2540" y="6526"/>
                    <a:pt x="2633" y="6964"/>
                  </a:cubicBezTo>
                  <a:cubicBezTo>
                    <a:pt x="2642" y="7008"/>
                    <a:pt x="2663" y="7050"/>
                    <a:pt x="2658" y="7096"/>
                  </a:cubicBezTo>
                  <a:cubicBezTo>
                    <a:pt x="2533" y="7032"/>
                    <a:pt x="2423" y="6948"/>
                    <a:pt x="2311" y="6864"/>
                  </a:cubicBezTo>
                  <a:cubicBezTo>
                    <a:pt x="2099" y="6708"/>
                    <a:pt x="1899" y="6535"/>
                    <a:pt x="1716" y="6343"/>
                  </a:cubicBezTo>
                  <a:cubicBezTo>
                    <a:pt x="1453" y="6065"/>
                    <a:pt x="1226" y="5756"/>
                    <a:pt x="1036" y="5423"/>
                  </a:cubicBezTo>
                  <a:cubicBezTo>
                    <a:pt x="787" y="4983"/>
                    <a:pt x="626" y="4510"/>
                    <a:pt x="517" y="4019"/>
                  </a:cubicBezTo>
                  <a:cubicBezTo>
                    <a:pt x="470" y="3789"/>
                    <a:pt x="433" y="3558"/>
                    <a:pt x="410" y="3325"/>
                  </a:cubicBezTo>
                  <a:cubicBezTo>
                    <a:pt x="370" y="2946"/>
                    <a:pt x="372" y="2567"/>
                    <a:pt x="381" y="2189"/>
                  </a:cubicBezTo>
                  <a:cubicBezTo>
                    <a:pt x="384" y="1976"/>
                    <a:pt x="403" y="1764"/>
                    <a:pt x="423" y="1554"/>
                  </a:cubicBezTo>
                  <a:cubicBezTo>
                    <a:pt x="440" y="1368"/>
                    <a:pt x="461" y="1184"/>
                    <a:pt x="477" y="1000"/>
                  </a:cubicBezTo>
                  <a:cubicBezTo>
                    <a:pt x="491" y="826"/>
                    <a:pt x="512" y="653"/>
                    <a:pt x="530" y="479"/>
                  </a:cubicBezTo>
                  <a:cubicBezTo>
                    <a:pt x="530" y="460"/>
                    <a:pt x="537" y="442"/>
                    <a:pt x="552" y="432"/>
                  </a:cubicBezTo>
                  <a:close/>
                  <a:moveTo>
                    <a:pt x="2306" y="1"/>
                  </a:moveTo>
                  <a:cubicBezTo>
                    <a:pt x="2278" y="10"/>
                    <a:pt x="2251" y="13"/>
                    <a:pt x="2224" y="13"/>
                  </a:cubicBezTo>
                  <a:cubicBezTo>
                    <a:pt x="2203" y="13"/>
                    <a:pt x="2182" y="11"/>
                    <a:pt x="2162" y="11"/>
                  </a:cubicBezTo>
                  <a:cubicBezTo>
                    <a:pt x="2160" y="11"/>
                    <a:pt x="2158" y="12"/>
                    <a:pt x="2156" y="12"/>
                  </a:cubicBezTo>
                  <a:cubicBezTo>
                    <a:pt x="2153" y="12"/>
                    <a:pt x="2149" y="11"/>
                    <a:pt x="2145" y="11"/>
                  </a:cubicBezTo>
                  <a:cubicBezTo>
                    <a:pt x="2137" y="11"/>
                    <a:pt x="2128" y="13"/>
                    <a:pt x="2125" y="23"/>
                  </a:cubicBezTo>
                  <a:cubicBezTo>
                    <a:pt x="2121" y="38"/>
                    <a:pt x="2134" y="46"/>
                    <a:pt x="2142" y="53"/>
                  </a:cubicBezTo>
                  <a:cubicBezTo>
                    <a:pt x="2223" y="118"/>
                    <a:pt x="2283" y="201"/>
                    <a:pt x="2353" y="276"/>
                  </a:cubicBezTo>
                  <a:cubicBezTo>
                    <a:pt x="2577" y="516"/>
                    <a:pt x="2791" y="767"/>
                    <a:pt x="3001" y="1021"/>
                  </a:cubicBezTo>
                  <a:cubicBezTo>
                    <a:pt x="3312" y="1400"/>
                    <a:pt x="3603" y="1796"/>
                    <a:pt x="3871" y="2206"/>
                  </a:cubicBezTo>
                  <a:cubicBezTo>
                    <a:pt x="4010" y="2418"/>
                    <a:pt x="4138" y="2637"/>
                    <a:pt x="4265" y="2856"/>
                  </a:cubicBezTo>
                  <a:cubicBezTo>
                    <a:pt x="4416" y="3116"/>
                    <a:pt x="4557" y="3382"/>
                    <a:pt x="4688" y="3654"/>
                  </a:cubicBezTo>
                  <a:cubicBezTo>
                    <a:pt x="4877" y="4042"/>
                    <a:pt x="5044" y="4440"/>
                    <a:pt x="5196" y="4845"/>
                  </a:cubicBezTo>
                  <a:cubicBezTo>
                    <a:pt x="5421" y="5442"/>
                    <a:pt x="5601" y="6054"/>
                    <a:pt x="5768" y="6669"/>
                  </a:cubicBezTo>
                  <a:cubicBezTo>
                    <a:pt x="5885" y="7101"/>
                    <a:pt x="5998" y="7536"/>
                    <a:pt x="6147" y="7958"/>
                  </a:cubicBezTo>
                  <a:cubicBezTo>
                    <a:pt x="6266" y="8291"/>
                    <a:pt x="6411" y="8610"/>
                    <a:pt x="6630" y="8891"/>
                  </a:cubicBezTo>
                  <a:cubicBezTo>
                    <a:pt x="6781" y="9080"/>
                    <a:pt x="6958" y="9245"/>
                    <a:pt x="7156" y="9382"/>
                  </a:cubicBezTo>
                  <a:cubicBezTo>
                    <a:pt x="7179" y="9399"/>
                    <a:pt x="7209" y="9413"/>
                    <a:pt x="7200" y="9448"/>
                  </a:cubicBezTo>
                  <a:cubicBezTo>
                    <a:pt x="7193" y="9481"/>
                    <a:pt x="7163" y="9485"/>
                    <a:pt x="7134" y="9488"/>
                  </a:cubicBezTo>
                  <a:cubicBezTo>
                    <a:pt x="7114" y="9490"/>
                    <a:pt x="7095" y="9491"/>
                    <a:pt x="7075" y="9491"/>
                  </a:cubicBezTo>
                  <a:cubicBezTo>
                    <a:pt x="6979" y="9491"/>
                    <a:pt x="6882" y="9470"/>
                    <a:pt x="6793" y="9429"/>
                  </a:cubicBezTo>
                  <a:cubicBezTo>
                    <a:pt x="6424" y="9269"/>
                    <a:pt x="6168" y="9003"/>
                    <a:pt x="6031" y="8617"/>
                  </a:cubicBezTo>
                  <a:cubicBezTo>
                    <a:pt x="5934" y="8338"/>
                    <a:pt x="5868" y="8053"/>
                    <a:pt x="5798" y="7767"/>
                  </a:cubicBezTo>
                  <a:cubicBezTo>
                    <a:pt x="5707" y="7394"/>
                    <a:pt x="5615" y="7018"/>
                    <a:pt x="5505" y="6648"/>
                  </a:cubicBezTo>
                  <a:cubicBezTo>
                    <a:pt x="5363" y="6173"/>
                    <a:pt x="5195" y="5707"/>
                    <a:pt x="5009" y="5249"/>
                  </a:cubicBezTo>
                  <a:cubicBezTo>
                    <a:pt x="4898" y="4976"/>
                    <a:pt x="4779" y="4710"/>
                    <a:pt x="4653" y="4447"/>
                  </a:cubicBezTo>
                  <a:cubicBezTo>
                    <a:pt x="4488" y="4103"/>
                    <a:pt x="4315" y="3765"/>
                    <a:pt x="4127" y="3433"/>
                  </a:cubicBezTo>
                  <a:cubicBezTo>
                    <a:pt x="3908" y="3046"/>
                    <a:pt x="3671" y="2671"/>
                    <a:pt x="3420" y="2304"/>
                  </a:cubicBezTo>
                  <a:cubicBezTo>
                    <a:pt x="3236" y="2040"/>
                    <a:pt x="3047" y="1778"/>
                    <a:pt x="2851" y="1522"/>
                  </a:cubicBezTo>
                  <a:cubicBezTo>
                    <a:pt x="2700" y="1328"/>
                    <a:pt x="2544" y="1140"/>
                    <a:pt x="2386" y="953"/>
                  </a:cubicBezTo>
                  <a:cubicBezTo>
                    <a:pt x="2220" y="758"/>
                    <a:pt x="2055" y="562"/>
                    <a:pt x="1880" y="378"/>
                  </a:cubicBezTo>
                  <a:cubicBezTo>
                    <a:pt x="1823" y="318"/>
                    <a:pt x="1745" y="285"/>
                    <a:pt x="1662" y="285"/>
                  </a:cubicBezTo>
                  <a:lnTo>
                    <a:pt x="128" y="285"/>
                  </a:lnTo>
                  <a:cubicBezTo>
                    <a:pt x="116" y="285"/>
                    <a:pt x="104" y="282"/>
                    <a:pt x="93" y="282"/>
                  </a:cubicBezTo>
                  <a:cubicBezTo>
                    <a:pt x="80" y="282"/>
                    <a:pt x="68" y="285"/>
                    <a:pt x="58" y="297"/>
                  </a:cubicBezTo>
                  <a:cubicBezTo>
                    <a:pt x="100" y="329"/>
                    <a:pt x="144" y="358"/>
                    <a:pt x="190" y="386"/>
                  </a:cubicBezTo>
                  <a:cubicBezTo>
                    <a:pt x="240" y="414"/>
                    <a:pt x="249" y="449"/>
                    <a:pt x="239" y="502"/>
                  </a:cubicBezTo>
                  <a:cubicBezTo>
                    <a:pt x="212" y="634"/>
                    <a:pt x="188" y="767"/>
                    <a:pt x="170" y="900"/>
                  </a:cubicBezTo>
                  <a:cubicBezTo>
                    <a:pt x="130" y="1182"/>
                    <a:pt x="95" y="1466"/>
                    <a:pt x="67" y="1752"/>
                  </a:cubicBezTo>
                  <a:cubicBezTo>
                    <a:pt x="40" y="2031"/>
                    <a:pt x="21" y="2310"/>
                    <a:pt x="12" y="2590"/>
                  </a:cubicBezTo>
                  <a:cubicBezTo>
                    <a:pt x="0" y="2955"/>
                    <a:pt x="11" y="3319"/>
                    <a:pt x="44" y="3684"/>
                  </a:cubicBezTo>
                  <a:cubicBezTo>
                    <a:pt x="65" y="3936"/>
                    <a:pt x="100" y="4187"/>
                    <a:pt x="149" y="4436"/>
                  </a:cubicBezTo>
                  <a:cubicBezTo>
                    <a:pt x="247" y="4930"/>
                    <a:pt x="400" y="5406"/>
                    <a:pt x="637" y="5854"/>
                  </a:cubicBezTo>
                  <a:cubicBezTo>
                    <a:pt x="861" y="6280"/>
                    <a:pt x="1157" y="6666"/>
                    <a:pt x="1511" y="6994"/>
                  </a:cubicBezTo>
                  <a:cubicBezTo>
                    <a:pt x="1843" y="7294"/>
                    <a:pt x="2214" y="7548"/>
                    <a:pt x="2614" y="7746"/>
                  </a:cubicBezTo>
                  <a:cubicBezTo>
                    <a:pt x="2798" y="7839"/>
                    <a:pt x="2986" y="7919"/>
                    <a:pt x="3179" y="7991"/>
                  </a:cubicBezTo>
                  <a:cubicBezTo>
                    <a:pt x="3198" y="7998"/>
                    <a:pt x="3215" y="8002"/>
                    <a:pt x="3230" y="8002"/>
                  </a:cubicBezTo>
                  <a:cubicBezTo>
                    <a:pt x="3269" y="8002"/>
                    <a:pt x="3294" y="7978"/>
                    <a:pt x="3312" y="7926"/>
                  </a:cubicBezTo>
                  <a:cubicBezTo>
                    <a:pt x="3328" y="7883"/>
                    <a:pt x="3335" y="7835"/>
                    <a:pt x="3335" y="7790"/>
                  </a:cubicBezTo>
                  <a:cubicBezTo>
                    <a:pt x="3343" y="7576"/>
                    <a:pt x="3307" y="7369"/>
                    <a:pt x="3268" y="7162"/>
                  </a:cubicBezTo>
                  <a:cubicBezTo>
                    <a:pt x="3135" y="6452"/>
                    <a:pt x="2949" y="5754"/>
                    <a:pt x="2795" y="5050"/>
                  </a:cubicBezTo>
                  <a:cubicBezTo>
                    <a:pt x="2747" y="4838"/>
                    <a:pt x="2700" y="4625"/>
                    <a:pt x="2660" y="4410"/>
                  </a:cubicBezTo>
                  <a:cubicBezTo>
                    <a:pt x="2618" y="4184"/>
                    <a:pt x="2584" y="3956"/>
                    <a:pt x="2553" y="3728"/>
                  </a:cubicBezTo>
                  <a:cubicBezTo>
                    <a:pt x="2528" y="3556"/>
                    <a:pt x="2507" y="3382"/>
                    <a:pt x="2500" y="3211"/>
                  </a:cubicBezTo>
                  <a:cubicBezTo>
                    <a:pt x="2488" y="3009"/>
                    <a:pt x="2498" y="2807"/>
                    <a:pt x="2535" y="2611"/>
                  </a:cubicBezTo>
                  <a:cubicBezTo>
                    <a:pt x="2554" y="2509"/>
                    <a:pt x="2579" y="2409"/>
                    <a:pt x="2637" y="2313"/>
                  </a:cubicBezTo>
                  <a:cubicBezTo>
                    <a:pt x="2646" y="2341"/>
                    <a:pt x="2653" y="2360"/>
                    <a:pt x="2658" y="2380"/>
                  </a:cubicBezTo>
                  <a:cubicBezTo>
                    <a:pt x="2824" y="2906"/>
                    <a:pt x="3010" y="3424"/>
                    <a:pt x="3210" y="3938"/>
                  </a:cubicBezTo>
                  <a:cubicBezTo>
                    <a:pt x="3550" y="4815"/>
                    <a:pt x="3939" y="5672"/>
                    <a:pt x="4348" y="6519"/>
                  </a:cubicBezTo>
                  <a:cubicBezTo>
                    <a:pt x="4593" y="7032"/>
                    <a:pt x="4849" y="7543"/>
                    <a:pt x="5086" y="8061"/>
                  </a:cubicBezTo>
                  <a:cubicBezTo>
                    <a:pt x="5202" y="8319"/>
                    <a:pt x="5314" y="8579"/>
                    <a:pt x="5394" y="8850"/>
                  </a:cubicBezTo>
                  <a:cubicBezTo>
                    <a:pt x="5447" y="9027"/>
                    <a:pt x="5491" y="9204"/>
                    <a:pt x="5466" y="9392"/>
                  </a:cubicBezTo>
                  <a:cubicBezTo>
                    <a:pt x="5449" y="9532"/>
                    <a:pt x="5387" y="9641"/>
                    <a:pt x="5260" y="9708"/>
                  </a:cubicBezTo>
                  <a:cubicBezTo>
                    <a:pt x="5245" y="9715"/>
                    <a:pt x="5224" y="9716"/>
                    <a:pt x="5216" y="9741"/>
                  </a:cubicBezTo>
                  <a:cubicBezTo>
                    <a:pt x="5463" y="9772"/>
                    <a:pt x="5708" y="9794"/>
                    <a:pt x="5955" y="9804"/>
                  </a:cubicBezTo>
                  <a:cubicBezTo>
                    <a:pt x="6033" y="9808"/>
                    <a:pt x="6111" y="9808"/>
                    <a:pt x="6189" y="9808"/>
                  </a:cubicBezTo>
                  <a:cubicBezTo>
                    <a:pt x="6267" y="9808"/>
                    <a:pt x="6346" y="9808"/>
                    <a:pt x="6424" y="9808"/>
                  </a:cubicBezTo>
                  <a:cubicBezTo>
                    <a:pt x="6431" y="9808"/>
                    <a:pt x="6439" y="9808"/>
                    <a:pt x="6446" y="9808"/>
                  </a:cubicBezTo>
                  <a:cubicBezTo>
                    <a:pt x="6679" y="9808"/>
                    <a:pt x="6913" y="9781"/>
                    <a:pt x="7141" y="9730"/>
                  </a:cubicBezTo>
                  <a:cubicBezTo>
                    <a:pt x="7237" y="9709"/>
                    <a:pt x="7332" y="9681"/>
                    <a:pt x="7412" y="9622"/>
                  </a:cubicBezTo>
                  <a:cubicBezTo>
                    <a:pt x="7495" y="9560"/>
                    <a:pt x="7495" y="9492"/>
                    <a:pt x="7411" y="9436"/>
                  </a:cubicBezTo>
                  <a:cubicBezTo>
                    <a:pt x="7312" y="9371"/>
                    <a:pt x="7216" y="9301"/>
                    <a:pt x="7125" y="9226"/>
                  </a:cubicBezTo>
                  <a:cubicBezTo>
                    <a:pt x="6916" y="9055"/>
                    <a:pt x="6741" y="8847"/>
                    <a:pt x="6611" y="8612"/>
                  </a:cubicBezTo>
                  <a:cubicBezTo>
                    <a:pt x="6448" y="8312"/>
                    <a:pt x="6367" y="7986"/>
                    <a:pt x="6292" y="7658"/>
                  </a:cubicBezTo>
                  <a:cubicBezTo>
                    <a:pt x="6173" y="7143"/>
                    <a:pt x="6057" y="6626"/>
                    <a:pt x="5898" y="6121"/>
                  </a:cubicBezTo>
                  <a:cubicBezTo>
                    <a:pt x="5696" y="5483"/>
                    <a:pt x="5451" y="4859"/>
                    <a:pt x="5167" y="4252"/>
                  </a:cubicBezTo>
                  <a:cubicBezTo>
                    <a:pt x="4963" y="3815"/>
                    <a:pt x="4742" y="3388"/>
                    <a:pt x="4500" y="2970"/>
                  </a:cubicBezTo>
                  <a:cubicBezTo>
                    <a:pt x="4199" y="2450"/>
                    <a:pt x="3868" y="1945"/>
                    <a:pt x="3508" y="1459"/>
                  </a:cubicBezTo>
                  <a:cubicBezTo>
                    <a:pt x="3254" y="1116"/>
                    <a:pt x="2987" y="781"/>
                    <a:pt x="2709" y="455"/>
                  </a:cubicBezTo>
                  <a:cubicBezTo>
                    <a:pt x="2577" y="300"/>
                    <a:pt x="2448" y="144"/>
                    <a:pt x="230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8"/>
            <p:cNvSpPr/>
            <p:nvPr/>
          </p:nvSpPr>
          <p:spPr>
            <a:xfrm>
              <a:off x="7779435" y="2336809"/>
              <a:ext cx="440701" cy="628000"/>
            </a:xfrm>
            <a:custGeom>
              <a:avLst/>
              <a:gdLst/>
              <a:ahLst/>
              <a:cxnLst/>
              <a:rect l="l" t="t" r="r" b="b"/>
              <a:pathLst>
                <a:path w="6447" h="9187" extrusionOk="0">
                  <a:moveTo>
                    <a:pt x="1164" y="1"/>
                  </a:moveTo>
                  <a:cubicBezTo>
                    <a:pt x="1120" y="44"/>
                    <a:pt x="1120" y="106"/>
                    <a:pt x="1105" y="158"/>
                  </a:cubicBezTo>
                  <a:cubicBezTo>
                    <a:pt x="999" y="528"/>
                    <a:pt x="903" y="900"/>
                    <a:pt x="821" y="1275"/>
                  </a:cubicBezTo>
                  <a:cubicBezTo>
                    <a:pt x="747" y="1612"/>
                    <a:pt x="689" y="1950"/>
                    <a:pt x="631" y="2290"/>
                  </a:cubicBezTo>
                  <a:cubicBezTo>
                    <a:pt x="570" y="2632"/>
                    <a:pt x="547" y="2981"/>
                    <a:pt x="561" y="3328"/>
                  </a:cubicBezTo>
                  <a:cubicBezTo>
                    <a:pt x="570" y="3512"/>
                    <a:pt x="591" y="3694"/>
                    <a:pt x="623" y="3877"/>
                  </a:cubicBezTo>
                  <a:cubicBezTo>
                    <a:pt x="682" y="4220"/>
                    <a:pt x="772" y="4559"/>
                    <a:pt x="891" y="4888"/>
                  </a:cubicBezTo>
                  <a:cubicBezTo>
                    <a:pt x="1026" y="5258"/>
                    <a:pt x="1189" y="5616"/>
                    <a:pt x="1380" y="5959"/>
                  </a:cubicBezTo>
                  <a:cubicBezTo>
                    <a:pt x="1459" y="6105"/>
                    <a:pt x="1541" y="6245"/>
                    <a:pt x="1629" y="6384"/>
                  </a:cubicBezTo>
                  <a:cubicBezTo>
                    <a:pt x="1641" y="6398"/>
                    <a:pt x="1646" y="6415"/>
                    <a:pt x="1645" y="6435"/>
                  </a:cubicBezTo>
                  <a:cubicBezTo>
                    <a:pt x="1527" y="6399"/>
                    <a:pt x="1413" y="6357"/>
                    <a:pt x="1301" y="6307"/>
                  </a:cubicBezTo>
                  <a:cubicBezTo>
                    <a:pt x="1003" y="6177"/>
                    <a:pt x="722" y="6005"/>
                    <a:pt x="472" y="5796"/>
                  </a:cubicBezTo>
                  <a:cubicBezTo>
                    <a:pt x="321" y="5672"/>
                    <a:pt x="184" y="5530"/>
                    <a:pt x="63" y="5374"/>
                  </a:cubicBezTo>
                  <a:cubicBezTo>
                    <a:pt x="47" y="5351"/>
                    <a:pt x="39" y="5316"/>
                    <a:pt x="0" y="5316"/>
                  </a:cubicBezTo>
                  <a:cubicBezTo>
                    <a:pt x="21" y="5376"/>
                    <a:pt x="42" y="5435"/>
                    <a:pt x="65" y="5493"/>
                  </a:cubicBezTo>
                  <a:cubicBezTo>
                    <a:pt x="284" y="6028"/>
                    <a:pt x="559" y="6531"/>
                    <a:pt x="929" y="6980"/>
                  </a:cubicBezTo>
                  <a:cubicBezTo>
                    <a:pt x="1275" y="7395"/>
                    <a:pt x="1687" y="7734"/>
                    <a:pt x="2135" y="8032"/>
                  </a:cubicBezTo>
                  <a:cubicBezTo>
                    <a:pt x="2688" y="8400"/>
                    <a:pt x="3278" y="8680"/>
                    <a:pt x="3925" y="8842"/>
                  </a:cubicBezTo>
                  <a:cubicBezTo>
                    <a:pt x="4362" y="8950"/>
                    <a:pt x="4804" y="9038"/>
                    <a:pt x="5245" y="9119"/>
                  </a:cubicBezTo>
                  <a:cubicBezTo>
                    <a:pt x="5442" y="9154"/>
                    <a:pt x="5641" y="9187"/>
                    <a:pt x="5843" y="9187"/>
                  </a:cubicBezTo>
                  <a:cubicBezTo>
                    <a:pt x="5888" y="9187"/>
                    <a:pt x="5933" y="9185"/>
                    <a:pt x="5978" y="9182"/>
                  </a:cubicBezTo>
                  <a:cubicBezTo>
                    <a:pt x="6292" y="9157"/>
                    <a:pt x="6446" y="8978"/>
                    <a:pt x="6415" y="8668"/>
                  </a:cubicBezTo>
                  <a:cubicBezTo>
                    <a:pt x="6383" y="8368"/>
                    <a:pt x="6275" y="8095"/>
                    <a:pt x="6157" y="7821"/>
                  </a:cubicBezTo>
                  <a:cubicBezTo>
                    <a:pt x="5996" y="7813"/>
                    <a:pt x="5838" y="7776"/>
                    <a:pt x="5687" y="7714"/>
                  </a:cubicBezTo>
                  <a:cubicBezTo>
                    <a:pt x="5477" y="7637"/>
                    <a:pt x="5284" y="7521"/>
                    <a:pt x="5116" y="7374"/>
                  </a:cubicBezTo>
                  <a:cubicBezTo>
                    <a:pt x="4977" y="7248"/>
                    <a:pt x="4895" y="7088"/>
                    <a:pt x="4828" y="6917"/>
                  </a:cubicBezTo>
                  <a:cubicBezTo>
                    <a:pt x="4595" y="6305"/>
                    <a:pt x="4439" y="5672"/>
                    <a:pt x="4278" y="5041"/>
                  </a:cubicBezTo>
                  <a:cubicBezTo>
                    <a:pt x="4192" y="4702"/>
                    <a:pt x="4099" y="4366"/>
                    <a:pt x="4031" y="4022"/>
                  </a:cubicBezTo>
                  <a:cubicBezTo>
                    <a:pt x="3990" y="3822"/>
                    <a:pt x="3955" y="3623"/>
                    <a:pt x="3932" y="3419"/>
                  </a:cubicBezTo>
                  <a:cubicBezTo>
                    <a:pt x="3904" y="3179"/>
                    <a:pt x="3878" y="2935"/>
                    <a:pt x="3887" y="2692"/>
                  </a:cubicBezTo>
                  <a:cubicBezTo>
                    <a:pt x="3834" y="2537"/>
                    <a:pt x="3782" y="2383"/>
                    <a:pt x="3731" y="2227"/>
                  </a:cubicBezTo>
                  <a:cubicBezTo>
                    <a:pt x="3694" y="2122"/>
                    <a:pt x="3661" y="2015"/>
                    <a:pt x="3620" y="1899"/>
                  </a:cubicBezTo>
                  <a:cubicBezTo>
                    <a:pt x="3552" y="2106"/>
                    <a:pt x="3543" y="2310"/>
                    <a:pt x="3545" y="2513"/>
                  </a:cubicBezTo>
                  <a:cubicBezTo>
                    <a:pt x="3550" y="2807"/>
                    <a:pt x="3578" y="3102"/>
                    <a:pt x="3627" y="3393"/>
                  </a:cubicBezTo>
                  <a:cubicBezTo>
                    <a:pt x="3711" y="3931"/>
                    <a:pt x="3831" y="4461"/>
                    <a:pt x="3952" y="4992"/>
                  </a:cubicBezTo>
                  <a:cubicBezTo>
                    <a:pt x="4097" y="5625"/>
                    <a:pt x="4265" y="6250"/>
                    <a:pt x="4358" y="6894"/>
                  </a:cubicBezTo>
                  <a:cubicBezTo>
                    <a:pt x="4379" y="7041"/>
                    <a:pt x="4393" y="7192"/>
                    <a:pt x="4365" y="7341"/>
                  </a:cubicBezTo>
                  <a:cubicBezTo>
                    <a:pt x="4347" y="7447"/>
                    <a:pt x="4301" y="7498"/>
                    <a:pt x="4225" y="7498"/>
                  </a:cubicBezTo>
                  <a:cubicBezTo>
                    <a:pt x="4194" y="7498"/>
                    <a:pt x="4159" y="7490"/>
                    <a:pt x="4118" y="7474"/>
                  </a:cubicBezTo>
                  <a:cubicBezTo>
                    <a:pt x="3859" y="7374"/>
                    <a:pt x="3606" y="7257"/>
                    <a:pt x="3363" y="7122"/>
                  </a:cubicBezTo>
                  <a:cubicBezTo>
                    <a:pt x="2516" y="6650"/>
                    <a:pt x="1872" y="5984"/>
                    <a:pt x="1469" y="5097"/>
                  </a:cubicBezTo>
                  <a:cubicBezTo>
                    <a:pt x="1117" y="4322"/>
                    <a:pt x="985" y="3500"/>
                    <a:pt x="956" y="2657"/>
                  </a:cubicBezTo>
                  <a:cubicBezTo>
                    <a:pt x="943" y="2250"/>
                    <a:pt x="954" y="1845"/>
                    <a:pt x="987" y="1440"/>
                  </a:cubicBezTo>
                  <a:cubicBezTo>
                    <a:pt x="1012" y="1144"/>
                    <a:pt x="1043" y="847"/>
                    <a:pt x="1085" y="555"/>
                  </a:cubicBezTo>
                  <a:cubicBezTo>
                    <a:pt x="1112" y="369"/>
                    <a:pt x="1138" y="185"/>
                    <a:pt x="1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8"/>
            <p:cNvSpPr/>
            <p:nvPr/>
          </p:nvSpPr>
          <p:spPr>
            <a:xfrm>
              <a:off x="7612504" y="1992624"/>
              <a:ext cx="218129" cy="177661"/>
            </a:xfrm>
            <a:custGeom>
              <a:avLst/>
              <a:gdLst/>
              <a:ahLst/>
              <a:cxnLst/>
              <a:rect l="l" t="t" r="r" b="b"/>
              <a:pathLst>
                <a:path w="3191" h="2599" extrusionOk="0">
                  <a:moveTo>
                    <a:pt x="908" y="1195"/>
                  </a:moveTo>
                  <a:cubicBezTo>
                    <a:pt x="1085" y="1195"/>
                    <a:pt x="1231" y="1335"/>
                    <a:pt x="1238" y="1512"/>
                  </a:cubicBezTo>
                  <a:cubicBezTo>
                    <a:pt x="1236" y="1692"/>
                    <a:pt x="1092" y="1840"/>
                    <a:pt x="912" y="1843"/>
                  </a:cubicBezTo>
                  <a:cubicBezTo>
                    <a:pt x="911" y="1843"/>
                    <a:pt x="910" y="1843"/>
                    <a:pt x="909" y="1843"/>
                  </a:cubicBezTo>
                  <a:cubicBezTo>
                    <a:pt x="733" y="1843"/>
                    <a:pt x="582" y="1693"/>
                    <a:pt x="582" y="1515"/>
                  </a:cubicBezTo>
                  <a:lnTo>
                    <a:pt x="584" y="1515"/>
                  </a:lnTo>
                  <a:cubicBezTo>
                    <a:pt x="587" y="1338"/>
                    <a:pt x="731" y="1196"/>
                    <a:pt x="908" y="1195"/>
                  </a:cubicBezTo>
                  <a:close/>
                  <a:moveTo>
                    <a:pt x="1773" y="0"/>
                  </a:moveTo>
                  <a:cubicBezTo>
                    <a:pt x="1707" y="0"/>
                    <a:pt x="1642" y="4"/>
                    <a:pt x="1578" y="13"/>
                  </a:cubicBezTo>
                  <a:cubicBezTo>
                    <a:pt x="1313" y="48"/>
                    <a:pt x="1076" y="155"/>
                    <a:pt x="854" y="295"/>
                  </a:cubicBezTo>
                  <a:cubicBezTo>
                    <a:pt x="531" y="499"/>
                    <a:pt x="246" y="742"/>
                    <a:pt x="30" y="1060"/>
                  </a:cubicBezTo>
                  <a:cubicBezTo>
                    <a:pt x="16" y="1082"/>
                    <a:pt x="0" y="1098"/>
                    <a:pt x="16" y="1132"/>
                  </a:cubicBezTo>
                  <a:cubicBezTo>
                    <a:pt x="137" y="1375"/>
                    <a:pt x="174" y="1638"/>
                    <a:pt x="98" y="1896"/>
                  </a:cubicBezTo>
                  <a:cubicBezTo>
                    <a:pt x="54" y="2048"/>
                    <a:pt x="114" y="2122"/>
                    <a:pt x="214" y="2203"/>
                  </a:cubicBezTo>
                  <a:cubicBezTo>
                    <a:pt x="219" y="2206"/>
                    <a:pt x="223" y="2210"/>
                    <a:pt x="228" y="2215"/>
                  </a:cubicBezTo>
                  <a:cubicBezTo>
                    <a:pt x="551" y="2492"/>
                    <a:pt x="933" y="2597"/>
                    <a:pt x="1367" y="2599"/>
                  </a:cubicBezTo>
                  <a:cubicBezTo>
                    <a:pt x="1711" y="2595"/>
                    <a:pt x="2056" y="2520"/>
                    <a:pt x="2397" y="2404"/>
                  </a:cubicBezTo>
                  <a:cubicBezTo>
                    <a:pt x="2572" y="2345"/>
                    <a:pt x="2730" y="2255"/>
                    <a:pt x="2854" y="2119"/>
                  </a:cubicBezTo>
                  <a:cubicBezTo>
                    <a:pt x="3115" y="1833"/>
                    <a:pt x="3191" y="1493"/>
                    <a:pt x="3135" y="1119"/>
                  </a:cubicBezTo>
                  <a:cubicBezTo>
                    <a:pt x="3016" y="350"/>
                    <a:pt x="2365" y="0"/>
                    <a:pt x="17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8"/>
            <p:cNvSpPr/>
            <p:nvPr/>
          </p:nvSpPr>
          <p:spPr>
            <a:xfrm>
              <a:off x="7858526" y="2332639"/>
              <a:ext cx="1572" cy="4033"/>
            </a:xfrm>
            <a:custGeom>
              <a:avLst/>
              <a:gdLst/>
              <a:ahLst/>
              <a:cxnLst/>
              <a:rect l="l" t="t" r="r" b="b"/>
              <a:pathLst>
                <a:path w="23" h="59" extrusionOk="0">
                  <a:moveTo>
                    <a:pt x="18" y="0"/>
                  </a:moveTo>
                  <a:lnTo>
                    <a:pt x="18" y="0"/>
                  </a:lnTo>
                  <a:cubicBezTo>
                    <a:pt x="0" y="16"/>
                    <a:pt x="5" y="37"/>
                    <a:pt x="9" y="58"/>
                  </a:cubicBezTo>
                  <a:cubicBezTo>
                    <a:pt x="23" y="41"/>
                    <a:pt x="18" y="20"/>
                    <a:pt x="18" y="0"/>
                  </a:cubicBezTo>
                  <a:close/>
                </a:path>
              </a:pathLst>
            </a:custGeom>
            <a:solidFill>
              <a:srgbClr val="AF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8"/>
            <p:cNvSpPr/>
            <p:nvPr/>
          </p:nvSpPr>
          <p:spPr>
            <a:xfrm>
              <a:off x="7778000" y="2696443"/>
              <a:ext cx="1094" cy="1777"/>
            </a:xfrm>
            <a:custGeom>
              <a:avLst/>
              <a:gdLst/>
              <a:ahLst/>
              <a:cxnLst/>
              <a:rect l="l" t="t" r="r" b="b"/>
              <a:pathLst>
                <a:path w="16" h="26" extrusionOk="0">
                  <a:moveTo>
                    <a:pt x="2" y="1"/>
                  </a:moveTo>
                  <a:cubicBezTo>
                    <a:pt x="2" y="9"/>
                    <a:pt x="0" y="20"/>
                    <a:pt x="12" y="25"/>
                  </a:cubicBezTo>
                  <a:cubicBezTo>
                    <a:pt x="16" y="17"/>
                    <a:pt x="11" y="4"/>
                    <a:pt x="2" y="1"/>
                  </a:cubicBezTo>
                  <a:close/>
                </a:path>
              </a:pathLst>
            </a:custGeom>
            <a:solidFill>
              <a:srgbClr val="AF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8"/>
            <p:cNvSpPr/>
            <p:nvPr/>
          </p:nvSpPr>
          <p:spPr>
            <a:xfrm>
              <a:off x="7778683" y="2698152"/>
              <a:ext cx="1299" cy="1982"/>
            </a:xfrm>
            <a:custGeom>
              <a:avLst/>
              <a:gdLst/>
              <a:ahLst/>
              <a:cxnLst/>
              <a:rect l="l" t="t" r="r" b="b"/>
              <a:pathLst>
                <a:path w="19" h="29" extrusionOk="0">
                  <a:moveTo>
                    <a:pt x="1" y="0"/>
                  </a:moveTo>
                  <a:lnTo>
                    <a:pt x="1" y="0"/>
                  </a:lnTo>
                  <a:cubicBezTo>
                    <a:pt x="2" y="11"/>
                    <a:pt x="1" y="21"/>
                    <a:pt x="11" y="28"/>
                  </a:cubicBezTo>
                  <a:cubicBezTo>
                    <a:pt x="18" y="18"/>
                    <a:pt x="13" y="4"/>
                    <a:pt x="1" y="0"/>
                  </a:cubicBezTo>
                  <a:close/>
                </a:path>
              </a:pathLst>
            </a:custGeom>
            <a:solidFill>
              <a:srgbClr val="AF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8"/>
            <p:cNvSpPr/>
            <p:nvPr/>
          </p:nvSpPr>
          <p:spPr>
            <a:xfrm>
              <a:off x="7630550" y="2036852"/>
              <a:ext cx="1436" cy="1367"/>
            </a:xfrm>
            <a:custGeom>
              <a:avLst/>
              <a:gdLst/>
              <a:ahLst/>
              <a:cxnLst/>
              <a:rect l="l" t="t" r="r" b="b"/>
              <a:pathLst>
                <a:path w="21" h="20" extrusionOk="0">
                  <a:moveTo>
                    <a:pt x="11" y="1"/>
                  </a:moveTo>
                  <a:lnTo>
                    <a:pt x="1" y="15"/>
                  </a:lnTo>
                  <a:lnTo>
                    <a:pt x="6" y="20"/>
                  </a:lnTo>
                  <a:lnTo>
                    <a:pt x="20" y="9"/>
                  </a:lnTo>
                  <a:lnTo>
                    <a:pt x="11" y="1"/>
                  </a:lnTo>
                  <a:close/>
                </a:path>
              </a:pathLst>
            </a:custGeom>
            <a:solidFill>
              <a:srgbClr val="4A5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8"/>
            <p:cNvSpPr/>
            <p:nvPr/>
          </p:nvSpPr>
          <p:spPr>
            <a:xfrm>
              <a:off x="7630072" y="2037809"/>
              <a:ext cx="957" cy="957"/>
            </a:xfrm>
            <a:custGeom>
              <a:avLst/>
              <a:gdLst/>
              <a:ahLst/>
              <a:cxnLst/>
              <a:rect l="l" t="t" r="r" b="b"/>
              <a:pathLst>
                <a:path w="14" h="14" extrusionOk="0">
                  <a:moveTo>
                    <a:pt x="8" y="1"/>
                  </a:moveTo>
                  <a:cubicBezTo>
                    <a:pt x="4" y="2"/>
                    <a:pt x="1" y="8"/>
                    <a:pt x="1" y="9"/>
                  </a:cubicBezTo>
                  <a:cubicBezTo>
                    <a:pt x="3" y="12"/>
                    <a:pt x="4" y="14"/>
                    <a:pt x="6" y="14"/>
                  </a:cubicBezTo>
                  <a:cubicBezTo>
                    <a:pt x="8" y="14"/>
                    <a:pt x="11" y="9"/>
                    <a:pt x="13" y="6"/>
                  </a:cubicBezTo>
                  <a:lnTo>
                    <a:pt x="8" y="1"/>
                  </a:lnTo>
                  <a:close/>
                </a:path>
              </a:pathLst>
            </a:custGeom>
            <a:solidFill>
              <a:srgbClr val="4A5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8"/>
            <p:cNvSpPr/>
            <p:nvPr/>
          </p:nvSpPr>
          <p:spPr>
            <a:xfrm>
              <a:off x="7629251" y="2039723"/>
              <a:ext cx="342" cy="342"/>
            </a:xfrm>
            <a:custGeom>
              <a:avLst/>
              <a:gdLst/>
              <a:ahLst/>
              <a:cxnLst/>
              <a:rect l="l" t="t" r="r" b="b"/>
              <a:pathLst>
                <a:path w="5" h="5" extrusionOk="0">
                  <a:moveTo>
                    <a:pt x="2" y="1"/>
                  </a:moveTo>
                  <a:lnTo>
                    <a:pt x="1" y="4"/>
                  </a:lnTo>
                  <a:lnTo>
                    <a:pt x="4" y="4"/>
                  </a:lnTo>
                  <a:lnTo>
                    <a:pt x="2" y="1"/>
                  </a:lnTo>
                  <a:close/>
                </a:path>
              </a:pathLst>
            </a:custGeom>
            <a:solidFill>
              <a:srgbClr val="4A5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8"/>
            <p:cNvSpPr/>
            <p:nvPr/>
          </p:nvSpPr>
          <p:spPr>
            <a:xfrm>
              <a:off x="7626722" y="2149301"/>
              <a:ext cx="820" cy="752"/>
            </a:xfrm>
            <a:custGeom>
              <a:avLst/>
              <a:gdLst/>
              <a:ahLst/>
              <a:cxnLst/>
              <a:rect l="l" t="t" r="r" b="b"/>
              <a:pathLst>
                <a:path w="12" h="11" extrusionOk="0">
                  <a:moveTo>
                    <a:pt x="6" y="0"/>
                  </a:moveTo>
                  <a:cubicBezTo>
                    <a:pt x="5" y="0"/>
                    <a:pt x="3" y="1"/>
                    <a:pt x="1" y="4"/>
                  </a:cubicBezTo>
                  <a:lnTo>
                    <a:pt x="8" y="11"/>
                  </a:lnTo>
                  <a:lnTo>
                    <a:pt x="11" y="7"/>
                  </a:lnTo>
                  <a:cubicBezTo>
                    <a:pt x="10" y="4"/>
                    <a:pt x="9" y="0"/>
                    <a:pt x="6" y="0"/>
                  </a:cubicBezTo>
                  <a:close/>
                </a:path>
              </a:pathLst>
            </a:custGeom>
            <a:solidFill>
              <a:srgbClr val="4A5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8"/>
            <p:cNvSpPr/>
            <p:nvPr/>
          </p:nvSpPr>
          <p:spPr>
            <a:xfrm>
              <a:off x="7646273" y="2179926"/>
              <a:ext cx="245882" cy="596556"/>
            </a:xfrm>
            <a:custGeom>
              <a:avLst/>
              <a:gdLst/>
              <a:ahLst/>
              <a:cxnLst/>
              <a:rect l="l" t="t" r="r" b="b"/>
              <a:pathLst>
                <a:path w="3597" h="8727" extrusionOk="0">
                  <a:moveTo>
                    <a:pt x="9" y="1"/>
                  </a:moveTo>
                  <a:cubicBezTo>
                    <a:pt x="8" y="1"/>
                    <a:pt x="8" y="1"/>
                    <a:pt x="7" y="1"/>
                  </a:cubicBezTo>
                  <a:cubicBezTo>
                    <a:pt x="0" y="8"/>
                    <a:pt x="6" y="15"/>
                    <a:pt x="13" y="20"/>
                  </a:cubicBezTo>
                  <a:cubicBezTo>
                    <a:pt x="43" y="90"/>
                    <a:pt x="76" y="159"/>
                    <a:pt x="104" y="227"/>
                  </a:cubicBezTo>
                  <a:cubicBezTo>
                    <a:pt x="342" y="807"/>
                    <a:pt x="490" y="1416"/>
                    <a:pt x="633" y="2024"/>
                  </a:cubicBezTo>
                  <a:cubicBezTo>
                    <a:pt x="828" y="2857"/>
                    <a:pt x="973" y="3702"/>
                    <a:pt x="1136" y="4541"/>
                  </a:cubicBezTo>
                  <a:cubicBezTo>
                    <a:pt x="1287" y="5316"/>
                    <a:pt x="1457" y="6086"/>
                    <a:pt x="1685" y="6843"/>
                  </a:cubicBezTo>
                  <a:cubicBezTo>
                    <a:pt x="1754" y="7085"/>
                    <a:pt x="1834" y="7322"/>
                    <a:pt x="1929" y="7555"/>
                  </a:cubicBezTo>
                  <a:cubicBezTo>
                    <a:pt x="1938" y="7560"/>
                    <a:pt x="1943" y="7571"/>
                    <a:pt x="1939" y="7581"/>
                  </a:cubicBezTo>
                  <a:cubicBezTo>
                    <a:pt x="1952" y="7587"/>
                    <a:pt x="1953" y="7595"/>
                    <a:pt x="1950" y="7608"/>
                  </a:cubicBezTo>
                  <a:cubicBezTo>
                    <a:pt x="1988" y="7608"/>
                    <a:pt x="1995" y="7643"/>
                    <a:pt x="2013" y="7665"/>
                  </a:cubicBezTo>
                  <a:cubicBezTo>
                    <a:pt x="2134" y="7821"/>
                    <a:pt x="2271" y="7963"/>
                    <a:pt x="2421" y="8090"/>
                  </a:cubicBezTo>
                  <a:cubicBezTo>
                    <a:pt x="2672" y="8297"/>
                    <a:pt x="2953" y="8468"/>
                    <a:pt x="3251" y="8598"/>
                  </a:cubicBezTo>
                  <a:cubicBezTo>
                    <a:pt x="3363" y="8649"/>
                    <a:pt x="3477" y="8693"/>
                    <a:pt x="3594" y="8726"/>
                  </a:cubicBezTo>
                  <a:cubicBezTo>
                    <a:pt x="3596" y="8707"/>
                    <a:pt x="3591" y="8689"/>
                    <a:pt x="3579" y="8675"/>
                  </a:cubicBezTo>
                  <a:cubicBezTo>
                    <a:pt x="3489" y="8538"/>
                    <a:pt x="3407" y="8396"/>
                    <a:pt x="3328" y="8253"/>
                  </a:cubicBezTo>
                  <a:cubicBezTo>
                    <a:pt x="3139" y="7909"/>
                    <a:pt x="2975" y="7550"/>
                    <a:pt x="2840" y="7182"/>
                  </a:cubicBezTo>
                  <a:cubicBezTo>
                    <a:pt x="2721" y="6852"/>
                    <a:pt x="2630" y="6514"/>
                    <a:pt x="2572" y="6170"/>
                  </a:cubicBezTo>
                  <a:cubicBezTo>
                    <a:pt x="2541" y="5988"/>
                    <a:pt x="2520" y="5805"/>
                    <a:pt x="2509" y="5621"/>
                  </a:cubicBezTo>
                  <a:cubicBezTo>
                    <a:pt x="2495" y="5274"/>
                    <a:pt x="2520" y="4925"/>
                    <a:pt x="2579" y="4583"/>
                  </a:cubicBezTo>
                  <a:cubicBezTo>
                    <a:pt x="2637" y="4243"/>
                    <a:pt x="2697" y="3903"/>
                    <a:pt x="2770" y="3568"/>
                  </a:cubicBezTo>
                  <a:cubicBezTo>
                    <a:pt x="2853" y="3193"/>
                    <a:pt x="2947" y="2822"/>
                    <a:pt x="3053" y="2452"/>
                  </a:cubicBezTo>
                  <a:cubicBezTo>
                    <a:pt x="3068" y="2399"/>
                    <a:pt x="3068" y="2338"/>
                    <a:pt x="3112" y="2294"/>
                  </a:cubicBezTo>
                  <a:lnTo>
                    <a:pt x="3112" y="2290"/>
                  </a:lnTo>
                  <a:cubicBezTo>
                    <a:pt x="3109" y="2269"/>
                    <a:pt x="3103" y="2250"/>
                    <a:pt x="3123" y="2233"/>
                  </a:cubicBezTo>
                  <a:cubicBezTo>
                    <a:pt x="3149" y="2194"/>
                    <a:pt x="3119" y="2180"/>
                    <a:pt x="3093" y="2162"/>
                  </a:cubicBezTo>
                  <a:cubicBezTo>
                    <a:pt x="2797" y="1973"/>
                    <a:pt x="2520" y="1761"/>
                    <a:pt x="2276" y="1505"/>
                  </a:cubicBezTo>
                  <a:cubicBezTo>
                    <a:pt x="2041" y="1260"/>
                    <a:pt x="1857" y="983"/>
                    <a:pt x="1761" y="651"/>
                  </a:cubicBezTo>
                  <a:cubicBezTo>
                    <a:pt x="1734" y="564"/>
                    <a:pt x="1720" y="472"/>
                    <a:pt x="1683" y="387"/>
                  </a:cubicBezTo>
                  <a:cubicBezTo>
                    <a:pt x="1666" y="345"/>
                    <a:pt x="1639" y="326"/>
                    <a:pt x="1600" y="326"/>
                  </a:cubicBezTo>
                  <a:cubicBezTo>
                    <a:pt x="1591" y="326"/>
                    <a:pt x="1581" y="327"/>
                    <a:pt x="1571" y="329"/>
                  </a:cubicBezTo>
                  <a:cubicBezTo>
                    <a:pt x="1462" y="350"/>
                    <a:pt x="1353" y="359"/>
                    <a:pt x="1245" y="359"/>
                  </a:cubicBezTo>
                  <a:cubicBezTo>
                    <a:pt x="1089" y="359"/>
                    <a:pt x="934" y="339"/>
                    <a:pt x="779" y="304"/>
                  </a:cubicBezTo>
                  <a:cubicBezTo>
                    <a:pt x="512" y="245"/>
                    <a:pt x="263" y="136"/>
                    <a:pt x="23" y="6"/>
                  </a:cubicBezTo>
                  <a:cubicBezTo>
                    <a:pt x="19" y="5"/>
                    <a:pt x="12"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8"/>
            <p:cNvSpPr/>
            <p:nvPr/>
          </p:nvSpPr>
          <p:spPr>
            <a:xfrm>
              <a:off x="7778820" y="2698152"/>
              <a:ext cx="68" cy="68"/>
            </a:xfrm>
            <a:custGeom>
              <a:avLst/>
              <a:gdLst/>
              <a:ahLst/>
              <a:cxnLst/>
              <a:rect l="l" t="t" r="r" b="b"/>
              <a:pathLst>
                <a:path w="1" h="1" extrusionOk="0">
                  <a:moveTo>
                    <a:pt x="0" y="0"/>
                  </a:moveTo>
                  <a:close/>
                </a:path>
              </a:pathLst>
            </a:custGeom>
            <a:solidFill>
              <a:srgbClr val="ED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8"/>
            <p:cNvSpPr/>
            <p:nvPr/>
          </p:nvSpPr>
          <p:spPr>
            <a:xfrm>
              <a:off x="8044529" y="2520898"/>
              <a:ext cx="155855" cy="350606"/>
            </a:xfrm>
            <a:custGeom>
              <a:avLst/>
              <a:gdLst/>
              <a:ahLst/>
              <a:cxnLst/>
              <a:rect l="l" t="t" r="r" b="b"/>
              <a:pathLst>
                <a:path w="2280" h="5129" extrusionOk="0">
                  <a:moveTo>
                    <a:pt x="9" y="0"/>
                  </a:moveTo>
                  <a:lnTo>
                    <a:pt x="9" y="0"/>
                  </a:lnTo>
                  <a:cubicBezTo>
                    <a:pt x="0" y="244"/>
                    <a:pt x="26" y="486"/>
                    <a:pt x="54" y="728"/>
                  </a:cubicBezTo>
                  <a:cubicBezTo>
                    <a:pt x="77" y="930"/>
                    <a:pt x="112" y="1131"/>
                    <a:pt x="153" y="1331"/>
                  </a:cubicBezTo>
                  <a:cubicBezTo>
                    <a:pt x="221" y="1673"/>
                    <a:pt x="314" y="2009"/>
                    <a:pt x="400" y="2348"/>
                  </a:cubicBezTo>
                  <a:cubicBezTo>
                    <a:pt x="561" y="2981"/>
                    <a:pt x="717" y="3614"/>
                    <a:pt x="950" y="4225"/>
                  </a:cubicBezTo>
                  <a:cubicBezTo>
                    <a:pt x="1015" y="4397"/>
                    <a:pt x="1099" y="4555"/>
                    <a:pt x="1238" y="4681"/>
                  </a:cubicBezTo>
                  <a:cubicBezTo>
                    <a:pt x="1406" y="4830"/>
                    <a:pt x="1599" y="4946"/>
                    <a:pt x="1809" y="5023"/>
                  </a:cubicBezTo>
                  <a:cubicBezTo>
                    <a:pt x="1960" y="5084"/>
                    <a:pt x="2118" y="5120"/>
                    <a:pt x="2279" y="5128"/>
                  </a:cubicBezTo>
                  <a:cubicBezTo>
                    <a:pt x="2272" y="5107"/>
                    <a:pt x="2265" y="5086"/>
                    <a:pt x="2256" y="5065"/>
                  </a:cubicBezTo>
                  <a:cubicBezTo>
                    <a:pt x="1979" y="4431"/>
                    <a:pt x="1664" y="3813"/>
                    <a:pt x="1367" y="3189"/>
                  </a:cubicBezTo>
                  <a:cubicBezTo>
                    <a:pt x="977" y="2371"/>
                    <a:pt x="601" y="1543"/>
                    <a:pt x="274" y="696"/>
                  </a:cubicBezTo>
                  <a:cubicBezTo>
                    <a:pt x="184" y="465"/>
                    <a:pt x="96" y="232"/>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8"/>
            <p:cNvSpPr/>
            <p:nvPr/>
          </p:nvSpPr>
          <p:spPr>
            <a:xfrm>
              <a:off x="7627337" y="1975192"/>
              <a:ext cx="712969" cy="972454"/>
            </a:xfrm>
            <a:custGeom>
              <a:avLst/>
              <a:gdLst/>
              <a:ahLst/>
              <a:cxnLst/>
              <a:rect l="l" t="t" r="r" b="b"/>
              <a:pathLst>
                <a:path w="10430" h="14226" extrusionOk="0">
                  <a:moveTo>
                    <a:pt x="1614" y="1"/>
                  </a:moveTo>
                  <a:cubicBezTo>
                    <a:pt x="1534" y="1"/>
                    <a:pt x="1454" y="7"/>
                    <a:pt x="1373" y="21"/>
                  </a:cubicBezTo>
                  <a:cubicBezTo>
                    <a:pt x="805" y="116"/>
                    <a:pt x="397" y="457"/>
                    <a:pt x="60" y="901"/>
                  </a:cubicBezTo>
                  <a:lnTo>
                    <a:pt x="69" y="910"/>
                  </a:lnTo>
                  <a:cubicBezTo>
                    <a:pt x="81" y="899"/>
                    <a:pt x="95" y="890"/>
                    <a:pt x="107" y="880"/>
                  </a:cubicBezTo>
                  <a:cubicBezTo>
                    <a:pt x="258" y="738"/>
                    <a:pt x="423" y="610"/>
                    <a:pt x="598" y="499"/>
                  </a:cubicBezTo>
                  <a:cubicBezTo>
                    <a:pt x="899" y="309"/>
                    <a:pt x="1216" y="190"/>
                    <a:pt x="1558" y="190"/>
                  </a:cubicBezTo>
                  <a:cubicBezTo>
                    <a:pt x="1666" y="190"/>
                    <a:pt x="1777" y="202"/>
                    <a:pt x="1890" y="228"/>
                  </a:cubicBezTo>
                  <a:cubicBezTo>
                    <a:pt x="2294" y="317"/>
                    <a:pt x="2616" y="531"/>
                    <a:pt x="2821" y="894"/>
                  </a:cubicBezTo>
                  <a:cubicBezTo>
                    <a:pt x="2975" y="1164"/>
                    <a:pt x="3032" y="1478"/>
                    <a:pt x="2982" y="1784"/>
                  </a:cubicBezTo>
                  <a:cubicBezTo>
                    <a:pt x="2918" y="2216"/>
                    <a:pt x="2684" y="2526"/>
                    <a:pt x="2278" y="2687"/>
                  </a:cubicBezTo>
                  <a:cubicBezTo>
                    <a:pt x="1915" y="2831"/>
                    <a:pt x="1535" y="2914"/>
                    <a:pt x="1144" y="2914"/>
                  </a:cubicBezTo>
                  <a:cubicBezTo>
                    <a:pt x="1106" y="2914"/>
                    <a:pt x="1069" y="2913"/>
                    <a:pt x="1031" y="2912"/>
                  </a:cubicBezTo>
                  <a:cubicBezTo>
                    <a:pt x="775" y="2905"/>
                    <a:pt x="525" y="2845"/>
                    <a:pt x="297" y="2735"/>
                  </a:cubicBezTo>
                  <a:cubicBezTo>
                    <a:pt x="192" y="2684"/>
                    <a:pt x="102" y="2612"/>
                    <a:pt x="4" y="2552"/>
                  </a:cubicBezTo>
                  <a:lnTo>
                    <a:pt x="0" y="2556"/>
                  </a:lnTo>
                  <a:cubicBezTo>
                    <a:pt x="64" y="2652"/>
                    <a:pt x="128" y="2747"/>
                    <a:pt x="188" y="2843"/>
                  </a:cubicBezTo>
                  <a:cubicBezTo>
                    <a:pt x="207" y="2875"/>
                    <a:pt x="234" y="2901"/>
                    <a:pt x="265" y="2920"/>
                  </a:cubicBezTo>
                  <a:cubicBezTo>
                    <a:pt x="474" y="3043"/>
                    <a:pt x="696" y="3141"/>
                    <a:pt x="928" y="3211"/>
                  </a:cubicBezTo>
                  <a:cubicBezTo>
                    <a:pt x="1122" y="3268"/>
                    <a:pt x="1318" y="3302"/>
                    <a:pt x="1517" y="3302"/>
                  </a:cubicBezTo>
                  <a:cubicBezTo>
                    <a:pt x="1600" y="3302"/>
                    <a:pt x="1685" y="3296"/>
                    <a:pt x="1769" y="3283"/>
                  </a:cubicBezTo>
                  <a:cubicBezTo>
                    <a:pt x="1814" y="3276"/>
                    <a:pt x="1849" y="3272"/>
                    <a:pt x="1879" y="3272"/>
                  </a:cubicBezTo>
                  <a:cubicBezTo>
                    <a:pt x="1977" y="3272"/>
                    <a:pt x="2008" y="3319"/>
                    <a:pt x="2048" y="3478"/>
                  </a:cubicBezTo>
                  <a:cubicBezTo>
                    <a:pt x="2080" y="3613"/>
                    <a:pt x="2123" y="3744"/>
                    <a:pt x="2180" y="3872"/>
                  </a:cubicBezTo>
                  <a:cubicBezTo>
                    <a:pt x="2422" y="4377"/>
                    <a:pt x="2830" y="4723"/>
                    <a:pt x="3279" y="5031"/>
                  </a:cubicBezTo>
                  <a:cubicBezTo>
                    <a:pt x="3289" y="5019"/>
                    <a:pt x="3301" y="5017"/>
                    <a:pt x="3313" y="5017"/>
                  </a:cubicBezTo>
                  <a:cubicBezTo>
                    <a:pt x="3324" y="5017"/>
                    <a:pt x="3336" y="5019"/>
                    <a:pt x="3347" y="5019"/>
                  </a:cubicBezTo>
                  <a:lnTo>
                    <a:pt x="4881" y="5019"/>
                  </a:lnTo>
                  <a:cubicBezTo>
                    <a:pt x="4964" y="5019"/>
                    <a:pt x="5042" y="5052"/>
                    <a:pt x="5099" y="5112"/>
                  </a:cubicBezTo>
                  <a:cubicBezTo>
                    <a:pt x="5276" y="5296"/>
                    <a:pt x="5440" y="5492"/>
                    <a:pt x="5605" y="5687"/>
                  </a:cubicBezTo>
                  <a:cubicBezTo>
                    <a:pt x="5765" y="5874"/>
                    <a:pt x="5921" y="6062"/>
                    <a:pt x="6070" y="6257"/>
                  </a:cubicBezTo>
                  <a:cubicBezTo>
                    <a:pt x="6266" y="6513"/>
                    <a:pt x="6457" y="6774"/>
                    <a:pt x="6639" y="7040"/>
                  </a:cubicBezTo>
                  <a:cubicBezTo>
                    <a:pt x="6892" y="7405"/>
                    <a:pt x="7127" y="7780"/>
                    <a:pt x="7346" y="8168"/>
                  </a:cubicBezTo>
                  <a:cubicBezTo>
                    <a:pt x="7535" y="8499"/>
                    <a:pt x="7709" y="8837"/>
                    <a:pt x="7872" y="9181"/>
                  </a:cubicBezTo>
                  <a:cubicBezTo>
                    <a:pt x="8000" y="9444"/>
                    <a:pt x="8119" y="9712"/>
                    <a:pt x="8228" y="9984"/>
                  </a:cubicBezTo>
                  <a:cubicBezTo>
                    <a:pt x="8415" y="10443"/>
                    <a:pt x="8584" y="10908"/>
                    <a:pt x="8726" y="11383"/>
                  </a:cubicBezTo>
                  <a:cubicBezTo>
                    <a:pt x="8834" y="11753"/>
                    <a:pt x="8927" y="12128"/>
                    <a:pt x="9018" y="12503"/>
                  </a:cubicBezTo>
                  <a:cubicBezTo>
                    <a:pt x="9087" y="12787"/>
                    <a:pt x="9153" y="13074"/>
                    <a:pt x="9252" y="13351"/>
                  </a:cubicBezTo>
                  <a:cubicBezTo>
                    <a:pt x="9387" y="13737"/>
                    <a:pt x="9643" y="14004"/>
                    <a:pt x="10014" y="14163"/>
                  </a:cubicBezTo>
                  <a:cubicBezTo>
                    <a:pt x="10102" y="14204"/>
                    <a:pt x="10198" y="14225"/>
                    <a:pt x="10294" y="14225"/>
                  </a:cubicBezTo>
                  <a:cubicBezTo>
                    <a:pt x="10314" y="14225"/>
                    <a:pt x="10333" y="14225"/>
                    <a:pt x="10353" y="14223"/>
                  </a:cubicBezTo>
                  <a:cubicBezTo>
                    <a:pt x="10384" y="14219"/>
                    <a:pt x="10412" y="14216"/>
                    <a:pt x="10421" y="14182"/>
                  </a:cubicBezTo>
                  <a:cubicBezTo>
                    <a:pt x="10430" y="14147"/>
                    <a:pt x="10398" y="14135"/>
                    <a:pt x="10374" y="14118"/>
                  </a:cubicBezTo>
                  <a:cubicBezTo>
                    <a:pt x="10176" y="13983"/>
                    <a:pt x="9998" y="13816"/>
                    <a:pt x="9848" y="13627"/>
                  </a:cubicBezTo>
                  <a:cubicBezTo>
                    <a:pt x="9629" y="13346"/>
                    <a:pt x="9483" y="13027"/>
                    <a:pt x="9364" y="12694"/>
                  </a:cubicBezTo>
                  <a:cubicBezTo>
                    <a:pt x="9215" y="12272"/>
                    <a:pt x="9103" y="11839"/>
                    <a:pt x="8985" y="11405"/>
                  </a:cubicBezTo>
                  <a:cubicBezTo>
                    <a:pt x="8819" y="10790"/>
                    <a:pt x="8638" y="10178"/>
                    <a:pt x="8414" y="9581"/>
                  </a:cubicBezTo>
                  <a:cubicBezTo>
                    <a:pt x="8261" y="9176"/>
                    <a:pt x="8095" y="8778"/>
                    <a:pt x="7905" y="8390"/>
                  </a:cubicBezTo>
                  <a:cubicBezTo>
                    <a:pt x="7774" y="8118"/>
                    <a:pt x="7634" y="7852"/>
                    <a:pt x="7483" y="7592"/>
                  </a:cubicBezTo>
                  <a:cubicBezTo>
                    <a:pt x="7355" y="7373"/>
                    <a:pt x="7227" y="7154"/>
                    <a:pt x="7088" y="6942"/>
                  </a:cubicBezTo>
                  <a:cubicBezTo>
                    <a:pt x="6818" y="6532"/>
                    <a:pt x="6529" y="6136"/>
                    <a:pt x="6219" y="5757"/>
                  </a:cubicBezTo>
                  <a:cubicBezTo>
                    <a:pt x="6008" y="5503"/>
                    <a:pt x="5794" y="5252"/>
                    <a:pt x="5570" y="5012"/>
                  </a:cubicBezTo>
                  <a:cubicBezTo>
                    <a:pt x="5500" y="4937"/>
                    <a:pt x="5440" y="4854"/>
                    <a:pt x="5360" y="4789"/>
                  </a:cubicBezTo>
                  <a:cubicBezTo>
                    <a:pt x="5351" y="4782"/>
                    <a:pt x="5339" y="4774"/>
                    <a:pt x="5342" y="4759"/>
                  </a:cubicBezTo>
                  <a:cubicBezTo>
                    <a:pt x="5345" y="4749"/>
                    <a:pt x="5354" y="4747"/>
                    <a:pt x="5363" y="4747"/>
                  </a:cubicBezTo>
                  <a:cubicBezTo>
                    <a:pt x="5366" y="4747"/>
                    <a:pt x="5370" y="4748"/>
                    <a:pt x="5374" y="4748"/>
                  </a:cubicBezTo>
                  <a:cubicBezTo>
                    <a:pt x="5376" y="4748"/>
                    <a:pt x="5377" y="4747"/>
                    <a:pt x="5379" y="4747"/>
                  </a:cubicBezTo>
                  <a:cubicBezTo>
                    <a:pt x="5397" y="4747"/>
                    <a:pt x="5416" y="4748"/>
                    <a:pt x="5434" y="4748"/>
                  </a:cubicBezTo>
                  <a:cubicBezTo>
                    <a:pt x="5465" y="4748"/>
                    <a:pt x="5495" y="4746"/>
                    <a:pt x="5525" y="4735"/>
                  </a:cubicBezTo>
                  <a:cubicBezTo>
                    <a:pt x="5512" y="4719"/>
                    <a:pt x="5502" y="4702"/>
                    <a:pt x="5488" y="4686"/>
                  </a:cubicBezTo>
                  <a:cubicBezTo>
                    <a:pt x="5295" y="4477"/>
                    <a:pt x="5104" y="4265"/>
                    <a:pt x="4907" y="4058"/>
                  </a:cubicBezTo>
                  <a:cubicBezTo>
                    <a:pt x="4657" y="3790"/>
                    <a:pt x="4408" y="3522"/>
                    <a:pt x="4185" y="3231"/>
                  </a:cubicBezTo>
                  <a:cubicBezTo>
                    <a:pt x="4026" y="3024"/>
                    <a:pt x="3913" y="2798"/>
                    <a:pt x="3877" y="2530"/>
                  </a:cubicBezTo>
                  <a:cubicBezTo>
                    <a:pt x="3808" y="1991"/>
                    <a:pt x="3610" y="1478"/>
                    <a:pt x="3300" y="1032"/>
                  </a:cubicBezTo>
                  <a:cubicBezTo>
                    <a:pt x="3033" y="652"/>
                    <a:pt x="2704" y="340"/>
                    <a:pt x="2272" y="149"/>
                  </a:cubicBezTo>
                  <a:cubicBezTo>
                    <a:pt x="2060" y="54"/>
                    <a:pt x="1840" y="1"/>
                    <a:pt x="161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8"/>
            <p:cNvSpPr/>
            <p:nvPr/>
          </p:nvSpPr>
          <p:spPr>
            <a:xfrm>
              <a:off x="8029012" y="2784079"/>
              <a:ext cx="68" cy="68"/>
            </a:xfrm>
            <a:custGeom>
              <a:avLst/>
              <a:gdLst/>
              <a:ahLst/>
              <a:cxnLst/>
              <a:rect l="l" t="t" r="r" b="b"/>
              <a:pathLst>
                <a:path w="1" h="1" extrusionOk="0">
                  <a:moveTo>
                    <a:pt x="1" y="0"/>
                  </a:moveTo>
                  <a:lnTo>
                    <a:pt x="1" y="0"/>
                  </a:lnTo>
                  <a:lnTo>
                    <a:pt x="1" y="0"/>
                  </a:lnTo>
                  <a:close/>
                </a:path>
              </a:pathLst>
            </a:custGeom>
            <a:solidFill>
              <a:srgbClr val="4A5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8"/>
            <p:cNvSpPr/>
            <p:nvPr/>
          </p:nvSpPr>
          <p:spPr>
            <a:xfrm>
              <a:off x="7872676" y="2328401"/>
              <a:ext cx="156675" cy="455603"/>
            </a:xfrm>
            <a:custGeom>
              <a:avLst/>
              <a:gdLst/>
              <a:ahLst/>
              <a:cxnLst/>
              <a:rect l="l" t="t" r="r" b="b"/>
              <a:pathLst>
                <a:path w="2292" h="6665" extrusionOk="0">
                  <a:moveTo>
                    <a:pt x="182" y="1"/>
                  </a:moveTo>
                  <a:cubicBezTo>
                    <a:pt x="167" y="11"/>
                    <a:pt x="160" y="29"/>
                    <a:pt x="160" y="48"/>
                  </a:cubicBezTo>
                  <a:cubicBezTo>
                    <a:pt x="142" y="222"/>
                    <a:pt x="121" y="395"/>
                    <a:pt x="107" y="569"/>
                  </a:cubicBezTo>
                  <a:cubicBezTo>
                    <a:pt x="91" y="753"/>
                    <a:pt x="70" y="937"/>
                    <a:pt x="53" y="1123"/>
                  </a:cubicBezTo>
                  <a:cubicBezTo>
                    <a:pt x="33" y="1333"/>
                    <a:pt x="14" y="1545"/>
                    <a:pt x="11" y="1758"/>
                  </a:cubicBezTo>
                  <a:cubicBezTo>
                    <a:pt x="2" y="2136"/>
                    <a:pt x="0" y="2515"/>
                    <a:pt x="40" y="2894"/>
                  </a:cubicBezTo>
                  <a:cubicBezTo>
                    <a:pt x="63" y="3127"/>
                    <a:pt x="100" y="3358"/>
                    <a:pt x="147" y="3588"/>
                  </a:cubicBezTo>
                  <a:cubicBezTo>
                    <a:pt x="256" y="4079"/>
                    <a:pt x="417" y="4552"/>
                    <a:pt x="666" y="4994"/>
                  </a:cubicBezTo>
                  <a:cubicBezTo>
                    <a:pt x="856" y="5325"/>
                    <a:pt x="1083" y="5635"/>
                    <a:pt x="1346" y="5914"/>
                  </a:cubicBezTo>
                  <a:cubicBezTo>
                    <a:pt x="1529" y="6104"/>
                    <a:pt x="1729" y="6277"/>
                    <a:pt x="1941" y="6433"/>
                  </a:cubicBezTo>
                  <a:cubicBezTo>
                    <a:pt x="2051" y="6517"/>
                    <a:pt x="2163" y="6601"/>
                    <a:pt x="2286" y="6665"/>
                  </a:cubicBezTo>
                  <a:cubicBezTo>
                    <a:pt x="2291" y="6619"/>
                    <a:pt x="2272" y="6577"/>
                    <a:pt x="2263" y="6533"/>
                  </a:cubicBezTo>
                  <a:cubicBezTo>
                    <a:pt x="2170" y="6095"/>
                    <a:pt x="2055" y="5663"/>
                    <a:pt x="1923" y="5237"/>
                  </a:cubicBezTo>
                  <a:cubicBezTo>
                    <a:pt x="1750" y="4682"/>
                    <a:pt x="1508" y="4156"/>
                    <a:pt x="1233" y="3646"/>
                  </a:cubicBezTo>
                  <a:cubicBezTo>
                    <a:pt x="1173" y="3535"/>
                    <a:pt x="1115" y="3425"/>
                    <a:pt x="1052" y="3316"/>
                  </a:cubicBezTo>
                  <a:cubicBezTo>
                    <a:pt x="903" y="3067"/>
                    <a:pt x="782" y="2801"/>
                    <a:pt x="693" y="2525"/>
                  </a:cubicBezTo>
                  <a:cubicBezTo>
                    <a:pt x="577" y="2152"/>
                    <a:pt x="482" y="1773"/>
                    <a:pt x="410" y="1391"/>
                  </a:cubicBezTo>
                  <a:cubicBezTo>
                    <a:pt x="335" y="1000"/>
                    <a:pt x="284" y="608"/>
                    <a:pt x="228" y="213"/>
                  </a:cubicBezTo>
                  <a:cubicBezTo>
                    <a:pt x="219" y="143"/>
                    <a:pt x="221" y="69"/>
                    <a:pt x="1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8"/>
            <p:cNvSpPr/>
            <p:nvPr/>
          </p:nvSpPr>
          <p:spPr>
            <a:xfrm>
              <a:off x="8029012" y="2783942"/>
              <a:ext cx="342" cy="273"/>
            </a:xfrm>
            <a:custGeom>
              <a:avLst/>
              <a:gdLst/>
              <a:ahLst/>
              <a:cxnLst/>
              <a:rect l="l" t="t" r="r" b="b"/>
              <a:pathLst>
                <a:path w="5" h="4" extrusionOk="0">
                  <a:moveTo>
                    <a:pt x="1" y="1"/>
                  </a:moveTo>
                  <a:lnTo>
                    <a:pt x="4" y="4"/>
                  </a:lnTo>
                  <a:close/>
                </a:path>
              </a:pathLst>
            </a:custGeom>
            <a:solidFill>
              <a:srgbClr val="4A5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8"/>
            <p:cNvSpPr/>
            <p:nvPr/>
          </p:nvSpPr>
          <p:spPr>
            <a:xfrm>
              <a:off x="7650292" y="2062410"/>
              <a:ext cx="64529" cy="55301"/>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8"/>
            <p:cNvSpPr/>
            <p:nvPr/>
          </p:nvSpPr>
          <p:spPr>
            <a:xfrm>
              <a:off x="7659316" y="2073826"/>
              <a:ext cx="34179"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8"/>
            <p:cNvSpPr/>
            <p:nvPr/>
          </p:nvSpPr>
          <p:spPr>
            <a:xfrm>
              <a:off x="7673329" y="2072595"/>
              <a:ext cx="16953"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8"/>
            <p:cNvSpPr/>
            <p:nvPr/>
          </p:nvSpPr>
          <p:spPr>
            <a:xfrm>
              <a:off x="7661435" y="2092898"/>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8"/>
            <p:cNvSpPr/>
            <p:nvPr/>
          </p:nvSpPr>
          <p:spPr>
            <a:xfrm>
              <a:off x="7527395" y="2033276"/>
              <a:ext cx="131934" cy="125306"/>
            </a:xfrm>
            <a:custGeom>
              <a:avLst/>
              <a:gdLst/>
              <a:ahLst/>
              <a:cxnLst/>
              <a:rect l="l" t="t" r="r" b="b"/>
              <a:pathLst>
                <a:path w="2075" h="1971" extrusionOk="0">
                  <a:moveTo>
                    <a:pt x="1624" y="0"/>
                  </a:moveTo>
                  <a:cubicBezTo>
                    <a:pt x="1276" y="247"/>
                    <a:pt x="445" y="556"/>
                    <a:pt x="197" y="947"/>
                  </a:cubicBezTo>
                  <a:cubicBezTo>
                    <a:pt x="0" y="1255"/>
                    <a:pt x="335" y="1284"/>
                    <a:pt x="528" y="1322"/>
                  </a:cubicBezTo>
                  <a:cubicBezTo>
                    <a:pt x="961" y="1408"/>
                    <a:pt x="1385" y="1859"/>
                    <a:pt x="1550" y="1943"/>
                  </a:cubicBezTo>
                  <a:cubicBezTo>
                    <a:pt x="1587" y="1962"/>
                    <a:pt x="1620" y="1971"/>
                    <a:pt x="1649" y="1971"/>
                  </a:cubicBezTo>
                  <a:cubicBezTo>
                    <a:pt x="2074" y="1971"/>
                    <a:pt x="1624" y="0"/>
                    <a:pt x="1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8"/>
            <p:cNvSpPr/>
            <p:nvPr/>
          </p:nvSpPr>
          <p:spPr>
            <a:xfrm>
              <a:off x="7539640" y="2039768"/>
              <a:ext cx="80371" cy="56834"/>
            </a:xfrm>
            <a:custGeom>
              <a:avLst/>
              <a:gdLst/>
              <a:ahLst/>
              <a:cxnLst/>
              <a:rect l="l" t="t" r="r" b="b"/>
              <a:pathLst>
                <a:path w="1277" h="894" extrusionOk="0">
                  <a:moveTo>
                    <a:pt x="1277" y="1"/>
                  </a:moveTo>
                  <a:lnTo>
                    <a:pt x="1277" y="1"/>
                  </a:lnTo>
                  <a:cubicBezTo>
                    <a:pt x="928" y="231"/>
                    <a:pt x="228" y="516"/>
                    <a:pt x="16" y="864"/>
                  </a:cubicBezTo>
                  <a:cubicBezTo>
                    <a:pt x="2" y="885"/>
                    <a:pt x="0" y="893"/>
                    <a:pt x="7" y="893"/>
                  </a:cubicBezTo>
                  <a:cubicBezTo>
                    <a:pt x="25" y="893"/>
                    <a:pt x="105" y="834"/>
                    <a:pt x="219" y="774"/>
                  </a:cubicBezTo>
                  <a:cubicBezTo>
                    <a:pt x="335" y="714"/>
                    <a:pt x="482" y="655"/>
                    <a:pt x="640" y="653"/>
                  </a:cubicBezTo>
                  <a:cubicBezTo>
                    <a:pt x="646" y="653"/>
                    <a:pt x="652" y="653"/>
                    <a:pt x="659" y="653"/>
                  </a:cubicBezTo>
                  <a:cubicBezTo>
                    <a:pt x="751" y="653"/>
                    <a:pt x="844" y="677"/>
                    <a:pt x="924" y="723"/>
                  </a:cubicBezTo>
                  <a:cubicBezTo>
                    <a:pt x="943" y="736"/>
                    <a:pt x="966" y="741"/>
                    <a:pt x="991" y="741"/>
                  </a:cubicBezTo>
                  <a:lnTo>
                    <a:pt x="1007" y="741"/>
                  </a:lnTo>
                  <a:lnTo>
                    <a:pt x="1007" y="729"/>
                  </a:lnTo>
                  <a:cubicBezTo>
                    <a:pt x="1000" y="469"/>
                    <a:pt x="1147" y="203"/>
                    <a:pt x="1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8"/>
            <p:cNvSpPr/>
            <p:nvPr/>
          </p:nvSpPr>
          <p:spPr>
            <a:xfrm>
              <a:off x="7535633" y="2038879"/>
              <a:ext cx="86345" cy="80804"/>
            </a:xfrm>
            <a:custGeom>
              <a:avLst/>
              <a:gdLst/>
              <a:ahLst/>
              <a:cxnLst/>
              <a:rect l="l" t="t" r="r" b="b"/>
              <a:pathLst>
                <a:path w="1358" h="1271" extrusionOk="0">
                  <a:moveTo>
                    <a:pt x="1357" y="1"/>
                  </a:moveTo>
                  <a:lnTo>
                    <a:pt x="1357" y="1"/>
                  </a:lnTo>
                  <a:cubicBezTo>
                    <a:pt x="1257" y="61"/>
                    <a:pt x="1138" y="122"/>
                    <a:pt x="1017" y="187"/>
                  </a:cubicBezTo>
                  <a:cubicBezTo>
                    <a:pt x="647" y="381"/>
                    <a:pt x="228" y="601"/>
                    <a:pt x="67" y="856"/>
                  </a:cubicBezTo>
                  <a:cubicBezTo>
                    <a:pt x="18" y="932"/>
                    <a:pt x="0" y="995"/>
                    <a:pt x="14" y="1041"/>
                  </a:cubicBezTo>
                  <a:cubicBezTo>
                    <a:pt x="25" y="1079"/>
                    <a:pt x="58" y="1109"/>
                    <a:pt x="112" y="1132"/>
                  </a:cubicBezTo>
                  <a:cubicBezTo>
                    <a:pt x="123" y="1133"/>
                    <a:pt x="133" y="1135"/>
                    <a:pt x="146" y="1135"/>
                  </a:cubicBezTo>
                  <a:cubicBezTo>
                    <a:pt x="214" y="1135"/>
                    <a:pt x="310" y="1112"/>
                    <a:pt x="412" y="1091"/>
                  </a:cubicBezTo>
                  <a:cubicBezTo>
                    <a:pt x="535" y="1065"/>
                    <a:pt x="673" y="1034"/>
                    <a:pt x="793" y="1034"/>
                  </a:cubicBezTo>
                  <a:cubicBezTo>
                    <a:pt x="891" y="1034"/>
                    <a:pt x="964" y="1055"/>
                    <a:pt x="1015" y="1098"/>
                  </a:cubicBezTo>
                  <a:cubicBezTo>
                    <a:pt x="1106" y="1170"/>
                    <a:pt x="1210" y="1227"/>
                    <a:pt x="1320" y="1268"/>
                  </a:cubicBezTo>
                  <a:lnTo>
                    <a:pt x="1320" y="1268"/>
                  </a:lnTo>
                  <a:cubicBezTo>
                    <a:pt x="1268" y="1206"/>
                    <a:pt x="1142" y="1045"/>
                    <a:pt x="1073" y="867"/>
                  </a:cubicBezTo>
                  <a:cubicBezTo>
                    <a:pt x="1064" y="828"/>
                    <a:pt x="1061" y="788"/>
                    <a:pt x="1059" y="748"/>
                  </a:cubicBezTo>
                  <a:cubicBezTo>
                    <a:pt x="1054" y="748"/>
                    <a:pt x="1049" y="749"/>
                    <a:pt x="1043" y="749"/>
                  </a:cubicBezTo>
                  <a:cubicBezTo>
                    <a:pt x="1022" y="749"/>
                    <a:pt x="1000" y="743"/>
                    <a:pt x="982" y="730"/>
                  </a:cubicBezTo>
                  <a:cubicBezTo>
                    <a:pt x="901" y="683"/>
                    <a:pt x="809" y="658"/>
                    <a:pt x="716" y="658"/>
                  </a:cubicBezTo>
                  <a:cubicBezTo>
                    <a:pt x="713" y="658"/>
                    <a:pt x="710" y="658"/>
                    <a:pt x="707" y="658"/>
                  </a:cubicBezTo>
                  <a:cubicBezTo>
                    <a:pt x="554" y="658"/>
                    <a:pt x="409" y="714"/>
                    <a:pt x="298" y="771"/>
                  </a:cubicBezTo>
                  <a:cubicBezTo>
                    <a:pt x="186" y="827"/>
                    <a:pt x="107" y="883"/>
                    <a:pt x="88" y="883"/>
                  </a:cubicBezTo>
                  <a:cubicBezTo>
                    <a:pt x="81" y="883"/>
                    <a:pt x="84" y="874"/>
                    <a:pt x="97" y="853"/>
                  </a:cubicBezTo>
                  <a:cubicBezTo>
                    <a:pt x="309" y="520"/>
                    <a:pt x="992" y="252"/>
                    <a:pt x="1334" y="34"/>
                  </a:cubicBezTo>
                  <a:cubicBezTo>
                    <a:pt x="1341" y="24"/>
                    <a:pt x="1350" y="11"/>
                    <a:pt x="1357" y="1"/>
                  </a:cubicBezTo>
                  <a:close/>
                  <a:moveTo>
                    <a:pt x="1320" y="1268"/>
                  </a:moveTo>
                  <a:cubicBezTo>
                    <a:pt x="1321" y="1269"/>
                    <a:pt x="1321" y="1269"/>
                    <a:pt x="1322" y="1270"/>
                  </a:cubicBezTo>
                  <a:lnTo>
                    <a:pt x="1322" y="1268"/>
                  </a:lnTo>
                  <a:cubicBezTo>
                    <a:pt x="1321" y="1268"/>
                    <a:pt x="1321" y="1268"/>
                    <a:pt x="1320" y="12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7" name="Google Shape;2567;p38"/>
          <p:cNvGrpSpPr/>
          <p:nvPr/>
        </p:nvGrpSpPr>
        <p:grpSpPr>
          <a:xfrm flipH="1">
            <a:off x="1594230" y="4350797"/>
            <a:ext cx="2554431" cy="673373"/>
            <a:chOff x="9641789" y="4060422"/>
            <a:chExt cx="3261531" cy="859771"/>
          </a:xfrm>
        </p:grpSpPr>
        <p:sp>
          <p:nvSpPr>
            <p:cNvPr id="2568" name="Google Shape;2568;p38"/>
            <p:cNvSpPr/>
            <p:nvPr/>
          </p:nvSpPr>
          <p:spPr>
            <a:xfrm>
              <a:off x="12828373" y="4326413"/>
              <a:ext cx="672" cy="6620"/>
            </a:xfrm>
            <a:custGeom>
              <a:avLst/>
              <a:gdLst/>
              <a:ahLst/>
              <a:cxnLst/>
              <a:rect l="l" t="t" r="r" b="b"/>
              <a:pathLst>
                <a:path w="4" h="39" extrusionOk="0">
                  <a:moveTo>
                    <a:pt x="4" y="0"/>
                  </a:moveTo>
                  <a:lnTo>
                    <a:pt x="0" y="39"/>
                  </a:lnTo>
                  <a:lnTo>
                    <a:pt x="4" y="35"/>
                  </a:lnTo>
                  <a:lnTo>
                    <a:pt x="4" y="0"/>
                  </a:lnTo>
                  <a:close/>
                </a:path>
              </a:pathLst>
            </a:custGeom>
            <a:solidFill>
              <a:srgbClr val="3DB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8"/>
            <p:cNvSpPr/>
            <p:nvPr/>
          </p:nvSpPr>
          <p:spPr>
            <a:xfrm>
              <a:off x="9792019" y="4540122"/>
              <a:ext cx="3697" cy="19522"/>
            </a:xfrm>
            <a:custGeom>
              <a:avLst/>
              <a:gdLst/>
              <a:ahLst/>
              <a:cxnLst/>
              <a:rect l="l" t="t" r="r" b="b"/>
              <a:pathLst>
                <a:path w="22" h="115" extrusionOk="0">
                  <a:moveTo>
                    <a:pt x="0" y="0"/>
                  </a:moveTo>
                  <a:cubicBezTo>
                    <a:pt x="0" y="28"/>
                    <a:pt x="2" y="65"/>
                    <a:pt x="5" y="112"/>
                  </a:cubicBezTo>
                  <a:lnTo>
                    <a:pt x="21" y="114"/>
                  </a:lnTo>
                  <a:lnTo>
                    <a:pt x="11" y="0"/>
                  </a:lnTo>
                  <a:close/>
                </a:path>
              </a:pathLst>
            </a:custGeom>
            <a:solidFill>
              <a:srgbClr val="3DB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8"/>
            <p:cNvSpPr/>
            <p:nvPr/>
          </p:nvSpPr>
          <p:spPr>
            <a:xfrm>
              <a:off x="9794372" y="4569827"/>
              <a:ext cx="222320" cy="226620"/>
            </a:xfrm>
            <a:custGeom>
              <a:avLst/>
              <a:gdLst/>
              <a:ahLst/>
              <a:cxnLst/>
              <a:rect l="l" t="t" r="r" b="b"/>
              <a:pathLst>
                <a:path w="1323" h="1335" extrusionOk="0">
                  <a:moveTo>
                    <a:pt x="598" y="0"/>
                  </a:moveTo>
                  <a:cubicBezTo>
                    <a:pt x="628" y="6"/>
                    <a:pt x="656" y="9"/>
                    <a:pt x="682" y="14"/>
                  </a:cubicBezTo>
                  <a:cubicBezTo>
                    <a:pt x="784" y="35"/>
                    <a:pt x="845" y="53"/>
                    <a:pt x="866" y="69"/>
                  </a:cubicBezTo>
                  <a:cubicBezTo>
                    <a:pt x="847" y="72"/>
                    <a:pt x="798" y="78"/>
                    <a:pt x="721" y="86"/>
                  </a:cubicBezTo>
                  <a:cubicBezTo>
                    <a:pt x="640" y="97"/>
                    <a:pt x="589" y="100"/>
                    <a:pt x="568" y="100"/>
                  </a:cubicBezTo>
                  <a:cubicBezTo>
                    <a:pt x="548" y="101"/>
                    <a:pt x="528" y="101"/>
                    <a:pt x="508" y="101"/>
                  </a:cubicBezTo>
                  <a:cubicBezTo>
                    <a:pt x="367" y="101"/>
                    <a:pt x="227" y="90"/>
                    <a:pt x="88" y="69"/>
                  </a:cubicBezTo>
                  <a:cubicBezTo>
                    <a:pt x="62" y="63"/>
                    <a:pt x="32" y="56"/>
                    <a:pt x="0" y="48"/>
                  </a:cubicBezTo>
                  <a:lnTo>
                    <a:pt x="0" y="48"/>
                  </a:lnTo>
                  <a:cubicBezTo>
                    <a:pt x="7" y="121"/>
                    <a:pt x="18" y="207"/>
                    <a:pt x="28" y="309"/>
                  </a:cubicBezTo>
                  <a:cubicBezTo>
                    <a:pt x="137" y="326"/>
                    <a:pt x="237" y="346"/>
                    <a:pt x="326" y="362"/>
                  </a:cubicBezTo>
                  <a:cubicBezTo>
                    <a:pt x="247" y="383"/>
                    <a:pt x="165" y="397"/>
                    <a:pt x="83" y="400"/>
                  </a:cubicBezTo>
                  <a:lnTo>
                    <a:pt x="39" y="400"/>
                  </a:lnTo>
                  <a:cubicBezTo>
                    <a:pt x="48" y="467"/>
                    <a:pt x="56" y="537"/>
                    <a:pt x="65" y="614"/>
                  </a:cubicBezTo>
                  <a:cubicBezTo>
                    <a:pt x="93" y="828"/>
                    <a:pt x="121" y="1014"/>
                    <a:pt x="147" y="1173"/>
                  </a:cubicBezTo>
                  <a:cubicBezTo>
                    <a:pt x="332" y="1228"/>
                    <a:pt x="600" y="1271"/>
                    <a:pt x="950" y="1305"/>
                  </a:cubicBezTo>
                  <a:cubicBezTo>
                    <a:pt x="1078" y="1315"/>
                    <a:pt x="1203" y="1326"/>
                    <a:pt x="1322" y="1334"/>
                  </a:cubicBezTo>
                  <a:cubicBezTo>
                    <a:pt x="1313" y="1254"/>
                    <a:pt x="1301" y="1166"/>
                    <a:pt x="1282" y="1070"/>
                  </a:cubicBezTo>
                  <a:cubicBezTo>
                    <a:pt x="1248" y="882"/>
                    <a:pt x="1219" y="696"/>
                    <a:pt x="1189" y="511"/>
                  </a:cubicBezTo>
                  <a:cubicBezTo>
                    <a:pt x="1099" y="489"/>
                    <a:pt x="1056" y="465"/>
                    <a:pt x="1056" y="439"/>
                  </a:cubicBezTo>
                  <a:cubicBezTo>
                    <a:pt x="1056" y="418"/>
                    <a:pt x="1084" y="402"/>
                    <a:pt x="1140" y="398"/>
                  </a:cubicBezTo>
                  <a:lnTo>
                    <a:pt x="1096" y="0"/>
                  </a:lnTo>
                  <a:close/>
                </a:path>
              </a:pathLst>
            </a:custGeom>
            <a:solidFill>
              <a:srgbClr val="317EAF">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8"/>
            <p:cNvSpPr/>
            <p:nvPr/>
          </p:nvSpPr>
          <p:spPr>
            <a:xfrm>
              <a:off x="12595131" y="4363587"/>
              <a:ext cx="233075" cy="331696"/>
            </a:xfrm>
            <a:custGeom>
              <a:avLst/>
              <a:gdLst/>
              <a:ahLst/>
              <a:cxnLst/>
              <a:rect l="l" t="t" r="r" b="b"/>
              <a:pathLst>
                <a:path w="1387" h="1954" extrusionOk="0">
                  <a:moveTo>
                    <a:pt x="1387" y="0"/>
                  </a:moveTo>
                  <a:lnTo>
                    <a:pt x="1387" y="0"/>
                  </a:lnTo>
                  <a:cubicBezTo>
                    <a:pt x="1248" y="125"/>
                    <a:pt x="1029" y="283"/>
                    <a:pt x="729" y="472"/>
                  </a:cubicBezTo>
                  <a:cubicBezTo>
                    <a:pt x="714" y="467"/>
                    <a:pt x="705" y="463"/>
                    <a:pt x="705" y="462"/>
                  </a:cubicBezTo>
                  <a:cubicBezTo>
                    <a:pt x="698" y="455"/>
                    <a:pt x="694" y="441"/>
                    <a:pt x="694" y="419"/>
                  </a:cubicBezTo>
                  <a:cubicBezTo>
                    <a:pt x="694" y="407"/>
                    <a:pt x="791" y="318"/>
                    <a:pt x="984" y="151"/>
                  </a:cubicBezTo>
                  <a:lnTo>
                    <a:pt x="984" y="151"/>
                  </a:lnTo>
                  <a:cubicBezTo>
                    <a:pt x="934" y="188"/>
                    <a:pt x="882" y="228"/>
                    <a:pt x="822" y="274"/>
                  </a:cubicBezTo>
                  <a:cubicBezTo>
                    <a:pt x="540" y="369"/>
                    <a:pt x="277" y="453"/>
                    <a:pt x="32" y="526"/>
                  </a:cubicBezTo>
                  <a:lnTo>
                    <a:pt x="23" y="916"/>
                  </a:lnTo>
                  <a:lnTo>
                    <a:pt x="0" y="933"/>
                  </a:lnTo>
                  <a:lnTo>
                    <a:pt x="0" y="942"/>
                  </a:lnTo>
                  <a:cubicBezTo>
                    <a:pt x="46" y="913"/>
                    <a:pt x="82" y="897"/>
                    <a:pt x="109" y="897"/>
                  </a:cubicBezTo>
                  <a:cubicBezTo>
                    <a:pt x="114" y="897"/>
                    <a:pt x="120" y="898"/>
                    <a:pt x="124" y="900"/>
                  </a:cubicBezTo>
                  <a:cubicBezTo>
                    <a:pt x="82" y="954"/>
                    <a:pt x="42" y="1003"/>
                    <a:pt x="0" y="1049"/>
                  </a:cubicBezTo>
                  <a:cubicBezTo>
                    <a:pt x="2" y="1275"/>
                    <a:pt x="2" y="1415"/>
                    <a:pt x="4" y="1470"/>
                  </a:cubicBezTo>
                  <a:cubicBezTo>
                    <a:pt x="9" y="1633"/>
                    <a:pt x="25" y="1794"/>
                    <a:pt x="47" y="1953"/>
                  </a:cubicBezTo>
                  <a:cubicBezTo>
                    <a:pt x="321" y="1740"/>
                    <a:pt x="538" y="1578"/>
                    <a:pt x="703" y="1470"/>
                  </a:cubicBezTo>
                  <a:cubicBezTo>
                    <a:pt x="912" y="1329"/>
                    <a:pt x="1134" y="1210"/>
                    <a:pt x="1366" y="1110"/>
                  </a:cubicBezTo>
                  <a:cubicBezTo>
                    <a:pt x="1353" y="1093"/>
                    <a:pt x="1353" y="896"/>
                    <a:pt x="1367" y="521"/>
                  </a:cubicBezTo>
                  <a:lnTo>
                    <a:pt x="1367" y="521"/>
                  </a:lnTo>
                  <a:cubicBezTo>
                    <a:pt x="1311" y="556"/>
                    <a:pt x="1250" y="584"/>
                    <a:pt x="1187" y="609"/>
                  </a:cubicBezTo>
                  <a:cubicBezTo>
                    <a:pt x="1182" y="619"/>
                    <a:pt x="1178" y="624"/>
                    <a:pt x="1175" y="624"/>
                  </a:cubicBezTo>
                  <a:cubicBezTo>
                    <a:pt x="1170" y="624"/>
                    <a:pt x="1168" y="613"/>
                    <a:pt x="1168" y="591"/>
                  </a:cubicBezTo>
                  <a:cubicBezTo>
                    <a:pt x="1168" y="588"/>
                    <a:pt x="1203" y="567"/>
                    <a:pt x="1273" y="526"/>
                  </a:cubicBezTo>
                  <a:cubicBezTo>
                    <a:pt x="1306" y="505"/>
                    <a:pt x="1338" y="484"/>
                    <a:pt x="1371" y="462"/>
                  </a:cubicBezTo>
                  <a:lnTo>
                    <a:pt x="1371" y="442"/>
                  </a:lnTo>
                  <a:cubicBezTo>
                    <a:pt x="1378" y="256"/>
                    <a:pt x="1383" y="107"/>
                    <a:pt x="1387" y="0"/>
                  </a:cubicBezTo>
                  <a:close/>
                </a:path>
              </a:pathLst>
            </a:custGeom>
            <a:solidFill>
              <a:srgbClr val="317EAF">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8"/>
            <p:cNvSpPr/>
            <p:nvPr/>
          </p:nvSpPr>
          <p:spPr>
            <a:xfrm>
              <a:off x="12515479" y="4521959"/>
              <a:ext cx="79820" cy="58734"/>
            </a:xfrm>
            <a:custGeom>
              <a:avLst/>
              <a:gdLst/>
              <a:ahLst/>
              <a:cxnLst/>
              <a:rect l="l" t="t" r="r" b="b"/>
              <a:pathLst>
                <a:path w="475" h="346" extrusionOk="0">
                  <a:moveTo>
                    <a:pt x="474" y="0"/>
                  </a:moveTo>
                  <a:cubicBezTo>
                    <a:pt x="343" y="98"/>
                    <a:pt x="185" y="214"/>
                    <a:pt x="1" y="345"/>
                  </a:cubicBezTo>
                  <a:cubicBezTo>
                    <a:pt x="67" y="312"/>
                    <a:pt x="134" y="277"/>
                    <a:pt x="202" y="244"/>
                  </a:cubicBezTo>
                  <a:cubicBezTo>
                    <a:pt x="295" y="156"/>
                    <a:pt x="362" y="95"/>
                    <a:pt x="402" y="63"/>
                  </a:cubicBezTo>
                  <a:cubicBezTo>
                    <a:pt x="428" y="40"/>
                    <a:pt x="453" y="25"/>
                    <a:pt x="474" y="11"/>
                  </a:cubicBezTo>
                  <a:lnTo>
                    <a:pt x="474" y="0"/>
                  </a:lnTo>
                  <a:close/>
                </a:path>
              </a:pathLst>
            </a:custGeom>
            <a:solidFill>
              <a:srgbClr val="6E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8"/>
            <p:cNvSpPr/>
            <p:nvPr/>
          </p:nvSpPr>
          <p:spPr>
            <a:xfrm>
              <a:off x="12426585" y="4541819"/>
              <a:ext cx="183670" cy="262437"/>
            </a:xfrm>
            <a:custGeom>
              <a:avLst/>
              <a:gdLst/>
              <a:ahLst/>
              <a:cxnLst/>
              <a:rect l="l" t="t" r="r" b="b"/>
              <a:pathLst>
                <a:path w="1093" h="1546" extrusionOk="0">
                  <a:moveTo>
                    <a:pt x="936" y="434"/>
                  </a:moveTo>
                  <a:cubicBezTo>
                    <a:pt x="940" y="438"/>
                    <a:pt x="944" y="440"/>
                    <a:pt x="947" y="440"/>
                  </a:cubicBezTo>
                  <a:cubicBezTo>
                    <a:pt x="949" y="440"/>
                    <a:pt x="950" y="439"/>
                    <a:pt x="950" y="439"/>
                  </a:cubicBezTo>
                  <a:cubicBezTo>
                    <a:pt x="954" y="439"/>
                    <a:pt x="956" y="449"/>
                    <a:pt x="956" y="472"/>
                  </a:cubicBezTo>
                  <a:cubicBezTo>
                    <a:pt x="956" y="493"/>
                    <a:pt x="921" y="527"/>
                    <a:pt x="850" y="572"/>
                  </a:cubicBezTo>
                  <a:cubicBezTo>
                    <a:pt x="775" y="621"/>
                    <a:pt x="728" y="651"/>
                    <a:pt x="712" y="662"/>
                  </a:cubicBezTo>
                  <a:cubicBezTo>
                    <a:pt x="701" y="660"/>
                    <a:pt x="691" y="656"/>
                    <a:pt x="682" y="653"/>
                  </a:cubicBezTo>
                  <a:cubicBezTo>
                    <a:pt x="672" y="646"/>
                    <a:pt x="668" y="630"/>
                    <a:pt x="668" y="609"/>
                  </a:cubicBezTo>
                  <a:cubicBezTo>
                    <a:pt x="668" y="593"/>
                    <a:pt x="707" y="558"/>
                    <a:pt x="782" y="507"/>
                  </a:cubicBezTo>
                  <a:cubicBezTo>
                    <a:pt x="859" y="456"/>
                    <a:pt x="910" y="434"/>
                    <a:pt x="936" y="434"/>
                  </a:cubicBezTo>
                  <a:close/>
                  <a:moveTo>
                    <a:pt x="1003" y="1"/>
                  </a:moveTo>
                  <a:cubicBezTo>
                    <a:pt x="945" y="65"/>
                    <a:pt x="884" y="127"/>
                    <a:pt x="815" y="183"/>
                  </a:cubicBezTo>
                  <a:cubicBezTo>
                    <a:pt x="652" y="318"/>
                    <a:pt x="444" y="434"/>
                    <a:pt x="191" y="530"/>
                  </a:cubicBezTo>
                  <a:cubicBezTo>
                    <a:pt x="179" y="530"/>
                    <a:pt x="167" y="527"/>
                    <a:pt x="156" y="521"/>
                  </a:cubicBezTo>
                  <a:cubicBezTo>
                    <a:pt x="149" y="516"/>
                    <a:pt x="146" y="509"/>
                    <a:pt x="144" y="502"/>
                  </a:cubicBezTo>
                  <a:lnTo>
                    <a:pt x="5" y="602"/>
                  </a:lnTo>
                  <a:cubicBezTo>
                    <a:pt x="2" y="669"/>
                    <a:pt x="2" y="733"/>
                    <a:pt x="0" y="796"/>
                  </a:cubicBezTo>
                  <a:lnTo>
                    <a:pt x="153" y="777"/>
                  </a:lnTo>
                  <a:lnTo>
                    <a:pt x="153" y="777"/>
                  </a:lnTo>
                  <a:cubicBezTo>
                    <a:pt x="104" y="798"/>
                    <a:pt x="53" y="821"/>
                    <a:pt x="0" y="842"/>
                  </a:cubicBezTo>
                  <a:lnTo>
                    <a:pt x="0" y="1117"/>
                  </a:lnTo>
                  <a:cubicBezTo>
                    <a:pt x="21" y="1098"/>
                    <a:pt x="70" y="1077"/>
                    <a:pt x="146" y="1054"/>
                  </a:cubicBezTo>
                  <a:cubicBezTo>
                    <a:pt x="231" y="1027"/>
                    <a:pt x="293" y="1014"/>
                    <a:pt x="332" y="1014"/>
                  </a:cubicBezTo>
                  <a:cubicBezTo>
                    <a:pt x="341" y="1014"/>
                    <a:pt x="348" y="1014"/>
                    <a:pt x="354" y="1016"/>
                  </a:cubicBezTo>
                  <a:cubicBezTo>
                    <a:pt x="354" y="1017"/>
                    <a:pt x="355" y="1017"/>
                    <a:pt x="356" y="1017"/>
                  </a:cubicBezTo>
                  <a:cubicBezTo>
                    <a:pt x="357" y="1017"/>
                    <a:pt x="359" y="1017"/>
                    <a:pt x="361" y="1016"/>
                  </a:cubicBezTo>
                  <a:cubicBezTo>
                    <a:pt x="367" y="1017"/>
                    <a:pt x="367" y="1030"/>
                    <a:pt x="367" y="1051"/>
                  </a:cubicBezTo>
                  <a:cubicBezTo>
                    <a:pt x="367" y="1096"/>
                    <a:pt x="328" y="1135"/>
                    <a:pt x="247" y="1166"/>
                  </a:cubicBezTo>
                  <a:cubicBezTo>
                    <a:pt x="183" y="1194"/>
                    <a:pt x="112" y="1208"/>
                    <a:pt x="42" y="1210"/>
                  </a:cubicBezTo>
                  <a:cubicBezTo>
                    <a:pt x="27" y="1210"/>
                    <a:pt x="13" y="1205"/>
                    <a:pt x="2" y="1194"/>
                  </a:cubicBezTo>
                  <a:lnTo>
                    <a:pt x="2" y="1194"/>
                  </a:lnTo>
                  <a:cubicBezTo>
                    <a:pt x="5" y="1321"/>
                    <a:pt x="11" y="1438"/>
                    <a:pt x="20" y="1545"/>
                  </a:cubicBezTo>
                  <a:cubicBezTo>
                    <a:pt x="72" y="1521"/>
                    <a:pt x="198" y="1484"/>
                    <a:pt x="398" y="1440"/>
                  </a:cubicBezTo>
                  <a:cubicBezTo>
                    <a:pt x="607" y="1391"/>
                    <a:pt x="766" y="1352"/>
                    <a:pt x="880" y="1321"/>
                  </a:cubicBezTo>
                  <a:lnTo>
                    <a:pt x="1092" y="1226"/>
                  </a:lnTo>
                  <a:lnTo>
                    <a:pt x="1052" y="917"/>
                  </a:lnTo>
                  <a:lnTo>
                    <a:pt x="1052" y="914"/>
                  </a:lnTo>
                  <a:lnTo>
                    <a:pt x="1049" y="905"/>
                  </a:lnTo>
                  <a:cubicBezTo>
                    <a:pt x="1026" y="744"/>
                    <a:pt x="1012" y="583"/>
                    <a:pt x="1005" y="421"/>
                  </a:cubicBezTo>
                  <a:cubicBezTo>
                    <a:pt x="1005" y="367"/>
                    <a:pt x="1005" y="227"/>
                    <a:pt x="1003" y="1"/>
                  </a:cubicBezTo>
                  <a:close/>
                </a:path>
              </a:pathLst>
            </a:custGeom>
            <a:solidFill>
              <a:srgbClr val="317EAF">
                <a:alpha val="35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8"/>
            <p:cNvSpPr/>
            <p:nvPr/>
          </p:nvSpPr>
          <p:spPr>
            <a:xfrm>
              <a:off x="9994006" y="4643836"/>
              <a:ext cx="2443842" cy="276357"/>
            </a:xfrm>
            <a:custGeom>
              <a:avLst/>
              <a:gdLst/>
              <a:ahLst/>
              <a:cxnLst/>
              <a:rect l="l" t="t" r="r" b="b"/>
              <a:pathLst>
                <a:path w="14543" h="1628" extrusionOk="0">
                  <a:moveTo>
                    <a:pt x="2858" y="711"/>
                  </a:moveTo>
                  <a:cubicBezTo>
                    <a:pt x="2986" y="711"/>
                    <a:pt x="3155" y="715"/>
                    <a:pt x="3365" y="723"/>
                  </a:cubicBezTo>
                  <a:cubicBezTo>
                    <a:pt x="3908" y="744"/>
                    <a:pt x="4231" y="778"/>
                    <a:pt x="4331" y="828"/>
                  </a:cubicBezTo>
                  <a:cubicBezTo>
                    <a:pt x="4236" y="856"/>
                    <a:pt x="4173" y="870"/>
                    <a:pt x="4140" y="870"/>
                  </a:cubicBezTo>
                  <a:lnTo>
                    <a:pt x="4140" y="869"/>
                  </a:lnTo>
                  <a:cubicBezTo>
                    <a:pt x="3730" y="869"/>
                    <a:pt x="3442" y="862"/>
                    <a:pt x="3277" y="846"/>
                  </a:cubicBezTo>
                  <a:cubicBezTo>
                    <a:pt x="2883" y="811"/>
                    <a:pt x="2646" y="790"/>
                    <a:pt x="2567" y="786"/>
                  </a:cubicBezTo>
                  <a:cubicBezTo>
                    <a:pt x="2567" y="785"/>
                    <a:pt x="2566" y="781"/>
                    <a:pt x="2562" y="778"/>
                  </a:cubicBezTo>
                  <a:cubicBezTo>
                    <a:pt x="2557" y="767"/>
                    <a:pt x="2555" y="753"/>
                    <a:pt x="2557" y="742"/>
                  </a:cubicBezTo>
                  <a:cubicBezTo>
                    <a:pt x="2557" y="721"/>
                    <a:pt x="2657" y="711"/>
                    <a:pt x="2858" y="711"/>
                  </a:cubicBezTo>
                  <a:close/>
                  <a:moveTo>
                    <a:pt x="14481" y="1"/>
                  </a:moveTo>
                  <a:lnTo>
                    <a:pt x="14469" y="10"/>
                  </a:lnTo>
                  <a:cubicBezTo>
                    <a:pt x="13607" y="85"/>
                    <a:pt x="12744" y="146"/>
                    <a:pt x="11883" y="195"/>
                  </a:cubicBezTo>
                  <a:cubicBezTo>
                    <a:pt x="11847" y="204"/>
                    <a:pt x="11796" y="217"/>
                    <a:pt x="11727" y="229"/>
                  </a:cubicBezTo>
                  <a:cubicBezTo>
                    <a:pt x="11636" y="245"/>
                    <a:pt x="11584" y="255"/>
                    <a:pt x="11566" y="259"/>
                  </a:cubicBezTo>
                  <a:lnTo>
                    <a:pt x="10411" y="267"/>
                  </a:lnTo>
                  <a:lnTo>
                    <a:pt x="10300" y="267"/>
                  </a:lnTo>
                  <a:cubicBezTo>
                    <a:pt x="10043" y="278"/>
                    <a:pt x="9783" y="287"/>
                    <a:pt x="9524" y="294"/>
                  </a:cubicBezTo>
                  <a:cubicBezTo>
                    <a:pt x="9466" y="297"/>
                    <a:pt x="9408" y="301"/>
                    <a:pt x="9354" y="306"/>
                  </a:cubicBezTo>
                  <a:cubicBezTo>
                    <a:pt x="9138" y="334"/>
                    <a:pt x="9019" y="348"/>
                    <a:pt x="8993" y="350"/>
                  </a:cubicBezTo>
                  <a:lnTo>
                    <a:pt x="8041" y="350"/>
                  </a:lnTo>
                  <a:cubicBezTo>
                    <a:pt x="7979" y="366"/>
                    <a:pt x="7821" y="383"/>
                    <a:pt x="7565" y="404"/>
                  </a:cubicBezTo>
                  <a:lnTo>
                    <a:pt x="6068" y="404"/>
                  </a:lnTo>
                  <a:lnTo>
                    <a:pt x="5986" y="392"/>
                  </a:lnTo>
                  <a:lnTo>
                    <a:pt x="5022" y="385"/>
                  </a:lnTo>
                  <a:cubicBezTo>
                    <a:pt x="4911" y="360"/>
                    <a:pt x="4718" y="347"/>
                    <a:pt x="4441" y="347"/>
                  </a:cubicBezTo>
                  <a:cubicBezTo>
                    <a:pt x="4314" y="347"/>
                    <a:pt x="4168" y="349"/>
                    <a:pt x="4005" y="355"/>
                  </a:cubicBezTo>
                  <a:lnTo>
                    <a:pt x="3989" y="308"/>
                  </a:lnTo>
                  <a:cubicBezTo>
                    <a:pt x="4010" y="292"/>
                    <a:pt x="4031" y="276"/>
                    <a:pt x="4056" y="264"/>
                  </a:cubicBezTo>
                  <a:cubicBezTo>
                    <a:pt x="3116" y="229"/>
                    <a:pt x="2176" y="176"/>
                    <a:pt x="1237" y="110"/>
                  </a:cubicBezTo>
                  <a:cubicBezTo>
                    <a:pt x="1186" y="115"/>
                    <a:pt x="1121" y="122"/>
                    <a:pt x="1042" y="131"/>
                  </a:cubicBezTo>
                  <a:cubicBezTo>
                    <a:pt x="919" y="145"/>
                    <a:pt x="846" y="152"/>
                    <a:pt x="823" y="152"/>
                  </a:cubicBezTo>
                  <a:cubicBezTo>
                    <a:pt x="614" y="152"/>
                    <a:pt x="408" y="138"/>
                    <a:pt x="201" y="110"/>
                  </a:cubicBezTo>
                  <a:cubicBezTo>
                    <a:pt x="134" y="103"/>
                    <a:pt x="67" y="90"/>
                    <a:pt x="1" y="75"/>
                  </a:cubicBezTo>
                  <a:lnTo>
                    <a:pt x="1" y="75"/>
                  </a:lnTo>
                  <a:cubicBezTo>
                    <a:pt x="31" y="260"/>
                    <a:pt x="60" y="446"/>
                    <a:pt x="94" y="632"/>
                  </a:cubicBezTo>
                  <a:cubicBezTo>
                    <a:pt x="111" y="730"/>
                    <a:pt x="125" y="818"/>
                    <a:pt x="136" y="897"/>
                  </a:cubicBezTo>
                  <a:cubicBezTo>
                    <a:pt x="152" y="1007"/>
                    <a:pt x="159" y="1118"/>
                    <a:pt x="157" y="1230"/>
                  </a:cubicBezTo>
                  <a:cubicBezTo>
                    <a:pt x="777" y="1403"/>
                    <a:pt x="1461" y="1505"/>
                    <a:pt x="2206" y="1535"/>
                  </a:cubicBezTo>
                  <a:cubicBezTo>
                    <a:pt x="2557" y="1549"/>
                    <a:pt x="3059" y="1556"/>
                    <a:pt x="3709" y="1556"/>
                  </a:cubicBezTo>
                  <a:cubicBezTo>
                    <a:pt x="3970" y="1556"/>
                    <a:pt x="4256" y="1555"/>
                    <a:pt x="4566" y="1552"/>
                  </a:cubicBezTo>
                  <a:cubicBezTo>
                    <a:pt x="6678" y="1600"/>
                    <a:pt x="8233" y="1626"/>
                    <a:pt x="9227" y="1628"/>
                  </a:cubicBezTo>
                  <a:cubicBezTo>
                    <a:pt x="9717" y="1551"/>
                    <a:pt x="10488" y="1479"/>
                    <a:pt x="11540" y="1414"/>
                  </a:cubicBezTo>
                  <a:cubicBezTo>
                    <a:pt x="12374" y="1361"/>
                    <a:pt x="13375" y="1202"/>
                    <a:pt x="14543" y="935"/>
                  </a:cubicBezTo>
                  <a:cubicBezTo>
                    <a:pt x="14543" y="935"/>
                    <a:pt x="14542" y="935"/>
                    <a:pt x="14540" y="935"/>
                  </a:cubicBezTo>
                  <a:cubicBezTo>
                    <a:pt x="14535" y="935"/>
                    <a:pt x="14520" y="937"/>
                    <a:pt x="14497" y="944"/>
                  </a:cubicBezTo>
                  <a:cubicBezTo>
                    <a:pt x="14489" y="837"/>
                    <a:pt x="14483" y="720"/>
                    <a:pt x="14480" y="593"/>
                  </a:cubicBezTo>
                  <a:cubicBezTo>
                    <a:pt x="14466" y="579"/>
                    <a:pt x="14460" y="560"/>
                    <a:pt x="14462" y="541"/>
                  </a:cubicBezTo>
                  <a:cubicBezTo>
                    <a:pt x="14464" y="530"/>
                    <a:pt x="14469" y="522"/>
                    <a:pt x="14478" y="516"/>
                  </a:cubicBezTo>
                  <a:cubicBezTo>
                    <a:pt x="14476" y="429"/>
                    <a:pt x="14476" y="336"/>
                    <a:pt x="14478" y="241"/>
                  </a:cubicBezTo>
                  <a:lnTo>
                    <a:pt x="14478" y="241"/>
                  </a:lnTo>
                  <a:cubicBezTo>
                    <a:pt x="14205" y="346"/>
                    <a:pt x="13922" y="425"/>
                    <a:pt x="13633" y="472"/>
                  </a:cubicBezTo>
                  <a:cubicBezTo>
                    <a:pt x="13314" y="529"/>
                    <a:pt x="12777" y="586"/>
                    <a:pt x="12025" y="648"/>
                  </a:cubicBezTo>
                  <a:cubicBezTo>
                    <a:pt x="12018" y="630"/>
                    <a:pt x="12013" y="613"/>
                    <a:pt x="12011" y="595"/>
                  </a:cubicBezTo>
                  <a:cubicBezTo>
                    <a:pt x="12565" y="481"/>
                    <a:pt x="13068" y="392"/>
                    <a:pt x="13524" y="323"/>
                  </a:cubicBezTo>
                  <a:cubicBezTo>
                    <a:pt x="13607" y="311"/>
                    <a:pt x="13924" y="269"/>
                    <a:pt x="14478" y="195"/>
                  </a:cubicBezTo>
                  <a:cubicBezTo>
                    <a:pt x="14478" y="132"/>
                    <a:pt x="14480" y="68"/>
                    <a:pt x="14481" y="1"/>
                  </a:cubicBezTo>
                  <a:close/>
                </a:path>
              </a:pathLst>
            </a:custGeom>
            <a:solidFill>
              <a:srgbClr val="317EAF">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8"/>
            <p:cNvSpPr/>
            <p:nvPr/>
          </p:nvSpPr>
          <p:spPr>
            <a:xfrm>
              <a:off x="12733430" y="4186882"/>
              <a:ext cx="108387" cy="223225"/>
            </a:xfrm>
            <a:custGeom>
              <a:avLst/>
              <a:gdLst/>
              <a:ahLst/>
              <a:cxnLst/>
              <a:rect l="l" t="t" r="r" b="b"/>
              <a:pathLst>
                <a:path w="645" h="1315" extrusionOk="0">
                  <a:moveTo>
                    <a:pt x="644" y="0"/>
                  </a:moveTo>
                  <a:cubicBezTo>
                    <a:pt x="639" y="2"/>
                    <a:pt x="450" y="144"/>
                    <a:pt x="80" y="424"/>
                  </a:cubicBezTo>
                  <a:lnTo>
                    <a:pt x="1" y="1315"/>
                  </a:lnTo>
                  <a:cubicBezTo>
                    <a:pt x="59" y="1271"/>
                    <a:pt x="111" y="1229"/>
                    <a:pt x="162" y="1192"/>
                  </a:cubicBezTo>
                  <a:cubicBezTo>
                    <a:pt x="206" y="1154"/>
                    <a:pt x="255" y="1112"/>
                    <a:pt x="310" y="1066"/>
                  </a:cubicBezTo>
                  <a:cubicBezTo>
                    <a:pt x="413" y="978"/>
                    <a:pt x="497" y="910"/>
                    <a:pt x="564" y="861"/>
                  </a:cubicBezTo>
                  <a:lnTo>
                    <a:pt x="569" y="822"/>
                  </a:lnTo>
                  <a:lnTo>
                    <a:pt x="644" y="0"/>
                  </a:lnTo>
                  <a:close/>
                </a:path>
              </a:pathLst>
            </a:custGeom>
            <a:solidFill>
              <a:srgbClr val="9FDCF4">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8"/>
            <p:cNvSpPr/>
            <p:nvPr/>
          </p:nvSpPr>
          <p:spPr>
            <a:xfrm>
              <a:off x="9779584" y="4366642"/>
              <a:ext cx="391035" cy="203363"/>
            </a:xfrm>
            <a:custGeom>
              <a:avLst/>
              <a:gdLst/>
              <a:ahLst/>
              <a:cxnLst/>
              <a:rect l="l" t="t" r="r" b="b"/>
              <a:pathLst>
                <a:path w="2327" h="1198" extrusionOk="0">
                  <a:moveTo>
                    <a:pt x="526" y="267"/>
                  </a:moveTo>
                  <a:cubicBezTo>
                    <a:pt x="569" y="267"/>
                    <a:pt x="621" y="288"/>
                    <a:pt x="682" y="328"/>
                  </a:cubicBezTo>
                  <a:cubicBezTo>
                    <a:pt x="765" y="384"/>
                    <a:pt x="837" y="454"/>
                    <a:pt x="895" y="535"/>
                  </a:cubicBezTo>
                  <a:cubicBezTo>
                    <a:pt x="958" y="621"/>
                    <a:pt x="989" y="684"/>
                    <a:pt x="989" y="728"/>
                  </a:cubicBezTo>
                  <a:cubicBezTo>
                    <a:pt x="989" y="785"/>
                    <a:pt x="977" y="827"/>
                    <a:pt x="954" y="856"/>
                  </a:cubicBezTo>
                  <a:cubicBezTo>
                    <a:pt x="909" y="910"/>
                    <a:pt x="817" y="936"/>
                    <a:pt x="681" y="936"/>
                  </a:cubicBezTo>
                  <a:cubicBezTo>
                    <a:pt x="511" y="936"/>
                    <a:pt x="409" y="884"/>
                    <a:pt x="376" y="778"/>
                  </a:cubicBezTo>
                  <a:cubicBezTo>
                    <a:pt x="374" y="670"/>
                    <a:pt x="374" y="612"/>
                    <a:pt x="374" y="603"/>
                  </a:cubicBezTo>
                  <a:cubicBezTo>
                    <a:pt x="374" y="379"/>
                    <a:pt x="425" y="267"/>
                    <a:pt x="526" y="267"/>
                  </a:cubicBezTo>
                  <a:close/>
                  <a:moveTo>
                    <a:pt x="1" y="0"/>
                  </a:moveTo>
                  <a:lnTo>
                    <a:pt x="85" y="1020"/>
                  </a:lnTo>
                  <a:lnTo>
                    <a:pt x="95" y="1136"/>
                  </a:lnTo>
                  <a:cubicBezTo>
                    <a:pt x="137" y="1140"/>
                    <a:pt x="197" y="1145"/>
                    <a:pt x="278" y="1154"/>
                  </a:cubicBezTo>
                  <a:cubicBezTo>
                    <a:pt x="434" y="1164"/>
                    <a:pt x="569" y="1178"/>
                    <a:pt x="686" y="1197"/>
                  </a:cubicBezTo>
                  <a:lnTo>
                    <a:pt x="1184" y="1197"/>
                  </a:lnTo>
                  <a:lnTo>
                    <a:pt x="1119" y="454"/>
                  </a:lnTo>
                  <a:lnTo>
                    <a:pt x="1664" y="338"/>
                  </a:lnTo>
                  <a:lnTo>
                    <a:pt x="2327" y="202"/>
                  </a:lnTo>
                  <a:lnTo>
                    <a:pt x="2320" y="202"/>
                  </a:lnTo>
                  <a:lnTo>
                    <a:pt x="1"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8"/>
            <p:cNvSpPr/>
            <p:nvPr/>
          </p:nvSpPr>
          <p:spPr>
            <a:xfrm>
              <a:off x="12425072" y="4365284"/>
              <a:ext cx="182494" cy="280261"/>
            </a:xfrm>
            <a:custGeom>
              <a:avLst/>
              <a:gdLst/>
              <a:ahLst/>
              <a:cxnLst/>
              <a:rect l="l" t="t" r="r" b="b"/>
              <a:pathLst>
                <a:path w="1086" h="1651" extrusionOk="0">
                  <a:moveTo>
                    <a:pt x="1082" y="1"/>
                  </a:moveTo>
                  <a:cubicBezTo>
                    <a:pt x="693" y="296"/>
                    <a:pt x="384" y="525"/>
                    <a:pt x="158" y="690"/>
                  </a:cubicBezTo>
                  <a:cubicBezTo>
                    <a:pt x="127" y="715"/>
                    <a:pt x="95" y="739"/>
                    <a:pt x="65" y="760"/>
                  </a:cubicBezTo>
                  <a:lnTo>
                    <a:pt x="0" y="1651"/>
                  </a:lnTo>
                  <a:lnTo>
                    <a:pt x="0" y="1651"/>
                  </a:lnTo>
                  <a:lnTo>
                    <a:pt x="13" y="1642"/>
                  </a:lnTo>
                  <a:lnTo>
                    <a:pt x="153" y="1542"/>
                  </a:lnTo>
                  <a:cubicBezTo>
                    <a:pt x="151" y="1535"/>
                    <a:pt x="151" y="1526"/>
                    <a:pt x="151" y="1517"/>
                  </a:cubicBezTo>
                  <a:cubicBezTo>
                    <a:pt x="151" y="1488"/>
                    <a:pt x="246" y="1423"/>
                    <a:pt x="439" y="1321"/>
                  </a:cubicBezTo>
                  <a:cubicBezTo>
                    <a:pt x="472" y="1304"/>
                    <a:pt x="505" y="1286"/>
                    <a:pt x="539" y="1268"/>
                  </a:cubicBezTo>
                  <a:cubicBezTo>
                    <a:pt x="723" y="1137"/>
                    <a:pt x="881" y="1023"/>
                    <a:pt x="1012" y="923"/>
                  </a:cubicBezTo>
                  <a:lnTo>
                    <a:pt x="1035" y="906"/>
                  </a:lnTo>
                  <a:lnTo>
                    <a:pt x="1044" y="516"/>
                  </a:lnTo>
                  <a:lnTo>
                    <a:pt x="1086" y="1"/>
                  </a:lnTo>
                  <a:close/>
                </a:path>
              </a:pathLst>
            </a:custGeom>
            <a:solidFill>
              <a:srgbClr val="9FDCF4">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8"/>
            <p:cNvSpPr/>
            <p:nvPr/>
          </p:nvSpPr>
          <p:spPr>
            <a:xfrm>
              <a:off x="9967287" y="4439463"/>
              <a:ext cx="2468880" cy="254289"/>
            </a:xfrm>
            <a:custGeom>
              <a:avLst/>
              <a:gdLst/>
              <a:ahLst/>
              <a:cxnLst/>
              <a:rect l="l" t="t" r="r" b="b"/>
              <a:pathLst>
                <a:path w="14692" h="1498" extrusionOk="0">
                  <a:moveTo>
                    <a:pt x="1753" y="331"/>
                  </a:moveTo>
                  <a:cubicBezTo>
                    <a:pt x="1842" y="331"/>
                    <a:pt x="1885" y="393"/>
                    <a:pt x="1883" y="516"/>
                  </a:cubicBezTo>
                  <a:cubicBezTo>
                    <a:pt x="1885" y="574"/>
                    <a:pt x="1873" y="632"/>
                    <a:pt x="1850" y="684"/>
                  </a:cubicBezTo>
                  <a:cubicBezTo>
                    <a:pt x="1820" y="754"/>
                    <a:pt x="1769" y="789"/>
                    <a:pt x="1701" y="789"/>
                  </a:cubicBezTo>
                  <a:cubicBezTo>
                    <a:pt x="1627" y="789"/>
                    <a:pt x="1576" y="761"/>
                    <a:pt x="1548" y="709"/>
                  </a:cubicBezTo>
                  <a:cubicBezTo>
                    <a:pt x="1536" y="653"/>
                    <a:pt x="1531" y="623"/>
                    <a:pt x="1531" y="619"/>
                  </a:cubicBezTo>
                  <a:cubicBezTo>
                    <a:pt x="1531" y="451"/>
                    <a:pt x="1589" y="356"/>
                    <a:pt x="1708" y="335"/>
                  </a:cubicBezTo>
                  <a:cubicBezTo>
                    <a:pt x="1724" y="332"/>
                    <a:pt x="1739" y="331"/>
                    <a:pt x="1753" y="331"/>
                  </a:cubicBezTo>
                  <a:close/>
                  <a:moveTo>
                    <a:pt x="12677" y="453"/>
                  </a:moveTo>
                  <a:cubicBezTo>
                    <a:pt x="12760" y="453"/>
                    <a:pt x="12801" y="512"/>
                    <a:pt x="12800" y="628"/>
                  </a:cubicBezTo>
                  <a:cubicBezTo>
                    <a:pt x="12800" y="667"/>
                    <a:pt x="12782" y="719"/>
                    <a:pt x="12745" y="786"/>
                  </a:cubicBezTo>
                  <a:cubicBezTo>
                    <a:pt x="12698" y="868"/>
                    <a:pt x="12645" y="910"/>
                    <a:pt x="12586" y="910"/>
                  </a:cubicBezTo>
                  <a:cubicBezTo>
                    <a:pt x="12519" y="910"/>
                    <a:pt x="12472" y="882"/>
                    <a:pt x="12447" y="828"/>
                  </a:cubicBezTo>
                  <a:cubicBezTo>
                    <a:pt x="12435" y="770"/>
                    <a:pt x="12430" y="740"/>
                    <a:pt x="12430" y="735"/>
                  </a:cubicBezTo>
                  <a:cubicBezTo>
                    <a:pt x="12430" y="584"/>
                    <a:pt x="12493" y="493"/>
                    <a:pt x="12616" y="462"/>
                  </a:cubicBezTo>
                  <a:cubicBezTo>
                    <a:pt x="12638" y="456"/>
                    <a:pt x="12658" y="453"/>
                    <a:pt x="12677" y="453"/>
                  </a:cubicBezTo>
                  <a:close/>
                  <a:moveTo>
                    <a:pt x="5213" y="502"/>
                  </a:moveTo>
                  <a:cubicBezTo>
                    <a:pt x="5242" y="502"/>
                    <a:pt x="5275" y="507"/>
                    <a:pt x="5312" y="516"/>
                  </a:cubicBezTo>
                  <a:cubicBezTo>
                    <a:pt x="5484" y="562"/>
                    <a:pt x="5570" y="637"/>
                    <a:pt x="5570" y="742"/>
                  </a:cubicBezTo>
                  <a:cubicBezTo>
                    <a:pt x="5568" y="777"/>
                    <a:pt x="5556" y="814"/>
                    <a:pt x="5533" y="842"/>
                  </a:cubicBezTo>
                  <a:lnTo>
                    <a:pt x="5535" y="842"/>
                  </a:lnTo>
                  <a:cubicBezTo>
                    <a:pt x="5506" y="884"/>
                    <a:pt x="5459" y="910"/>
                    <a:pt x="5408" y="910"/>
                  </a:cubicBezTo>
                  <a:cubicBezTo>
                    <a:pt x="5407" y="910"/>
                    <a:pt x="5405" y="910"/>
                    <a:pt x="5403" y="910"/>
                  </a:cubicBezTo>
                  <a:cubicBezTo>
                    <a:pt x="5170" y="910"/>
                    <a:pt x="5054" y="835"/>
                    <a:pt x="5054" y="682"/>
                  </a:cubicBezTo>
                  <a:cubicBezTo>
                    <a:pt x="5054" y="563"/>
                    <a:pt x="5107" y="502"/>
                    <a:pt x="5213" y="502"/>
                  </a:cubicBezTo>
                  <a:close/>
                  <a:moveTo>
                    <a:pt x="3641" y="211"/>
                  </a:moveTo>
                  <a:cubicBezTo>
                    <a:pt x="3762" y="223"/>
                    <a:pt x="3973" y="281"/>
                    <a:pt x="4274" y="383"/>
                  </a:cubicBezTo>
                  <a:cubicBezTo>
                    <a:pt x="4646" y="507"/>
                    <a:pt x="4830" y="614"/>
                    <a:pt x="4830" y="704"/>
                  </a:cubicBezTo>
                  <a:cubicBezTo>
                    <a:pt x="4834" y="788"/>
                    <a:pt x="4783" y="865"/>
                    <a:pt x="4704" y="896"/>
                  </a:cubicBezTo>
                  <a:cubicBezTo>
                    <a:pt x="4606" y="942"/>
                    <a:pt x="4429" y="965"/>
                    <a:pt x="4173" y="965"/>
                  </a:cubicBezTo>
                  <a:cubicBezTo>
                    <a:pt x="3485" y="965"/>
                    <a:pt x="2974" y="921"/>
                    <a:pt x="2637" y="837"/>
                  </a:cubicBezTo>
                  <a:cubicBezTo>
                    <a:pt x="2334" y="758"/>
                    <a:pt x="2183" y="649"/>
                    <a:pt x="2183" y="511"/>
                  </a:cubicBezTo>
                  <a:cubicBezTo>
                    <a:pt x="2183" y="411"/>
                    <a:pt x="2242" y="342"/>
                    <a:pt x="2363" y="306"/>
                  </a:cubicBezTo>
                  <a:cubicBezTo>
                    <a:pt x="2437" y="281"/>
                    <a:pt x="2642" y="249"/>
                    <a:pt x="2977" y="211"/>
                  </a:cubicBezTo>
                  <a:close/>
                  <a:moveTo>
                    <a:pt x="11624" y="329"/>
                  </a:moveTo>
                  <a:cubicBezTo>
                    <a:pt x="11807" y="329"/>
                    <a:pt x="11960" y="350"/>
                    <a:pt x="12084" y="395"/>
                  </a:cubicBezTo>
                  <a:cubicBezTo>
                    <a:pt x="12262" y="456"/>
                    <a:pt x="12351" y="553"/>
                    <a:pt x="12351" y="686"/>
                  </a:cubicBezTo>
                  <a:cubicBezTo>
                    <a:pt x="12351" y="763"/>
                    <a:pt x="12326" y="821"/>
                    <a:pt x="12277" y="863"/>
                  </a:cubicBezTo>
                  <a:cubicBezTo>
                    <a:pt x="12193" y="930"/>
                    <a:pt x="12034" y="965"/>
                    <a:pt x="11800" y="965"/>
                  </a:cubicBezTo>
                  <a:cubicBezTo>
                    <a:pt x="11418" y="965"/>
                    <a:pt x="11129" y="935"/>
                    <a:pt x="10933" y="877"/>
                  </a:cubicBezTo>
                  <a:cubicBezTo>
                    <a:pt x="10750" y="826"/>
                    <a:pt x="10659" y="754"/>
                    <a:pt x="10659" y="661"/>
                  </a:cubicBezTo>
                  <a:cubicBezTo>
                    <a:pt x="10659" y="581"/>
                    <a:pt x="10747" y="507"/>
                    <a:pt x="10924" y="442"/>
                  </a:cubicBezTo>
                  <a:cubicBezTo>
                    <a:pt x="11111" y="377"/>
                    <a:pt x="11306" y="341"/>
                    <a:pt x="11504" y="332"/>
                  </a:cubicBezTo>
                  <a:cubicBezTo>
                    <a:pt x="11545" y="330"/>
                    <a:pt x="11585" y="329"/>
                    <a:pt x="11624" y="329"/>
                  </a:cubicBezTo>
                  <a:close/>
                  <a:moveTo>
                    <a:pt x="2813" y="1"/>
                  </a:moveTo>
                  <a:cubicBezTo>
                    <a:pt x="2162" y="1"/>
                    <a:pt x="1224" y="10"/>
                    <a:pt x="0" y="27"/>
                  </a:cubicBezTo>
                  <a:lnTo>
                    <a:pt x="65" y="768"/>
                  </a:lnTo>
                  <a:lnTo>
                    <a:pt x="109" y="1166"/>
                  </a:lnTo>
                  <a:cubicBezTo>
                    <a:pt x="126" y="1165"/>
                    <a:pt x="146" y="1164"/>
                    <a:pt x="168" y="1164"/>
                  </a:cubicBezTo>
                  <a:cubicBezTo>
                    <a:pt x="231" y="1164"/>
                    <a:pt x="314" y="1171"/>
                    <a:pt x="419" y="1184"/>
                  </a:cubicBezTo>
                  <a:cubicBezTo>
                    <a:pt x="1003" y="1256"/>
                    <a:pt x="1350" y="1296"/>
                    <a:pt x="1459" y="1305"/>
                  </a:cubicBezTo>
                  <a:cubicBezTo>
                    <a:pt x="1441" y="1308"/>
                    <a:pt x="1419" y="1312"/>
                    <a:pt x="1394" y="1314"/>
                  </a:cubicBezTo>
                  <a:cubicBezTo>
                    <a:pt x="2334" y="1382"/>
                    <a:pt x="3273" y="1433"/>
                    <a:pt x="4213" y="1470"/>
                  </a:cubicBezTo>
                  <a:cubicBezTo>
                    <a:pt x="4277" y="1439"/>
                    <a:pt x="4346" y="1423"/>
                    <a:pt x="4415" y="1423"/>
                  </a:cubicBezTo>
                  <a:cubicBezTo>
                    <a:pt x="4425" y="1423"/>
                    <a:pt x="4434" y="1423"/>
                    <a:pt x="4444" y="1424"/>
                  </a:cubicBezTo>
                  <a:cubicBezTo>
                    <a:pt x="4518" y="1429"/>
                    <a:pt x="4592" y="1438"/>
                    <a:pt x="4664" y="1450"/>
                  </a:cubicBezTo>
                  <a:cubicBezTo>
                    <a:pt x="4690" y="1450"/>
                    <a:pt x="4772" y="1456"/>
                    <a:pt x="4912" y="1463"/>
                  </a:cubicBezTo>
                  <a:cubicBezTo>
                    <a:pt x="5053" y="1471"/>
                    <a:pt x="5135" y="1475"/>
                    <a:pt x="5160" y="1478"/>
                  </a:cubicBezTo>
                  <a:lnTo>
                    <a:pt x="6119" y="1484"/>
                  </a:lnTo>
                  <a:lnTo>
                    <a:pt x="6198" y="1498"/>
                  </a:lnTo>
                  <a:lnTo>
                    <a:pt x="7733" y="1498"/>
                  </a:lnTo>
                  <a:cubicBezTo>
                    <a:pt x="7788" y="1482"/>
                    <a:pt x="7945" y="1464"/>
                    <a:pt x="8208" y="1442"/>
                  </a:cubicBezTo>
                  <a:lnTo>
                    <a:pt x="9286" y="1442"/>
                  </a:lnTo>
                  <a:cubicBezTo>
                    <a:pt x="9464" y="1421"/>
                    <a:pt x="9581" y="1407"/>
                    <a:pt x="9641" y="1401"/>
                  </a:cubicBezTo>
                  <a:cubicBezTo>
                    <a:pt x="9865" y="1385"/>
                    <a:pt x="10179" y="1375"/>
                    <a:pt x="10586" y="1373"/>
                  </a:cubicBezTo>
                  <a:lnTo>
                    <a:pt x="11744" y="1371"/>
                  </a:lnTo>
                  <a:cubicBezTo>
                    <a:pt x="11759" y="1368"/>
                    <a:pt x="11787" y="1367"/>
                    <a:pt x="11827" y="1367"/>
                  </a:cubicBezTo>
                  <a:cubicBezTo>
                    <a:pt x="11879" y="1367"/>
                    <a:pt x="11952" y="1369"/>
                    <a:pt x="12044" y="1373"/>
                  </a:cubicBezTo>
                  <a:lnTo>
                    <a:pt x="12058" y="1377"/>
                  </a:lnTo>
                  <a:cubicBezTo>
                    <a:pt x="12065" y="1378"/>
                    <a:pt x="12070" y="1382"/>
                    <a:pt x="12072" y="1389"/>
                  </a:cubicBezTo>
                  <a:cubicBezTo>
                    <a:pt x="12063" y="1392"/>
                    <a:pt x="12051" y="1396"/>
                    <a:pt x="12039" y="1399"/>
                  </a:cubicBezTo>
                  <a:cubicBezTo>
                    <a:pt x="12900" y="1350"/>
                    <a:pt x="13762" y="1289"/>
                    <a:pt x="14625" y="1214"/>
                  </a:cubicBezTo>
                  <a:lnTo>
                    <a:pt x="14691" y="323"/>
                  </a:lnTo>
                  <a:lnTo>
                    <a:pt x="11667" y="127"/>
                  </a:lnTo>
                  <a:lnTo>
                    <a:pt x="7556" y="376"/>
                  </a:lnTo>
                  <a:cubicBezTo>
                    <a:pt x="6215" y="248"/>
                    <a:pt x="4930" y="127"/>
                    <a:pt x="3699" y="11"/>
                  </a:cubicBezTo>
                  <a:cubicBezTo>
                    <a:pt x="3516" y="4"/>
                    <a:pt x="3220" y="1"/>
                    <a:pt x="2813" y="1"/>
                  </a:cubicBezTo>
                  <a:close/>
                </a:path>
              </a:pathLst>
            </a:custGeom>
            <a:solidFill>
              <a:srgbClr val="9FDCF4">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8"/>
            <p:cNvSpPr/>
            <p:nvPr/>
          </p:nvSpPr>
          <p:spPr>
            <a:xfrm>
              <a:off x="11593767" y="4689158"/>
              <a:ext cx="130905" cy="4583"/>
            </a:xfrm>
            <a:custGeom>
              <a:avLst/>
              <a:gdLst/>
              <a:ahLst/>
              <a:cxnLst/>
              <a:rect l="l" t="t" r="r" b="b"/>
              <a:pathLst>
                <a:path w="779" h="27" extrusionOk="0">
                  <a:moveTo>
                    <a:pt x="779" y="0"/>
                  </a:moveTo>
                  <a:cubicBezTo>
                    <a:pt x="486" y="2"/>
                    <a:pt x="226" y="11"/>
                    <a:pt x="0" y="27"/>
                  </a:cubicBezTo>
                  <a:cubicBezTo>
                    <a:pt x="260" y="20"/>
                    <a:pt x="519" y="11"/>
                    <a:pt x="779" y="0"/>
                  </a:cubicBezTo>
                  <a:close/>
                </a:path>
              </a:pathLst>
            </a:custGeom>
            <a:solidFill>
              <a:srgbClr val="9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8"/>
            <p:cNvSpPr/>
            <p:nvPr/>
          </p:nvSpPr>
          <p:spPr>
            <a:xfrm>
              <a:off x="9967287" y="4421300"/>
              <a:ext cx="2484676" cy="81990"/>
            </a:xfrm>
            <a:custGeom>
              <a:avLst/>
              <a:gdLst/>
              <a:ahLst/>
              <a:cxnLst/>
              <a:rect l="l" t="t" r="r" b="b"/>
              <a:pathLst>
                <a:path w="14786" h="483" extrusionOk="0">
                  <a:moveTo>
                    <a:pt x="2767" y="1"/>
                  </a:moveTo>
                  <a:cubicBezTo>
                    <a:pt x="2220" y="1"/>
                    <a:pt x="1479" y="6"/>
                    <a:pt x="544" y="18"/>
                  </a:cubicBezTo>
                  <a:lnTo>
                    <a:pt x="0" y="134"/>
                  </a:lnTo>
                  <a:cubicBezTo>
                    <a:pt x="1224" y="117"/>
                    <a:pt x="2162" y="108"/>
                    <a:pt x="2814" y="108"/>
                  </a:cubicBezTo>
                  <a:cubicBezTo>
                    <a:pt x="3221" y="108"/>
                    <a:pt x="3517" y="111"/>
                    <a:pt x="3701" y="118"/>
                  </a:cubicBezTo>
                  <a:cubicBezTo>
                    <a:pt x="4930" y="232"/>
                    <a:pt x="6215" y="355"/>
                    <a:pt x="7558" y="483"/>
                  </a:cubicBezTo>
                  <a:lnTo>
                    <a:pt x="11669" y="234"/>
                  </a:lnTo>
                  <a:lnTo>
                    <a:pt x="14693" y="430"/>
                  </a:lnTo>
                  <a:cubicBezTo>
                    <a:pt x="14723" y="407"/>
                    <a:pt x="14754" y="385"/>
                    <a:pt x="14786" y="358"/>
                  </a:cubicBezTo>
                  <a:lnTo>
                    <a:pt x="11667" y="127"/>
                  </a:lnTo>
                  <a:lnTo>
                    <a:pt x="7556" y="376"/>
                  </a:lnTo>
                  <a:cubicBezTo>
                    <a:pt x="6215" y="248"/>
                    <a:pt x="4930" y="127"/>
                    <a:pt x="3699" y="11"/>
                  </a:cubicBezTo>
                  <a:cubicBezTo>
                    <a:pt x="3509" y="4"/>
                    <a:pt x="3198" y="1"/>
                    <a:pt x="2767" y="1"/>
                  </a:cubicBezTo>
                  <a:close/>
                </a:path>
              </a:pathLst>
            </a:custGeom>
            <a:solidFill>
              <a:srgbClr val="EF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8"/>
            <p:cNvSpPr/>
            <p:nvPr/>
          </p:nvSpPr>
          <p:spPr>
            <a:xfrm>
              <a:off x="9779584" y="4060422"/>
              <a:ext cx="3062238" cy="424721"/>
            </a:xfrm>
            <a:custGeom>
              <a:avLst/>
              <a:gdLst/>
              <a:ahLst/>
              <a:cxnLst/>
              <a:rect l="l" t="t" r="r" b="b"/>
              <a:pathLst>
                <a:path w="18223" h="2502" extrusionOk="0">
                  <a:moveTo>
                    <a:pt x="11515" y="0"/>
                  </a:moveTo>
                  <a:lnTo>
                    <a:pt x="9094" y="42"/>
                  </a:lnTo>
                  <a:cubicBezTo>
                    <a:pt x="8601" y="30"/>
                    <a:pt x="8149" y="25"/>
                    <a:pt x="7732" y="25"/>
                  </a:cubicBezTo>
                  <a:cubicBezTo>
                    <a:pt x="6124" y="188"/>
                    <a:pt x="4631" y="344"/>
                    <a:pt x="3254" y="489"/>
                  </a:cubicBezTo>
                  <a:cubicBezTo>
                    <a:pt x="2839" y="535"/>
                    <a:pt x="2448" y="577"/>
                    <a:pt x="2085" y="615"/>
                  </a:cubicBezTo>
                  <a:lnTo>
                    <a:pt x="1" y="1806"/>
                  </a:lnTo>
                  <a:lnTo>
                    <a:pt x="2320" y="2007"/>
                  </a:lnTo>
                  <a:lnTo>
                    <a:pt x="2327" y="2007"/>
                  </a:lnTo>
                  <a:lnTo>
                    <a:pt x="1664" y="2142"/>
                  </a:lnTo>
                  <a:cubicBezTo>
                    <a:pt x="2582" y="2132"/>
                    <a:pt x="3313" y="2126"/>
                    <a:pt x="3858" y="2126"/>
                  </a:cubicBezTo>
                  <a:cubicBezTo>
                    <a:pt x="4303" y="2126"/>
                    <a:pt x="4623" y="2130"/>
                    <a:pt x="4818" y="2137"/>
                  </a:cubicBezTo>
                  <a:cubicBezTo>
                    <a:pt x="6047" y="2253"/>
                    <a:pt x="7334" y="2374"/>
                    <a:pt x="8675" y="2502"/>
                  </a:cubicBezTo>
                  <a:lnTo>
                    <a:pt x="12788" y="2253"/>
                  </a:lnTo>
                  <a:lnTo>
                    <a:pt x="15903" y="2484"/>
                  </a:lnTo>
                  <a:cubicBezTo>
                    <a:pt x="16129" y="2321"/>
                    <a:pt x="16436" y="2092"/>
                    <a:pt x="16827" y="1795"/>
                  </a:cubicBezTo>
                  <a:cubicBezTo>
                    <a:pt x="16632" y="1764"/>
                    <a:pt x="16350" y="1720"/>
                    <a:pt x="15984" y="1669"/>
                  </a:cubicBezTo>
                  <a:cubicBezTo>
                    <a:pt x="16143" y="1623"/>
                    <a:pt x="16401" y="1546"/>
                    <a:pt x="16759" y="1439"/>
                  </a:cubicBezTo>
                  <a:cubicBezTo>
                    <a:pt x="17156" y="1320"/>
                    <a:pt x="17458" y="1231"/>
                    <a:pt x="17660" y="1169"/>
                  </a:cubicBezTo>
                  <a:cubicBezTo>
                    <a:pt x="18030" y="889"/>
                    <a:pt x="18217" y="749"/>
                    <a:pt x="18222" y="745"/>
                  </a:cubicBezTo>
                  <a:cubicBezTo>
                    <a:pt x="17300" y="598"/>
                    <a:pt x="16043" y="387"/>
                    <a:pt x="14450" y="112"/>
                  </a:cubicBezTo>
                  <a:cubicBezTo>
                    <a:pt x="14425" y="107"/>
                    <a:pt x="14401" y="102"/>
                    <a:pt x="14376" y="98"/>
                  </a:cubicBezTo>
                  <a:cubicBezTo>
                    <a:pt x="14188" y="89"/>
                    <a:pt x="13724" y="72"/>
                    <a:pt x="12986" y="42"/>
                  </a:cubicBezTo>
                  <a:cubicBezTo>
                    <a:pt x="12314" y="14"/>
                    <a:pt x="11825" y="0"/>
                    <a:pt x="11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8"/>
            <p:cNvSpPr/>
            <p:nvPr/>
          </p:nvSpPr>
          <p:spPr>
            <a:xfrm>
              <a:off x="12465066" y="4258854"/>
              <a:ext cx="281807" cy="194197"/>
            </a:xfrm>
            <a:custGeom>
              <a:avLst/>
              <a:gdLst/>
              <a:ahLst/>
              <a:cxnLst/>
              <a:rect l="l" t="t" r="r" b="b"/>
              <a:pathLst>
                <a:path w="1677" h="1144" extrusionOk="0">
                  <a:moveTo>
                    <a:pt x="1271" y="263"/>
                  </a:moveTo>
                  <a:cubicBezTo>
                    <a:pt x="1393" y="263"/>
                    <a:pt x="1454" y="382"/>
                    <a:pt x="1454" y="619"/>
                  </a:cubicBezTo>
                  <a:cubicBezTo>
                    <a:pt x="1454" y="658"/>
                    <a:pt x="1428" y="714"/>
                    <a:pt x="1372" y="784"/>
                  </a:cubicBezTo>
                  <a:cubicBezTo>
                    <a:pt x="1305" y="872"/>
                    <a:pt x="1230" y="916"/>
                    <a:pt x="1147" y="916"/>
                  </a:cubicBezTo>
                  <a:cubicBezTo>
                    <a:pt x="1067" y="916"/>
                    <a:pt x="1011" y="852"/>
                    <a:pt x="981" y="726"/>
                  </a:cubicBezTo>
                  <a:cubicBezTo>
                    <a:pt x="967" y="600"/>
                    <a:pt x="960" y="533"/>
                    <a:pt x="960" y="526"/>
                  </a:cubicBezTo>
                  <a:cubicBezTo>
                    <a:pt x="960" y="481"/>
                    <a:pt x="984" y="432"/>
                    <a:pt x="1035" y="379"/>
                  </a:cubicBezTo>
                  <a:cubicBezTo>
                    <a:pt x="1083" y="326"/>
                    <a:pt x="1142" y="290"/>
                    <a:pt x="1209" y="272"/>
                  </a:cubicBezTo>
                  <a:cubicBezTo>
                    <a:pt x="1231" y="266"/>
                    <a:pt x="1252" y="263"/>
                    <a:pt x="1271" y="263"/>
                  </a:cubicBezTo>
                  <a:close/>
                  <a:moveTo>
                    <a:pt x="1677" y="0"/>
                  </a:moveTo>
                  <a:cubicBezTo>
                    <a:pt x="1475" y="62"/>
                    <a:pt x="1174" y="151"/>
                    <a:pt x="776" y="270"/>
                  </a:cubicBezTo>
                  <a:cubicBezTo>
                    <a:pt x="418" y="377"/>
                    <a:pt x="160" y="454"/>
                    <a:pt x="1" y="500"/>
                  </a:cubicBezTo>
                  <a:cubicBezTo>
                    <a:pt x="367" y="551"/>
                    <a:pt x="650" y="595"/>
                    <a:pt x="844" y="626"/>
                  </a:cubicBezTo>
                  <a:cubicBezTo>
                    <a:pt x="845" y="627"/>
                    <a:pt x="845" y="628"/>
                    <a:pt x="846" y="628"/>
                  </a:cubicBezTo>
                  <a:cubicBezTo>
                    <a:pt x="846" y="628"/>
                    <a:pt x="847" y="627"/>
                    <a:pt x="848" y="626"/>
                  </a:cubicBezTo>
                  <a:lnTo>
                    <a:pt x="848" y="626"/>
                  </a:lnTo>
                  <a:lnTo>
                    <a:pt x="806" y="1143"/>
                  </a:lnTo>
                  <a:cubicBezTo>
                    <a:pt x="1051" y="1070"/>
                    <a:pt x="1314" y="986"/>
                    <a:pt x="1598" y="891"/>
                  </a:cubicBezTo>
                  <a:lnTo>
                    <a:pt x="1677"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8"/>
            <p:cNvSpPr/>
            <p:nvPr/>
          </p:nvSpPr>
          <p:spPr>
            <a:xfrm>
              <a:off x="9842264" y="4411964"/>
              <a:ext cx="103682" cy="113734"/>
            </a:xfrm>
            <a:custGeom>
              <a:avLst/>
              <a:gdLst/>
              <a:ahLst/>
              <a:cxnLst/>
              <a:rect l="l" t="t" r="r" b="b"/>
              <a:pathLst>
                <a:path w="617" h="670" extrusionOk="0">
                  <a:moveTo>
                    <a:pt x="154" y="1"/>
                  </a:moveTo>
                  <a:cubicBezTo>
                    <a:pt x="52" y="1"/>
                    <a:pt x="1" y="113"/>
                    <a:pt x="1" y="336"/>
                  </a:cubicBezTo>
                  <a:cubicBezTo>
                    <a:pt x="1" y="345"/>
                    <a:pt x="1" y="403"/>
                    <a:pt x="3" y="511"/>
                  </a:cubicBezTo>
                  <a:cubicBezTo>
                    <a:pt x="36" y="617"/>
                    <a:pt x="138" y="667"/>
                    <a:pt x="308" y="669"/>
                  </a:cubicBezTo>
                  <a:cubicBezTo>
                    <a:pt x="444" y="669"/>
                    <a:pt x="536" y="643"/>
                    <a:pt x="581" y="589"/>
                  </a:cubicBezTo>
                  <a:cubicBezTo>
                    <a:pt x="606" y="560"/>
                    <a:pt x="616" y="518"/>
                    <a:pt x="616" y="461"/>
                  </a:cubicBezTo>
                  <a:cubicBezTo>
                    <a:pt x="616" y="417"/>
                    <a:pt x="585" y="354"/>
                    <a:pt x="522" y="268"/>
                  </a:cubicBezTo>
                  <a:cubicBezTo>
                    <a:pt x="464" y="187"/>
                    <a:pt x="392" y="117"/>
                    <a:pt x="309" y="61"/>
                  </a:cubicBezTo>
                  <a:cubicBezTo>
                    <a:pt x="249" y="21"/>
                    <a:pt x="197" y="1"/>
                    <a:pt x="154"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8"/>
            <p:cNvSpPr/>
            <p:nvPr/>
          </p:nvSpPr>
          <p:spPr>
            <a:xfrm>
              <a:off x="12626219" y="4303158"/>
              <a:ext cx="83349" cy="111188"/>
            </a:xfrm>
            <a:custGeom>
              <a:avLst/>
              <a:gdLst/>
              <a:ahLst/>
              <a:cxnLst/>
              <a:rect l="l" t="t" r="r" b="b"/>
              <a:pathLst>
                <a:path w="496" h="655" extrusionOk="0">
                  <a:moveTo>
                    <a:pt x="313" y="0"/>
                  </a:moveTo>
                  <a:cubicBezTo>
                    <a:pt x="293" y="0"/>
                    <a:pt x="272" y="3"/>
                    <a:pt x="250" y="9"/>
                  </a:cubicBezTo>
                  <a:cubicBezTo>
                    <a:pt x="183" y="29"/>
                    <a:pt x="124" y="65"/>
                    <a:pt x="78" y="116"/>
                  </a:cubicBezTo>
                  <a:cubicBezTo>
                    <a:pt x="25" y="171"/>
                    <a:pt x="1" y="220"/>
                    <a:pt x="1" y="265"/>
                  </a:cubicBezTo>
                  <a:cubicBezTo>
                    <a:pt x="1" y="271"/>
                    <a:pt x="8" y="337"/>
                    <a:pt x="22" y="463"/>
                  </a:cubicBezTo>
                  <a:cubicBezTo>
                    <a:pt x="52" y="591"/>
                    <a:pt x="108" y="655"/>
                    <a:pt x="190" y="655"/>
                  </a:cubicBezTo>
                  <a:cubicBezTo>
                    <a:pt x="273" y="655"/>
                    <a:pt x="346" y="611"/>
                    <a:pt x="415" y="523"/>
                  </a:cubicBezTo>
                  <a:cubicBezTo>
                    <a:pt x="469" y="451"/>
                    <a:pt x="495" y="395"/>
                    <a:pt x="495" y="356"/>
                  </a:cubicBezTo>
                  <a:cubicBezTo>
                    <a:pt x="495" y="119"/>
                    <a:pt x="435" y="0"/>
                    <a:pt x="313"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8"/>
            <p:cNvSpPr/>
            <p:nvPr/>
          </p:nvSpPr>
          <p:spPr>
            <a:xfrm>
              <a:off x="10224055" y="4495479"/>
              <a:ext cx="59823" cy="78086"/>
            </a:xfrm>
            <a:custGeom>
              <a:avLst/>
              <a:gdLst/>
              <a:ahLst/>
              <a:cxnLst/>
              <a:rect l="l" t="t" r="r" b="b"/>
              <a:pathLst>
                <a:path w="356" h="460" extrusionOk="0">
                  <a:moveTo>
                    <a:pt x="224" y="1"/>
                  </a:moveTo>
                  <a:cubicBezTo>
                    <a:pt x="211" y="1"/>
                    <a:pt x="196" y="2"/>
                    <a:pt x="180" y="5"/>
                  </a:cubicBezTo>
                  <a:cubicBezTo>
                    <a:pt x="61" y="26"/>
                    <a:pt x="1" y="121"/>
                    <a:pt x="1" y="289"/>
                  </a:cubicBezTo>
                  <a:cubicBezTo>
                    <a:pt x="1" y="293"/>
                    <a:pt x="8" y="323"/>
                    <a:pt x="20" y="379"/>
                  </a:cubicBezTo>
                  <a:cubicBezTo>
                    <a:pt x="48" y="431"/>
                    <a:pt x="99" y="459"/>
                    <a:pt x="171" y="459"/>
                  </a:cubicBezTo>
                  <a:cubicBezTo>
                    <a:pt x="241" y="459"/>
                    <a:pt x="292" y="424"/>
                    <a:pt x="322" y="354"/>
                  </a:cubicBezTo>
                  <a:cubicBezTo>
                    <a:pt x="345" y="302"/>
                    <a:pt x="355" y="244"/>
                    <a:pt x="355" y="186"/>
                  </a:cubicBezTo>
                  <a:cubicBezTo>
                    <a:pt x="355" y="63"/>
                    <a:pt x="312" y="1"/>
                    <a:pt x="224"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8"/>
            <p:cNvSpPr/>
            <p:nvPr/>
          </p:nvSpPr>
          <p:spPr>
            <a:xfrm>
              <a:off x="11758113" y="4495139"/>
              <a:ext cx="284664" cy="107793"/>
            </a:xfrm>
            <a:custGeom>
              <a:avLst/>
              <a:gdLst/>
              <a:ahLst/>
              <a:cxnLst/>
              <a:rect l="l" t="t" r="r" b="b"/>
              <a:pathLst>
                <a:path w="1694" h="635" extrusionOk="0">
                  <a:moveTo>
                    <a:pt x="973" y="0"/>
                  </a:moveTo>
                  <a:cubicBezTo>
                    <a:pt x="933" y="0"/>
                    <a:pt x="891" y="2"/>
                    <a:pt x="847" y="4"/>
                  </a:cubicBezTo>
                  <a:cubicBezTo>
                    <a:pt x="649" y="11"/>
                    <a:pt x="453" y="48"/>
                    <a:pt x="267" y="113"/>
                  </a:cubicBezTo>
                  <a:cubicBezTo>
                    <a:pt x="88" y="179"/>
                    <a:pt x="0" y="251"/>
                    <a:pt x="0" y="332"/>
                  </a:cubicBezTo>
                  <a:cubicBezTo>
                    <a:pt x="0" y="425"/>
                    <a:pt x="92" y="498"/>
                    <a:pt x="274" y="549"/>
                  </a:cubicBezTo>
                  <a:cubicBezTo>
                    <a:pt x="472" y="607"/>
                    <a:pt x="761" y="635"/>
                    <a:pt x="1143" y="635"/>
                  </a:cubicBezTo>
                  <a:cubicBezTo>
                    <a:pt x="1377" y="635"/>
                    <a:pt x="1534" y="602"/>
                    <a:pt x="1619" y="535"/>
                  </a:cubicBezTo>
                  <a:cubicBezTo>
                    <a:pt x="1668" y="493"/>
                    <a:pt x="1694" y="433"/>
                    <a:pt x="1694" y="356"/>
                  </a:cubicBezTo>
                  <a:cubicBezTo>
                    <a:pt x="1694" y="225"/>
                    <a:pt x="1605" y="127"/>
                    <a:pt x="1427" y="65"/>
                  </a:cubicBezTo>
                  <a:cubicBezTo>
                    <a:pt x="1303" y="22"/>
                    <a:pt x="1152" y="0"/>
                    <a:pt x="973"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8"/>
            <p:cNvSpPr/>
            <p:nvPr/>
          </p:nvSpPr>
          <p:spPr>
            <a:xfrm>
              <a:off x="12055884" y="4516358"/>
              <a:ext cx="62344" cy="77747"/>
            </a:xfrm>
            <a:custGeom>
              <a:avLst/>
              <a:gdLst/>
              <a:ahLst/>
              <a:cxnLst/>
              <a:rect l="l" t="t" r="r" b="b"/>
              <a:pathLst>
                <a:path w="371" h="458" extrusionOk="0">
                  <a:moveTo>
                    <a:pt x="247" y="0"/>
                  </a:moveTo>
                  <a:cubicBezTo>
                    <a:pt x="229" y="0"/>
                    <a:pt x="209" y="3"/>
                    <a:pt x="187" y="9"/>
                  </a:cubicBezTo>
                  <a:cubicBezTo>
                    <a:pt x="64" y="40"/>
                    <a:pt x="1" y="131"/>
                    <a:pt x="1" y="282"/>
                  </a:cubicBezTo>
                  <a:cubicBezTo>
                    <a:pt x="1" y="286"/>
                    <a:pt x="6" y="317"/>
                    <a:pt x="17" y="375"/>
                  </a:cubicBezTo>
                  <a:cubicBezTo>
                    <a:pt x="43" y="429"/>
                    <a:pt x="90" y="457"/>
                    <a:pt x="157" y="457"/>
                  </a:cubicBezTo>
                  <a:cubicBezTo>
                    <a:pt x="215" y="457"/>
                    <a:pt x="269" y="415"/>
                    <a:pt x="316" y="333"/>
                  </a:cubicBezTo>
                  <a:cubicBezTo>
                    <a:pt x="353" y="266"/>
                    <a:pt x="371" y="214"/>
                    <a:pt x="371" y="175"/>
                  </a:cubicBezTo>
                  <a:cubicBezTo>
                    <a:pt x="371" y="59"/>
                    <a:pt x="330" y="0"/>
                    <a:pt x="247"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8"/>
            <p:cNvSpPr/>
            <p:nvPr/>
          </p:nvSpPr>
          <p:spPr>
            <a:xfrm>
              <a:off x="10333787" y="4475109"/>
              <a:ext cx="445817" cy="128163"/>
            </a:xfrm>
            <a:custGeom>
              <a:avLst/>
              <a:gdLst/>
              <a:ahLst/>
              <a:cxnLst/>
              <a:rect l="l" t="t" r="r" b="b"/>
              <a:pathLst>
                <a:path w="2653" h="755" extrusionOk="0">
                  <a:moveTo>
                    <a:pt x="794" y="1"/>
                  </a:moveTo>
                  <a:cubicBezTo>
                    <a:pt x="461" y="39"/>
                    <a:pt x="256" y="71"/>
                    <a:pt x="181" y="96"/>
                  </a:cubicBezTo>
                  <a:cubicBezTo>
                    <a:pt x="61" y="132"/>
                    <a:pt x="0" y="201"/>
                    <a:pt x="0" y="301"/>
                  </a:cubicBezTo>
                  <a:cubicBezTo>
                    <a:pt x="0" y="439"/>
                    <a:pt x="153" y="548"/>
                    <a:pt x="456" y="627"/>
                  </a:cubicBezTo>
                  <a:cubicBezTo>
                    <a:pt x="793" y="711"/>
                    <a:pt x="1304" y="755"/>
                    <a:pt x="1992" y="755"/>
                  </a:cubicBezTo>
                  <a:cubicBezTo>
                    <a:pt x="2248" y="755"/>
                    <a:pt x="2425" y="732"/>
                    <a:pt x="2523" y="686"/>
                  </a:cubicBezTo>
                  <a:cubicBezTo>
                    <a:pt x="2602" y="655"/>
                    <a:pt x="2653" y="578"/>
                    <a:pt x="2649" y="494"/>
                  </a:cubicBezTo>
                  <a:cubicBezTo>
                    <a:pt x="2649" y="404"/>
                    <a:pt x="2463" y="297"/>
                    <a:pt x="2093" y="173"/>
                  </a:cubicBezTo>
                  <a:cubicBezTo>
                    <a:pt x="1792" y="71"/>
                    <a:pt x="1581" y="13"/>
                    <a:pt x="1460"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8"/>
            <p:cNvSpPr/>
            <p:nvPr/>
          </p:nvSpPr>
          <p:spPr>
            <a:xfrm>
              <a:off x="10816908" y="4524505"/>
              <a:ext cx="86374" cy="69599"/>
            </a:xfrm>
            <a:custGeom>
              <a:avLst/>
              <a:gdLst/>
              <a:ahLst/>
              <a:cxnLst/>
              <a:rect l="l" t="t" r="r" b="b"/>
              <a:pathLst>
                <a:path w="514" h="410" extrusionOk="0">
                  <a:moveTo>
                    <a:pt x="156" y="0"/>
                  </a:moveTo>
                  <a:cubicBezTo>
                    <a:pt x="53" y="0"/>
                    <a:pt x="0" y="61"/>
                    <a:pt x="0" y="181"/>
                  </a:cubicBezTo>
                  <a:cubicBezTo>
                    <a:pt x="0" y="334"/>
                    <a:pt x="113" y="409"/>
                    <a:pt x="340" y="409"/>
                  </a:cubicBezTo>
                  <a:cubicBezTo>
                    <a:pt x="342" y="409"/>
                    <a:pt x="345" y="409"/>
                    <a:pt x="347" y="409"/>
                  </a:cubicBezTo>
                  <a:cubicBezTo>
                    <a:pt x="349" y="409"/>
                    <a:pt x="351" y="409"/>
                    <a:pt x="352" y="409"/>
                  </a:cubicBezTo>
                  <a:cubicBezTo>
                    <a:pt x="403" y="409"/>
                    <a:pt x="452" y="383"/>
                    <a:pt x="479" y="341"/>
                  </a:cubicBezTo>
                  <a:cubicBezTo>
                    <a:pt x="502" y="313"/>
                    <a:pt x="514" y="276"/>
                    <a:pt x="514" y="241"/>
                  </a:cubicBezTo>
                  <a:cubicBezTo>
                    <a:pt x="514" y="136"/>
                    <a:pt x="428" y="61"/>
                    <a:pt x="256" y="15"/>
                  </a:cubicBezTo>
                  <a:cubicBezTo>
                    <a:pt x="219" y="5"/>
                    <a:pt x="186" y="0"/>
                    <a:pt x="156"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8"/>
            <p:cNvSpPr/>
            <p:nvPr/>
          </p:nvSpPr>
          <p:spPr>
            <a:xfrm>
              <a:off x="12791236" y="4385824"/>
              <a:ext cx="112084" cy="84027"/>
            </a:xfrm>
            <a:custGeom>
              <a:avLst/>
              <a:gdLst/>
              <a:ahLst/>
              <a:cxnLst/>
              <a:rect l="l" t="t" r="r" b="b"/>
              <a:pathLst>
                <a:path w="667" h="495" extrusionOk="0">
                  <a:moveTo>
                    <a:pt x="647" y="1"/>
                  </a:moveTo>
                  <a:cubicBezTo>
                    <a:pt x="621" y="3"/>
                    <a:pt x="570" y="31"/>
                    <a:pt x="500" y="83"/>
                  </a:cubicBezTo>
                  <a:cubicBezTo>
                    <a:pt x="446" y="125"/>
                    <a:pt x="392" y="169"/>
                    <a:pt x="341" y="215"/>
                  </a:cubicBezTo>
                  <a:cubicBezTo>
                    <a:pt x="299" y="257"/>
                    <a:pt x="253" y="297"/>
                    <a:pt x="204" y="332"/>
                  </a:cubicBezTo>
                  <a:cubicBezTo>
                    <a:pt x="172" y="353"/>
                    <a:pt x="139" y="376"/>
                    <a:pt x="106" y="397"/>
                  </a:cubicBezTo>
                  <a:cubicBezTo>
                    <a:pt x="36" y="436"/>
                    <a:pt x="1" y="459"/>
                    <a:pt x="1" y="462"/>
                  </a:cubicBezTo>
                  <a:cubicBezTo>
                    <a:pt x="1" y="483"/>
                    <a:pt x="3" y="494"/>
                    <a:pt x="8" y="494"/>
                  </a:cubicBezTo>
                  <a:cubicBezTo>
                    <a:pt x="11" y="494"/>
                    <a:pt x="15" y="489"/>
                    <a:pt x="20" y="480"/>
                  </a:cubicBezTo>
                  <a:cubicBezTo>
                    <a:pt x="83" y="457"/>
                    <a:pt x="144" y="427"/>
                    <a:pt x="200" y="392"/>
                  </a:cubicBezTo>
                  <a:cubicBezTo>
                    <a:pt x="255" y="362"/>
                    <a:pt x="316" y="324"/>
                    <a:pt x="388" y="278"/>
                  </a:cubicBezTo>
                  <a:cubicBezTo>
                    <a:pt x="572" y="164"/>
                    <a:pt x="665" y="90"/>
                    <a:pt x="663" y="55"/>
                  </a:cubicBezTo>
                  <a:cubicBezTo>
                    <a:pt x="667" y="41"/>
                    <a:pt x="663" y="26"/>
                    <a:pt x="656" y="13"/>
                  </a:cubicBezTo>
                  <a:cubicBezTo>
                    <a:pt x="651" y="6"/>
                    <a:pt x="647" y="3"/>
                    <a:pt x="647"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8"/>
            <p:cNvSpPr/>
            <p:nvPr/>
          </p:nvSpPr>
          <p:spPr>
            <a:xfrm>
              <a:off x="12840809" y="4490556"/>
              <a:ext cx="44531" cy="30046"/>
            </a:xfrm>
            <a:custGeom>
              <a:avLst/>
              <a:gdLst/>
              <a:ahLst/>
              <a:cxnLst/>
              <a:rect l="l" t="t" r="r" b="b"/>
              <a:pathLst>
                <a:path w="265" h="177" extrusionOk="0">
                  <a:moveTo>
                    <a:pt x="169" y="0"/>
                  </a:moveTo>
                  <a:cubicBezTo>
                    <a:pt x="122" y="0"/>
                    <a:pt x="84" y="9"/>
                    <a:pt x="54" y="26"/>
                  </a:cubicBezTo>
                  <a:cubicBezTo>
                    <a:pt x="21" y="40"/>
                    <a:pt x="0" y="73"/>
                    <a:pt x="0" y="108"/>
                  </a:cubicBezTo>
                  <a:cubicBezTo>
                    <a:pt x="0" y="138"/>
                    <a:pt x="1" y="153"/>
                    <a:pt x="4" y="153"/>
                  </a:cubicBezTo>
                  <a:cubicBezTo>
                    <a:pt x="4" y="153"/>
                    <a:pt x="5" y="153"/>
                    <a:pt x="5" y="152"/>
                  </a:cubicBezTo>
                  <a:lnTo>
                    <a:pt x="68" y="176"/>
                  </a:lnTo>
                  <a:cubicBezTo>
                    <a:pt x="119" y="173"/>
                    <a:pt x="168" y="154"/>
                    <a:pt x="207" y="120"/>
                  </a:cubicBezTo>
                  <a:cubicBezTo>
                    <a:pt x="246" y="87"/>
                    <a:pt x="265" y="61"/>
                    <a:pt x="265" y="43"/>
                  </a:cubicBezTo>
                  <a:cubicBezTo>
                    <a:pt x="265" y="20"/>
                    <a:pt x="263" y="10"/>
                    <a:pt x="260" y="6"/>
                  </a:cubicBezTo>
                  <a:cubicBezTo>
                    <a:pt x="258" y="8"/>
                    <a:pt x="256" y="9"/>
                    <a:pt x="255" y="9"/>
                  </a:cubicBezTo>
                  <a:cubicBezTo>
                    <a:pt x="255" y="9"/>
                    <a:pt x="254" y="9"/>
                    <a:pt x="254" y="8"/>
                  </a:cubicBezTo>
                  <a:cubicBezTo>
                    <a:pt x="224" y="3"/>
                    <a:pt x="195" y="0"/>
                    <a:pt x="16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8"/>
            <p:cNvSpPr/>
            <p:nvPr/>
          </p:nvSpPr>
          <p:spPr>
            <a:xfrm>
              <a:off x="9641789" y="4641969"/>
              <a:ext cx="60999" cy="28349"/>
            </a:xfrm>
            <a:custGeom>
              <a:avLst/>
              <a:gdLst/>
              <a:ahLst/>
              <a:cxnLst/>
              <a:rect l="l" t="t" r="r" b="b"/>
              <a:pathLst>
                <a:path w="363" h="167" extrusionOk="0">
                  <a:moveTo>
                    <a:pt x="63" y="1"/>
                  </a:moveTo>
                  <a:cubicBezTo>
                    <a:pt x="21" y="1"/>
                    <a:pt x="0" y="25"/>
                    <a:pt x="0" y="73"/>
                  </a:cubicBezTo>
                  <a:cubicBezTo>
                    <a:pt x="0" y="94"/>
                    <a:pt x="33" y="114"/>
                    <a:pt x="100" y="136"/>
                  </a:cubicBezTo>
                  <a:cubicBezTo>
                    <a:pt x="149" y="154"/>
                    <a:pt x="200" y="164"/>
                    <a:pt x="251" y="166"/>
                  </a:cubicBezTo>
                  <a:cubicBezTo>
                    <a:pt x="295" y="164"/>
                    <a:pt x="335" y="145"/>
                    <a:pt x="363" y="112"/>
                  </a:cubicBezTo>
                  <a:cubicBezTo>
                    <a:pt x="242" y="59"/>
                    <a:pt x="158" y="24"/>
                    <a:pt x="112" y="8"/>
                  </a:cubicBezTo>
                  <a:cubicBezTo>
                    <a:pt x="94" y="3"/>
                    <a:pt x="77" y="1"/>
                    <a:pt x="63"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8"/>
            <p:cNvSpPr/>
            <p:nvPr/>
          </p:nvSpPr>
          <p:spPr>
            <a:xfrm>
              <a:off x="9692034" y="4604625"/>
              <a:ext cx="157288" cy="33271"/>
            </a:xfrm>
            <a:custGeom>
              <a:avLst/>
              <a:gdLst/>
              <a:ahLst/>
              <a:cxnLst/>
              <a:rect l="l" t="t" r="r" b="b"/>
              <a:pathLst>
                <a:path w="936" h="196" extrusionOk="0">
                  <a:moveTo>
                    <a:pt x="8" y="0"/>
                  </a:moveTo>
                  <a:lnTo>
                    <a:pt x="1" y="32"/>
                  </a:lnTo>
                  <a:lnTo>
                    <a:pt x="8" y="53"/>
                  </a:lnTo>
                  <a:cubicBezTo>
                    <a:pt x="10" y="55"/>
                    <a:pt x="73" y="79"/>
                    <a:pt x="195" y="125"/>
                  </a:cubicBezTo>
                  <a:cubicBezTo>
                    <a:pt x="343" y="169"/>
                    <a:pt x="495" y="192"/>
                    <a:pt x="650" y="195"/>
                  </a:cubicBezTo>
                  <a:lnTo>
                    <a:pt x="693" y="195"/>
                  </a:lnTo>
                  <a:cubicBezTo>
                    <a:pt x="774" y="192"/>
                    <a:pt x="856" y="178"/>
                    <a:pt x="935" y="157"/>
                  </a:cubicBezTo>
                  <a:cubicBezTo>
                    <a:pt x="846" y="141"/>
                    <a:pt x="746" y="121"/>
                    <a:pt x="637" y="104"/>
                  </a:cubicBezTo>
                  <a:cubicBezTo>
                    <a:pt x="546" y="88"/>
                    <a:pt x="448" y="71"/>
                    <a:pt x="341" y="53"/>
                  </a:cubicBezTo>
                  <a:cubicBezTo>
                    <a:pt x="127" y="20"/>
                    <a:pt x="17" y="2"/>
                    <a:pt x="8"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8"/>
            <p:cNvSpPr/>
            <p:nvPr/>
          </p:nvSpPr>
          <p:spPr>
            <a:xfrm>
              <a:off x="9769501" y="4558794"/>
              <a:ext cx="170563" cy="28179"/>
            </a:xfrm>
            <a:custGeom>
              <a:avLst/>
              <a:gdLst/>
              <a:ahLst/>
              <a:cxnLst/>
              <a:rect l="l" t="t" r="r" b="b"/>
              <a:pathLst>
                <a:path w="1015" h="166" extrusionOk="0">
                  <a:moveTo>
                    <a:pt x="98" y="0"/>
                  </a:moveTo>
                  <a:cubicBezTo>
                    <a:pt x="55" y="0"/>
                    <a:pt x="16" y="26"/>
                    <a:pt x="1" y="67"/>
                  </a:cubicBezTo>
                  <a:cubicBezTo>
                    <a:pt x="54" y="85"/>
                    <a:pt x="103" y="100"/>
                    <a:pt x="150" y="114"/>
                  </a:cubicBezTo>
                  <a:cubicBezTo>
                    <a:pt x="180" y="121"/>
                    <a:pt x="208" y="128"/>
                    <a:pt x="238" y="134"/>
                  </a:cubicBezTo>
                  <a:cubicBezTo>
                    <a:pt x="376" y="155"/>
                    <a:pt x="515" y="166"/>
                    <a:pt x="656" y="166"/>
                  </a:cubicBezTo>
                  <a:cubicBezTo>
                    <a:pt x="676" y="166"/>
                    <a:pt x="696" y="166"/>
                    <a:pt x="716" y="165"/>
                  </a:cubicBezTo>
                  <a:cubicBezTo>
                    <a:pt x="737" y="165"/>
                    <a:pt x="788" y="162"/>
                    <a:pt x="869" y="151"/>
                  </a:cubicBezTo>
                  <a:cubicBezTo>
                    <a:pt x="946" y="143"/>
                    <a:pt x="993" y="137"/>
                    <a:pt x="1014" y="134"/>
                  </a:cubicBezTo>
                  <a:cubicBezTo>
                    <a:pt x="991" y="118"/>
                    <a:pt x="932" y="100"/>
                    <a:pt x="830" y="79"/>
                  </a:cubicBezTo>
                  <a:cubicBezTo>
                    <a:pt x="804" y="74"/>
                    <a:pt x="776" y="71"/>
                    <a:pt x="746" y="65"/>
                  </a:cubicBezTo>
                  <a:cubicBezTo>
                    <a:pt x="629" y="46"/>
                    <a:pt x="494" y="32"/>
                    <a:pt x="338" y="22"/>
                  </a:cubicBezTo>
                  <a:cubicBezTo>
                    <a:pt x="257" y="15"/>
                    <a:pt x="197" y="8"/>
                    <a:pt x="155" y="4"/>
                  </a:cubicBezTo>
                  <a:lnTo>
                    <a:pt x="139" y="2"/>
                  </a:lnTo>
                  <a:lnTo>
                    <a:pt x="103" y="1"/>
                  </a:lnTo>
                  <a:cubicBezTo>
                    <a:pt x="101" y="0"/>
                    <a:pt x="100" y="0"/>
                    <a:pt x="98"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8"/>
            <p:cNvSpPr/>
            <p:nvPr/>
          </p:nvSpPr>
          <p:spPr>
            <a:xfrm>
              <a:off x="12450447" y="4515848"/>
              <a:ext cx="165690" cy="116111"/>
            </a:xfrm>
            <a:custGeom>
              <a:avLst/>
              <a:gdLst/>
              <a:ahLst/>
              <a:cxnLst/>
              <a:rect l="l" t="t" r="r" b="b"/>
              <a:pathLst>
                <a:path w="986" h="684" extrusionOk="0">
                  <a:moveTo>
                    <a:pt x="970" y="0"/>
                  </a:moveTo>
                  <a:cubicBezTo>
                    <a:pt x="944" y="0"/>
                    <a:pt x="908" y="16"/>
                    <a:pt x="861" y="47"/>
                  </a:cubicBezTo>
                  <a:cubicBezTo>
                    <a:pt x="840" y="61"/>
                    <a:pt x="815" y="76"/>
                    <a:pt x="789" y="99"/>
                  </a:cubicBezTo>
                  <a:cubicBezTo>
                    <a:pt x="749" y="133"/>
                    <a:pt x="682" y="192"/>
                    <a:pt x="589" y="280"/>
                  </a:cubicBezTo>
                  <a:cubicBezTo>
                    <a:pt x="521" y="313"/>
                    <a:pt x="454" y="348"/>
                    <a:pt x="388" y="381"/>
                  </a:cubicBezTo>
                  <a:cubicBezTo>
                    <a:pt x="354" y="399"/>
                    <a:pt x="321" y="417"/>
                    <a:pt x="288" y="434"/>
                  </a:cubicBezTo>
                  <a:cubicBezTo>
                    <a:pt x="97" y="534"/>
                    <a:pt x="0" y="601"/>
                    <a:pt x="0" y="630"/>
                  </a:cubicBezTo>
                  <a:cubicBezTo>
                    <a:pt x="0" y="637"/>
                    <a:pt x="0" y="646"/>
                    <a:pt x="2" y="655"/>
                  </a:cubicBezTo>
                  <a:cubicBezTo>
                    <a:pt x="4" y="662"/>
                    <a:pt x="7" y="669"/>
                    <a:pt x="14" y="674"/>
                  </a:cubicBezTo>
                  <a:cubicBezTo>
                    <a:pt x="25" y="680"/>
                    <a:pt x="37" y="683"/>
                    <a:pt x="49" y="683"/>
                  </a:cubicBezTo>
                  <a:cubicBezTo>
                    <a:pt x="302" y="587"/>
                    <a:pt x="510" y="471"/>
                    <a:pt x="673" y="336"/>
                  </a:cubicBezTo>
                  <a:cubicBezTo>
                    <a:pt x="742" y="280"/>
                    <a:pt x="803" y="218"/>
                    <a:pt x="861" y="154"/>
                  </a:cubicBezTo>
                  <a:cubicBezTo>
                    <a:pt x="903" y="108"/>
                    <a:pt x="943" y="59"/>
                    <a:pt x="985" y="3"/>
                  </a:cubicBezTo>
                  <a:cubicBezTo>
                    <a:pt x="981" y="1"/>
                    <a:pt x="976" y="0"/>
                    <a:pt x="970"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8"/>
            <p:cNvSpPr/>
            <p:nvPr/>
          </p:nvSpPr>
          <p:spPr>
            <a:xfrm>
              <a:off x="12538837" y="4614980"/>
              <a:ext cx="48396" cy="38873"/>
            </a:xfrm>
            <a:custGeom>
              <a:avLst/>
              <a:gdLst/>
              <a:ahLst/>
              <a:cxnLst/>
              <a:rect l="l" t="t" r="r" b="b"/>
              <a:pathLst>
                <a:path w="288" h="229" extrusionOk="0">
                  <a:moveTo>
                    <a:pt x="268" y="1"/>
                  </a:moveTo>
                  <a:cubicBezTo>
                    <a:pt x="242" y="1"/>
                    <a:pt x="191" y="25"/>
                    <a:pt x="114" y="76"/>
                  </a:cubicBezTo>
                  <a:cubicBezTo>
                    <a:pt x="39" y="125"/>
                    <a:pt x="0" y="160"/>
                    <a:pt x="0" y="176"/>
                  </a:cubicBezTo>
                  <a:cubicBezTo>
                    <a:pt x="0" y="201"/>
                    <a:pt x="4" y="215"/>
                    <a:pt x="14" y="220"/>
                  </a:cubicBezTo>
                  <a:cubicBezTo>
                    <a:pt x="23" y="225"/>
                    <a:pt x="33" y="229"/>
                    <a:pt x="44" y="229"/>
                  </a:cubicBezTo>
                  <a:cubicBezTo>
                    <a:pt x="60" y="220"/>
                    <a:pt x="107" y="190"/>
                    <a:pt x="182" y="139"/>
                  </a:cubicBezTo>
                  <a:cubicBezTo>
                    <a:pt x="253" y="96"/>
                    <a:pt x="288" y="60"/>
                    <a:pt x="288" y="39"/>
                  </a:cubicBezTo>
                  <a:cubicBezTo>
                    <a:pt x="288" y="17"/>
                    <a:pt x="286" y="8"/>
                    <a:pt x="282" y="8"/>
                  </a:cubicBezTo>
                  <a:cubicBezTo>
                    <a:pt x="282" y="8"/>
                    <a:pt x="281" y="8"/>
                    <a:pt x="280" y="8"/>
                  </a:cubicBezTo>
                  <a:cubicBezTo>
                    <a:pt x="276" y="8"/>
                    <a:pt x="272" y="6"/>
                    <a:pt x="268"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8"/>
            <p:cNvSpPr/>
            <p:nvPr/>
          </p:nvSpPr>
          <p:spPr>
            <a:xfrm>
              <a:off x="10423354" y="4764695"/>
              <a:ext cx="298443" cy="26991"/>
            </a:xfrm>
            <a:custGeom>
              <a:avLst/>
              <a:gdLst/>
              <a:ahLst/>
              <a:cxnLst/>
              <a:rect l="l" t="t" r="r" b="b"/>
              <a:pathLst>
                <a:path w="1776" h="159" extrusionOk="0">
                  <a:moveTo>
                    <a:pt x="297" y="0"/>
                  </a:moveTo>
                  <a:cubicBezTo>
                    <a:pt x="100" y="0"/>
                    <a:pt x="2" y="10"/>
                    <a:pt x="2" y="30"/>
                  </a:cubicBezTo>
                  <a:cubicBezTo>
                    <a:pt x="0" y="43"/>
                    <a:pt x="2" y="55"/>
                    <a:pt x="7" y="66"/>
                  </a:cubicBezTo>
                  <a:cubicBezTo>
                    <a:pt x="11" y="71"/>
                    <a:pt x="12" y="73"/>
                    <a:pt x="12" y="74"/>
                  </a:cubicBezTo>
                  <a:cubicBezTo>
                    <a:pt x="91" y="80"/>
                    <a:pt x="328" y="99"/>
                    <a:pt x="722" y="134"/>
                  </a:cubicBezTo>
                  <a:cubicBezTo>
                    <a:pt x="887" y="150"/>
                    <a:pt x="1175" y="158"/>
                    <a:pt x="1585" y="158"/>
                  </a:cubicBezTo>
                  <a:cubicBezTo>
                    <a:pt x="1616" y="158"/>
                    <a:pt x="1681" y="144"/>
                    <a:pt x="1776" y="116"/>
                  </a:cubicBezTo>
                  <a:cubicBezTo>
                    <a:pt x="1676" y="67"/>
                    <a:pt x="1353" y="32"/>
                    <a:pt x="810" y="13"/>
                  </a:cubicBezTo>
                  <a:cubicBezTo>
                    <a:pt x="597" y="5"/>
                    <a:pt x="426" y="0"/>
                    <a:pt x="297"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8"/>
            <p:cNvSpPr/>
            <p:nvPr/>
          </p:nvSpPr>
          <p:spPr>
            <a:xfrm>
              <a:off x="12012361" y="4673372"/>
              <a:ext cx="440271" cy="80463"/>
            </a:xfrm>
            <a:custGeom>
              <a:avLst/>
              <a:gdLst/>
              <a:ahLst/>
              <a:cxnLst/>
              <a:rect l="l" t="t" r="r" b="b"/>
              <a:pathLst>
                <a:path w="2620" h="474" extrusionOk="0">
                  <a:moveTo>
                    <a:pt x="2620" y="0"/>
                  </a:moveTo>
                  <a:lnTo>
                    <a:pt x="2467" y="21"/>
                  </a:lnTo>
                  <a:cubicBezTo>
                    <a:pt x="1913" y="93"/>
                    <a:pt x="1596" y="137"/>
                    <a:pt x="1513" y="149"/>
                  </a:cubicBezTo>
                  <a:cubicBezTo>
                    <a:pt x="1057" y="218"/>
                    <a:pt x="553" y="307"/>
                    <a:pt x="0" y="421"/>
                  </a:cubicBezTo>
                  <a:cubicBezTo>
                    <a:pt x="2" y="439"/>
                    <a:pt x="6" y="458"/>
                    <a:pt x="14" y="474"/>
                  </a:cubicBezTo>
                  <a:cubicBezTo>
                    <a:pt x="766" y="412"/>
                    <a:pt x="1301" y="355"/>
                    <a:pt x="1620" y="298"/>
                  </a:cubicBezTo>
                  <a:cubicBezTo>
                    <a:pt x="1910" y="251"/>
                    <a:pt x="2194" y="174"/>
                    <a:pt x="2465" y="67"/>
                  </a:cubicBezTo>
                  <a:cubicBezTo>
                    <a:pt x="2518" y="46"/>
                    <a:pt x="2569" y="25"/>
                    <a:pt x="2620"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8"/>
            <p:cNvSpPr/>
            <p:nvPr/>
          </p:nvSpPr>
          <p:spPr>
            <a:xfrm>
              <a:off x="12423896" y="4713771"/>
              <a:ext cx="65032" cy="33611"/>
            </a:xfrm>
            <a:custGeom>
              <a:avLst/>
              <a:gdLst/>
              <a:ahLst/>
              <a:cxnLst/>
              <a:rect l="l" t="t" r="r" b="b"/>
              <a:pathLst>
                <a:path w="387" h="198" extrusionOk="0">
                  <a:moveTo>
                    <a:pt x="351" y="1"/>
                  </a:moveTo>
                  <a:cubicBezTo>
                    <a:pt x="312" y="1"/>
                    <a:pt x="249" y="15"/>
                    <a:pt x="163" y="41"/>
                  </a:cubicBezTo>
                  <a:cubicBezTo>
                    <a:pt x="88" y="64"/>
                    <a:pt x="41" y="85"/>
                    <a:pt x="18" y="104"/>
                  </a:cubicBezTo>
                  <a:cubicBezTo>
                    <a:pt x="9" y="111"/>
                    <a:pt x="4" y="118"/>
                    <a:pt x="2" y="129"/>
                  </a:cubicBezTo>
                  <a:cubicBezTo>
                    <a:pt x="0" y="148"/>
                    <a:pt x="7" y="167"/>
                    <a:pt x="20" y="181"/>
                  </a:cubicBezTo>
                  <a:cubicBezTo>
                    <a:pt x="30" y="192"/>
                    <a:pt x="44" y="197"/>
                    <a:pt x="60" y="197"/>
                  </a:cubicBezTo>
                  <a:cubicBezTo>
                    <a:pt x="130" y="195"/>
                    <a:pt x="200" y="181"/>
                    <a:pt x="265" y="153"/>
                  </a:cubicBezTo>
                  <a:cubicBezTo>
                    <a:pt x="346" y="122"/>
                    <a:pt x="386" y="83"/>
                    <a:pt x="384" y="38"/>
                  </a:cubicBezTo>
                  <a:cubicBezTo>
                    <a:pt x="384" y="15"/>
                    <a:pt x="383" y="4"/>
                    <a:pt x="379" y="3"/>
                  </a:cubicBezTo>
                  <a:cubicBezTo>
                    <a:pt x="377" y="4"/>
                    <a:pt x="375" y="4"/>
                    <a:pt x="374" y="4"/>
                  </a:cubicBezTo>
                  <a:cubicBezTo>
                    <a:pt x="373" y="4"/>
                    <a:pt x="372" y="4"/>
                    <a:pt x="372" y="3"/>
                  </a:cubicBezTo>
                  <a:cubicBezTo>
                    <a:pt x="366" y="1"/>
                    <a:pt x="359" y="1"/>
                    <a:pt x="351"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8"/>
            <p:cNvSpPr/>
            <p:nvPr/>
          </p:nvSpPr>
          <p:spPr>
            <a:xfrm>
              <a:off x="12711752" y="4316907"/>
              <a:ext cx="147373" cy="126975"/>
            </a:xfrm>
            <a:custGeom>
              <a:avLst/>
              <a:gdLst/>
              <a:ahLst/>
              <a:cxnLst/>
              <a:rect l="l" t="t" r="r" b="b"/>
              <a:pathLst>
                <a:path w="877" h="748" extrusionOk="0">
                  <a:moveTo>
                    <a:pt x="861" y="0"/>
                  </a:moveTo>
                  <a:cubicBezTo>
                    <a:pt x="836" y="0"/>
                    <a:pt x="781" y="31"/>
                    <a:pt x="698" y="91"/>
                  </a:cubicBezTo>
                  <a:lnTo>
                    <a:pt x="693" y="95"/>
                  </a:lnTo>
                  <a:cubicBezTo>
                    <a:pt x="626" y="144"/>
                    <a:pt x="542" y="212"/>
                    <a:pt x="439" y="300"/>
                  </a:cubicBezTo>
                  <a:cubicBezTo>
                    <a:pt x="384" y="346"/>
                    <a:pt x="335" y="388"/>
                    <a:pt x="291" y="426"/>
                  </a:cubicBezTo>
                  <a:cubicBezTo>
                    <a:pt x="97" y="593"/>
                    <a:pt x="0" y="682"/>
                    <a:pt x="0" y="694"/>
                  </a:cubicBezTo>
                  <a:cubicBezTo>
                    <a:pt x="0" y="717"/>
                    <a:pt x="4" y="730"/>
                    <a:pt x="11" y="737"/>
                  </a:cubicBezTo>
                  <a:cubicBezTo>
                    <a:pt x="11" y="738"/>
                    <a:pt x="20" y="742"/>
                    <a:pt x="35" y="747"/>
                  </a:cubicBezTo>
                  <a:cubicBezTo>
                    <a:pt x="335" y="558"/>
                    <a:pt x="554" y="400"/>
                    <a:pt x="693" y="275"/>
                  </a:cubicBezTo>
                  <a:cubicBezTo>
                    <a:pt x="815" y="165"/>
                    <a:pt x="877" y="79"/>
                    <a:pt x="877" y="18"/>
                  </a:cubicBezTo>
                  <a:cubicBezTo>
                    <a:pt x="877" y="6"/>
                    <a:pt x="871" y="0"/>
                    <a:pt x="861"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8"/>
            <p:cNvSpPr/>
            <p:nvPr/>
          </p:nvSpPr>
          <p:spPr>
            <a:xfrm>
              <a:off x="10664326" y="4671335"/>
              <a:ext cx="1331905" cy="41250"/>
            </a:xfrm>
            <a:custGeom>
              <a:avLst/>
              <a:gdLst/>
              <a:ahLst/>
              <a:cxnLst/>
              <a:rect l="l" t="t" r="r" b="b"/>
              <a:pathLst>
                <a:path w="7926" h="243" extrusionOk="0">
                  <a:moveTo>
                    <a:pt x="7669" y="1"/>
                  </a:moveTo>
                  <a:cubicBezTo>
                    <a:pt x="7635" y="1"/>
                    <a:pt x="7611" y="2"/>
                    <a:pt x="7598" y="4"/>
                  </a:cubicBezTo>
                  <a:lnTo>
                    <a:pt x="6439" y="7"/>
                  </a:lnTo>
                  <a:cubicBezTo>
                    <a:pt x="6033" y="9"/>
                    <a:pt x="5719" y="18"/>
                    <a:pt x="5494" y="33"/>
                  </a:cubicBezTo>
                  <a:cubicBezTo>
                    <a:pt x="5435" y="41"/>
                    <a:pt x="5317" y="55"/>
                    <a:pt x="5140" y="76"/>
                  </a:cubicBezTo>
                  <a:lnTo>
                    <a:pt x="4062" y="76"/>
                  </a:lnTo>
                  <a:cubicBezTo>
                    <a:pt x="3799" y="98"/>
                    <a:pt x="3641" y="116"/>
                    <a:pt x="3587" y="132"/>
                  </a:cubicBezTo>
                  <a:lnTo>
                    <a:pt x="2051" y="132"/>
                  </a:lnTo>
                  <a:lnTo>
                    <a:pt x="1972" y="118"/>
                  </a:lnTo>
                  <a:lnTo>
                    <a:pt x="1013" y="112"/>
                  </a:lnTo>
                  <a:cubicBezTo>
                    <a:pt x="989" y="109"/>
                    <a:pt x="908" y="104"/>
                    <a:pt x="766" y="97"/>
                  </a:cubicBezTo>
                  <a:cubicBezTo>
                    <a:pt x="626" y="88"/>
                    <a:pt x="544" y="84"/>
                    <a:pt x="517" y="84"/>
                  </a:cubicBezTo>
                  <a:cubicBezTo>
                    <a:pt x="445" y="72"/>
                    <a:pt x="372" y="63"/>
                    <a:pt x="298" y="58"/>
                  </a:cubicBezTo>
                  <a:cubicBezTo>
                    <a:pt x="288" y="57"/>
                    <a:pt x="278" y="57"/>
                    <a:pt x="268" y="57"/>
                  </a:cubicBezTo>
                  <a:cubicBezTo>
                    <a:pt x="199" y="57"/>
                    <a:pt x="130" y="73"/>
                    <a:pt x="67" y="104"/>
                  </a:cubicBezTo>
                  <a:cubicBezTo>
                    <a:pt x="44" y="116"/>
                    <a:pt x="21" y="130"/>
                    <a:pt x="0" y="147"/>
                  </a:cubicBezTo>
                  <a:lnTo>
                    <a:pt x="16" y="195"/>
                  </a:lnTo>
                  <a:cubicBezTo>
                    <a:pt x="185" y="189"/>
                    <a:pt x="334" y="186"/>
                    <a:pt x="465" y="186"/>
                  </a:cubicBezTo>
                  <a:cubicBezTo>
                    <a:pt x="735" y="186"/>
                    <a:pt x="924" y="199"/>
                    <a:pt x="1033" y="225"/>
                  </a:cubicBezTo>
                  <a:lnTo>
                    <a:pt x="1997" y="230"/>
                  </a:lnTo>
                  <a:lnTo>
                    <a:pt x="2079" y="242"/>
                  </a:lnTo>
                  <a:lnTo>
                    <a:pt x="3575" y="242"/>
                  </a:lnTo>
                  <a:cubicBezTo>
                    <a:pt x="3831" y="223"/>
                    <a:pt x="3988" y="205"/>
                    <a:pt x="4048" y="188"/>
                  </a:cubicBezTo>
                  <a:lnTo>
                    <a:pt x="5002" y="188"/>
                  </a:lnTo>
                  <a:cubicBezTo>
                    <a:pt x="5026" y="186"/>
                    <a:pt x="5147" y="172"/>
                    <a:pt x="5363" y="144"/>
                  </a:cubicBezTo>
                  <a:cubicBezTo>
                    <a:pt x="5417" y="140"/>
                    <a:pt x="5473" y="135"/>
                    <a:pt x="5531" y="132"/>
                  </a:cubicBezTo>
                  <a:cubicBezTo>
                    <a:pt x="5757" y="118"/>
                    <a:pt x="6017" y="109"/>
                    <a:pt x="6310" y="107"/>
                  </a:cubicBezTo>
                  <a:lnTo>
                    <a:pt x="6418" y="107"/>
                  </a:lnTo>
                  <a:lnTo>
                    <a:pt x="7575" y="98"/>
                  </a:lnTo>
                  <a:cubicBezTo>
                    <a:pt x="7591" y="93"/>
                    <a:pt x="7645" y="84"/>
                    <a:pt x="7737" y="69"/>
                  </a:cubicBezTo>
                  <a:cubicBezTo>
                    <a:pt x="7803" y="55"/>
                    <a:pt x="7854" y="44"/>
                    <a:pt x="7891" y="33"/>
                  </a:cubicBezTo>
                  <a:cubicBezTo>
                    <a:pt x="7905" y="30"/>
                    <a:pt x="7915" y="26"/>
                    <a:pt x="7926" y="23"/>
                  </a:cubicBezTo>
                  <a:cubicBezTo>
                    <a:pt x="7924" y="18"/>
                    <a:pt x="7919" y="12"/>
                    <a:pt x="7912" y="11"/>
                  </a:cubicBezTo>
                  <a:lnTo>
                    <a:pt x="7898" y="7"/>
                  </a:lnTo>
                  <a:cubicBezTo>
                    <a:pt x="7798" y="3"/>
                    <a:pt x="7721" y="1"/>
                    <a:pt x="766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8"/>
            <p:cNvSpPr/>
            <p:nvPr/>
          </p:nvSpPr>
          <p:spPr>
            <a:xfrm>
              <a:off x="9971656" y="4636877"/>
              <a:ext cx="241141" cy="32762"/>
            </a:xfrm>
            <a:custGeom>
              <a:avLst/>
              <a:gdLst/>
              <a:ahLst/>
              <a:cxnLst/>
              <a:rect l="l" t="t" r="r" b="b"/>
              <a:pathLst>
                <a:path w="1435" h="193" extrusionOk="0">
                  <a:moveTo>
                    <a:pt x="143" y="1"/>
                  </a:moveTo>
                  <a:cubicBezTo>
                    <a:pt x="121" y="1"/>
                    <a:pt x="102" y="2"/>
                    <a:pt x="85" y="3"/>
                  </a:cubicBezTo>
                  <a:cubicBezTo>
                    <a:pt x="29" y="7"/>
                    <a:pt x="1" y="21"/>
                    <a:pt x="1" y="44"/>
                  </a:cubicBezTo>
                  <a:cubicBezTo>
                    <a:pt x="1" y="70"/>
                    <a:pt x="44" y="94"/>
                    <a:pt x="134" y="116"/>
                  </a:cubicBezTo>
                  <a:cubicBezTo>
                    <a:pt x="200" y="131"/>
                    <a:pt x="267" y="144"/>
                    <a:pt x="334" y="151"/>
                  </a:cubicBezTo>
                  <a:cubicBezTo>
                    <a:pt x="541" y="179"/>
                    <a:pt x="747" y="193"/>
                    <a:pt x="956" y="193"/>
                  </a:cubicBezTo>
                  <a:cubicBezTo>
                    <a:pt x="979" y="193"/>
                    <a:pt x="1052" y="186"/>
                    <a:pt x="1175" y="172"/>
                  </a:cubicBezTo>
                  <a:cubicBezTo>
                    <a:pt x="1254" y="165"/>
                    <a:pt x="1319" y="158"/>
                    <a:pt x="1370" y="151"/>
                  </a:cubicBezTo>
                  <a:cubicBezTo>
                    <a:pt x="1394" y="147"/>
                    <a:pt x="1417" y="144"/>
                    <a:pt x="1435" y="142"/>
                  </a:cubicBezTo>
                  <a:cubicBezTo>
                    <a:pt x="1326" y="133"/>
                    <a:pt x="979" y="93"/>
                    <a:pt x="395" y="21"/>
                  </a:cubicBezTo>
                  <a:cubicBezTo>
                    <a:pt x="290" y="8"/>
                    <a:pt x="207" y="1"/>
                    <a:pt x="143"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3" name="Google Shape;2603;p38"/>
          <p:cNvGrpSpPr/>
          <p:nvPr/>
        </p:nvGrpSpPr>
        <p:grpSpPr>
          <a:xfrm flipH="1">
            <a:off x="5310811" y="4281574"/>
            <a:ext cx="1424637" cy="375548"/>
            <a:chOff x="9641789" y="4060422"/>
            <a:chExt cx="3261531" cy="859771"/>
          </a:xfrm>
        </p:grpSpPr>
        <p:sp>
          <p:nvSpPr>
            <p:cNvPr id="2604" name="Google Shape;2604;p38"/>
            <p:cNvSpPr/>
            <p:nvPr/>
          </p:nvSpPr>
          <p:spPr>
            <a:xfrm>
              <a:off x="12828373" y="4326413"/>
              <a:ext cx="672" cy="6620"/>
            </a:xfrm>
            <a:custGeom>
              <a:avLst/>
              <a:gdLst/>
              <a:ahLst/>
              <a:cxnLst/>
              <a:rect l="l" t="t" r="r" b="b"/>
              <a:pathLst>
                <a:path w="4" h="39" extrusionOk="0">
                  <a:moveTo>
                    <a:pt x="4" y="0"/>
                  </a:moveTo>
                  <a:lnTo>
                    <a:pt x="0" y="39"/>
                  </a:lnTo>
                  <a:lnTo>
                    <a:pt x="4" y="35"/>
                  </a:lnTo>
                  <a:lnTo>
                    <a:pt x="4" y="0"/>
                  </a:lnTo>
                  <a:close/>
                </a:path>
              </a:pathLst>
            </a:custGeom>
            <a:solidFill>
              <a:srgbClr val="3DB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8"/>
            <p:cNvSpPr/>
            <p:nvPr/>
          </p:nvSpPr>
          <p:spPr>
            <a:xfrm>
              <a:off x="9792019" y="4540122"/>
              <a:ext cx="3697" cy="19522"/>
            </a:xfrm>
            <a:custGeom>
              <a:avLst/>
              <a:gdLst/>
              <a:ahLst/>
              <a:cxnLst/>
              <a:rect l="l" t="t" r="r" b="b"/>
              <a:pathLst>
                <a:path w="22" h="115" extrusionOk="0">
                  <a:moveTo>
                    <a:pt x="0" y="0"/>
                  </a:moveTo>
                  <a:cubicBezTo>
                    <a:pt x="0" y="28"/>
                    <a:pt x="2" y="65"/>
                    <a:pt x="5" y="112"/>
                  </a:cubicBezTo>
                  <a:lnTo>
                    <a:pt x="21" y="114"/>
                  </a:lnTo>
                  <a:lnTo>
                    <a:pt x="11" y="0"/>
                  </a:lnTo>
                  <a:close/>
                </a:path>
              </a:pathLst>
            </a:custGeom>
            <a:solidFill>
              <a:srgbClr val="3DB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8"/>
            <p:cNvSpPr/>
            <p:nvPr/>
          </p:nvSpPr>
          <p:spPr>
            <a:xfrm>
              <a:off x="9794372" y="4569827"/>
              <a:ext cx="222320" cy="226620"/>
            </a:xfrm>
            <a:custGeom>
              <a:avLst/>
              <a:gdLst/>
              <a:ahLst/>
              <a:cxnLst/>
              <a:rect l="l" t="t" r="r" b="b"/>
              <a:pathLst>
                <a:path w="1323" h="1335" extrusionOk="0">
                  <a:moveTo>
                    <a:pt x="598" y="0"/>
                  </a:moveTo>
                  <a:cubicBezTo>
                    <a:pt x="628" y="6"/>
                    <a:pt x="656" y="9"/>
                    <a:pt x="682" y="14"/>
                  </a:cubicBezTo>
                  <a:cubicBezTo>
                    <a:pt x="784" y="35"/>
                    <a:pt x="845" y="53"/>
                    <a:pt x="866" y="69"/>
                  </a:cubicBezTo>
                  <a:cubicBezTo>
                    <a:pt x="847" y="72"/>
                    <a:pt x="798" y="78"/>
                    <a:pt x="721" y="86"/>
                  </a:cubicBezTo>
                  <a:cubicBezTo>
                    <a:pt x="640" y="97"/>
                    <a:pt x="589" y="100"/>
                    <a:pt x="568" y="100"/>
                  </a:cubicBezTo>
                  <a:cubicBezTo>
                    <a:pt x="548" y="101"/>
                    <a:pt x="528" y="101"/>
                    <a:pt x="508" y="101"/>
                  </a:cubicBezTo>
                  <a:cubicBezTo>
                    <a:pt x="367" y="101"/>
                    <a:pt x="227" y="90"/>
                    <a:pt x="88" y="69"/>
                  </a:cubicBezTo>
                  <a:cubicBezTo>
                    <a:pt x="62" y="63"/>
                    <a:pt x="32" y="56"/>
                    <a:pt x="0" y="48"/>
                  </a:cubicBezTo>
                  <a:lnTo>
                    <a:pt x="0" y="48"/>
                  </a:lnTo>
                  <a:cubicBezTo>
                    <a:pt x="7" y="121"/>
                    <a:pt x="18" y="207"/>
                    <a:pt x="28" y="309"/>
                  </a:cubicBezTo>
                  <a:cubicBezTo>
                    <a:pt x="137" y="326"/>
                    <a:pt x="237" y="346"/>
                    <a:pt x="326" y="362"/>
                  </a:cubicBezTo>
                  <a:cubicBezTo>
                    <a:pt x="247" y="383"/>
                    <a:pt x="165" y="397"/>
                    <a:pt x="83" y="400"/>
                  </a:cubicBezTo>
                  <a:lnTo>
                    <a:pt x="39" y="400"/>
                  </a:lnTo>
                  <a:cubicBezTo>
                    <a:pt x="48" y="467"/>
                    <a:pt x="56" y="537"/>
                    <a:pt x="65" y="614"/>
                  </a:cubicBezTo>
                  <a:cubicBezTo>
                    <a:pt x="93" y="828"/>
                    <a:pt x="121" y="1014"/>
                    <a:pt x="147" y="1173"/>
                  </a:cubicBezTo>
                  <a:cubicBezTo>
                    <a:pt x="332" y="1228"/>
                    <a:pt x="600" y="1271"/>
                    <a:pt x="950" y="1305"/>
                  </a:cubicBezTo>
                  <a:cubicBezTo>
                    <a:pt x="1078" y="1315"/>
                    <a:pt x="1203" y="1326"/>
                    <a:pt x="1322" y="1334"/>
                  </a:cubicBezTo>
                  <a:cubicBezTo>
                    <a:pt x="1313" y="1254"/>
                    <a:pt x="1301" y="1166"/>
                    <a:pt x="1282" y="1070"/>
                  </a:cubicBezTo>
                  <a:cubicBezTo>
                    <a:pt x="1248" y="882"/>
                    <a:pt x="1219" y="696"/>
                    <a:pt x="1189" y="511"/>
                  </a:cubicBezTo>
                  <a:cubicBezTo>
                    <a:pt x="1099" y="489"/>
                    <a:pt x="1056" y="465"/>
                    <a:pt x="1056" y="439"/>
                  </a:cubicBezTo>
                  <a:cubicBezTo>
                    <a:pt x="1056" y="418"/>
                    <a:pt x="1084" y="402"/>
                    <a:pt x="1140" y="398"/>
                  </a:cubicBezTo>
                  <a:lnTo>
                    <a:pt x="1096" y="0"/>
                  </a:lnTo>
                  <a:close/>
                </a:path>
              </a:pathLst>
            </a:custGeom>
            <a:solidFill>
              <a:srgbClr val="317EAF">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8"/>
            <p:cNvSpPr/>
            <p:nvPr/>
          </p:nvSpPr>
          <p:spPr>
            <a:xfrm>
              <a:off x="12595131" y="4363587"/>
              <a:ext cx="233075" cy="331696"/>
            </a:xfrm>
            <a:custGeom>
              <a:avLst/>
              <a:gdLst/>
              <a:ahLst/>
              <a:cxnLst/>
              <a:rect l="l" t="t" r="r" b="b"/>
              <a:pathLst>
                <a:path w="1387" h="1954" extrusionOk="0">
                  <a:moveTo>
                    <a:pt x="1387" y="0"/>
                  </a:moveTo>
                  <a:lnTo>
                    <a:pt x="1387" y="0"/>
                  </a:lnTo>
                  <a:cubicBezTo>
                    <a:pt x="1248" y="125"/>
                    <a:pt x="1029" y="283"/>
                    <a:pt x="729" y="472"/>
                  </a:cubicBezTo>
                  <a:cubicBezTo>
                    <a:pt x="714" y="467"/>
                    <a:pt x="705" y="463"/>
                    <a:pt x="705" y="462"/>
                  </a:cubicBezTo>
                  <a:cubicBezTo>
                    <a:pt x="698" y="455"/>
                    <a:pt x="694" y="441"/>
                    <a:pt x="694" y="419"/>
                  </a:cubicBezTo>
                  <a:cubicBezTo>
                    <a:pt x="694" y="407"/>
                    <a:pt x="791" y="318"/>
                    <a:pt x="984" y="151"/>
                  </a:cubicBezTo>
                  <a:lnTo>
                    <a:pt x="984" y="151"/>
                  </a:lnTo>
                  <a:cubicBezTo>
                    <a:pt x="934" y="188"/>
                    <a:pt x="882" y="228"/>
                    <a:pt x="822" y="274"/>
                  </a:cubicBezTo>
                  <a:cubicBezTo>
                    <a:pt x="540" y="369"/>
                    <a:pt x="277" y="453"/>
                    <a:pt x="32" y="526"/>
                  </a:cubicBezTo>
                  <a:lnTo>
                    <a:pt x="23" y="916"/>
                  </a:lnTo>
                  <a:lnTo>
                    <a:pt x="0" y="933"/>
                  </a:lnTo>
                  <a:lnTo>
                    <a:pt x="0" y="942"/>
                  </a:lnTo>
                  <a:cubicBezTo>
                    <a:pt x="46" y="913"/>
                    <a:pt x="82" y="897"/>
                    <a:pt x="109" y="897"/>
                  </a:cubicBezTo>
                  <a:cubicBezTo>
                    <a:pt x="114" y="897"/>
                    <a:pt x="120" y="898"/>
                    <a:pt x="124" y="900"/>
                  </a:cubicBezTo>
                  <a:cubicBezTo>
                    <a:pt x="82" y="954"/>
                    <a:pt x="42" y="1003"/>
                    <a:pt x="0" y="1049"/>
                  </a:cubicBezTo>
                  <a:cubicBezTo>
                    <a:pt x="2" y="1275"/>
                    <a:pt x="2" y="1415"/>
                    <a:pt x="4" y="1470"/>
                  </a:cubicBezTo>
                  <a:cubicBezTo>
                    <a:pt x="9" y="1633"/>
                    <a:pt x="25" y="1794"/>
                    <a:pt x="47" y="1953"/>
                  </a:cubicBezTo>
                  <a:cubicBezTo>
                    <a:pt x="321" y="1740"/>
                    <a:pt x="538" y="1578"/>
                    <a:pt x="703" y="1470"/>
                  </a:cubicBezTo>
                  <a:cubicBezTo>
                    <a:pt x="912" y="1329"/>
                    <a:pt x="1134" y="1210"/>
                    <a:pt x="1366" y="1110"/>
                  </a:cubicBezTo>
                  <a:cubicBezTo>
                    <a:pt x="1353" y="1093"/>
                    <a:pt x="1353" y="896"/>
                    <a:pt x="1367" y="521"/>
                  </a:cubicBezTo>
                  <a:lnTo>
                    <a:pt x="1367" y="521"/>
                  </a:lnTo>
                  <a:cubicBezTo>
                    <a:pt x="1311" y="556"/>
                    <a:pt x="1250" y="584"/>
                    <a:pt x="1187" y="609"/>
                  </a:cubicBezTo>
                  <a:cubicBezTo>
                    <a:pt x="1182" y="619"/>
                    <a:pt x="1178" y="624"/>
                    <a:pt x="1175" y="624"/>
                  </a:cubicBezTo>
                  <a:cubicBezTo>
                    <a:pt x="1170" y="624"/>
                    <a:pt x="1168" y="613"/>
                    <a:pt x="1168" y="591"/>
                  </a:cubicBezTo>
                  <a:cubicBezTo>
                    <a:pt x="1168" y="588"/>
                    <a:pt x="1203" y="567"/>
                    <a:pt x="1273" y="526"/>
                  </a:cubicBezTo>
                  <a:cubicBezTo>
                    <a:pt x="1306" y="505"/>
                    <a:pt x="1338" y="484"/>
                    <a:pt x="1371" y="462"/>
                  </a:cubicBezTo>
                  <a:lnTo>
                    <a:pt x="1371" y="442"/>
                  </a:lnTo>
                  <a:cubicBezTo>
                    <a:pt x="1378" y="256"/>
                    <a:pt x="1383" y="107"/>
                    <a:pt x="1387" y="0"/>
                  </a:cubicBezTo>
                  <a:close/>
                </a:path>
              </a:pathLst>
            </a:custGeom>
            <a:solidFill>
              <a:srgbClr val="317EAF">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8"/>
            <p:cNvSpPr/>
            <p:nvPr/>
          </p:nvSpPr>
          <p:spPr>
            <a:xfrm>
              <a:off x="12515479" y="4521959"/>
              <a:ext cx="79820" cy="58734"/>
            </a:xfrm>
            <a:custGeom>
              <a:avLst/>
              <a:gdLst/>
              <a:ahLst/>
              <a:cxnLst/>
              <a:rect l="l" t="t" r="r" b="b"/>
              <a:pathLst>
                <a:path w="475" h="346" extrusionOk="0">
                  <a:moveTo>
                    <a:pt x="474" y="0"/>
                  </a:moveTo>
                  <a:cubicBezTo>
                    <a:pt x="343" y="98"/>
                    <a:pt x="185" y="214"/>
                    <a:pt x="1" y="345"/>
                  </a:cubicBezTo>
                  <a:cubicBezTo>
                    <a:pt x="67" y="312"/>
                    <a:pt x="134" y="277"/>
                    <a:pt x="202" y="244"/>
                  </a:cubicBezTo>
                  <a:cubicBezTo>
                    <a:pt x="295" y="156"/>
                    <a:pt x="362" y="95"/>
                    <a:pt x="402" y="63"/>
                  </a:cubicBezTo>
                  <a:cubicBezTo>
                    <a:pt x="428" y="40"/>
                    <a:pt x="453" y="25"/>
                    <a:pt x="474" y="11"/>
                  </a:cubicBezTo>
                  <a:lnTo>
                    <a:pt x="474" y="0"/>
                  </a:lnTo>
                  <a:close/>
                </a:path>
              </a:pathLst>
            </a:custGeom>
            <a:solidFill>
              <a:srgbClr val="6E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8"/>
            <p:cNvSpPr/>
            <p:nvPr/>
          </p:nvSpPr>
          <p:spPr>
            <a:xfrm>
              <a:off x="12426585" y="4541819"/>
              <a:ext cx="183670" cy="262437"/>
            </a:xfrm>
            <a:custGeom>
              <a:avLst/>
              <a:gdLst/>
              <a:ahLst/>
              <a:cxnLst/>
              <a:rect l="l" t="t" r="r" b="b"/>
              <a:pathLst>
                <a:path w="1093" h="1546" extrusionOk="0">
                  <a:moveTo>
                    <a:pt x="936" y="434"/>
                  </a:moveTo>
                  <a:cubicBezTo>
                    <a:pt x="940" y="438"/>
                    <a:pt x="944" y="440"/>
                    <a:pt x="947" y="440"/>
                  </a:cubicBezTo>
                  <a:cubicBezTo>
                    <a:pt x="949" y="440"/>
                    <a:pt x="950" y="439"/>
                    <a:pt x="950" y="439"/>
                  </a:cubicBezTo>
                  <a:cubicBezTo>
                    <a:pt x="954" y="439"/>
                    <a:pt x="956" y="449"/>
                    <a:pt x="956" y="472"/>
                  </a:cubicBezTo>
                  <a:cubicBezTo>
                    <a:pt x="956" y="493"/>
                    <a:pt x="921" y="527"/>
                    <a:pt x="850" y="572"/>
                  </a:cubicBezTo>
                  <a:cubicBezTo>
                    <a:pt x="775" y="621"/>
                    <a:pt x="728" y="651"/>
                    <a:pt x="712" y="662"/>
                  </a:cubicBezTo>
                  <a:cubicBezTo>
                    <a:pt x="701" y="660"/>
                    <a:pt x="691" y="656"/>
                    <a:pt x="682" y="653"/>
                  </a:cubicBezTo>
                  <a:cubicBezTo>
                    <a:pt x="672" y="646"/>
                    <a:pt x="668" y="630"/>
                    <a:pt x="668" y="609"/>
                  </a:cubicBezTo>
                  <a:cubicBezTo>
                    <a:pt x="668" y="593"/>
                    <a:pt x="707" y="558"/>
                    <a:pt x="782" y="507"/>
                  </a:cubicBezTo>
                  <a:cubicBezTo>
                    <a:pt x="859" y="456"/>
                    <a:pt x="910" y="434"/>
                    <a:pt x="936" y="434"/>
                  </a:cubicBezTo>
                  <a:close/>
                  <a:moveTo>
                    <a:pt x="1003" y="1"/>
                  </a:moveTo>
                  <a:cubicBezTo>
                    <a:pt x="945" y="65"/>
                    <a:pt x="884" y="127"/>
                    <a:pt x="815" y="183"/>
                  </a:cubicBezTo>
                  <a:cubicBezTo>
                    <a:pt x="652" y="318"/>
                    <a:pt x="444" y="434"/>
                    <a:pt x="191" y="530"/>
                  </a:cubicBezTo>
                  <a:cubicBezTo>
                    <a:pt x="179" y="530"/>
                    <a:pt x="167" y="527"/>
                    <a:pt x="156" y="521"/>
                  </a:cubicBezTo>
                  <a:cubicBezTo>
                    <a:pt x="149" y="516"/>
                    <a:pt x="146" y="509"/>
                    <a:pt x="144" y="502"/>
                  </a:cubicBezTo>
                  <a:lnTo>
                    <a:pt x="5" y="602"/>
                  </a:lnTo>
                  <a:cubicBezTo>
                    <a:pt x="2" y="669"/>
                    <a:pt x="2" y="733"/>
                    <a:pt x="0" y="796"/>
                  </a:cubicBezTo>
                  <a:lnTo>
                    <a:pt x="153" y="777"/>
                  </a:lnTo>
                  <a:lnTo>
                    <a:pt x="153" y="777"/>
                  </a:lnTo>
                  <a:cubicBezTo>
                    <a:pt x="104" y="798"/>
                    <a:pt x="53" y="821"/>
                    <a:pt x="0" y="842"/>
                  </a:cubicBezTo>
                  <a:lnTo>
                    <a:pt x="0" y="1117"/>
                  </a:lnTo>
                  <a:cubicBezTo>
                    <a:pt x="21" y="1098"/>
                    <a:pt x="70" y="1077"/>
                    <a:pt x="146" y="1054"/>
                  </a:cubicBezTo>
                  <a:cubicBezTo>
                    <a:pt x="231" y="1027"/>
                    <a:pt x="293" y="1014"/>
                    <a:pt x="332" y="1014"/>
                  </a:cubicBezTo>
                  <a:cubicBezTo>
                    <a:pt x="341" y="1014"/>
                    <a:pt x="348" y="1014"/>
                    <a:pt x="354" y="1016"/>
                  </a:cubicBezTo>
                  <a:cubicBezTo>
                    <a:pt x="354" y="1017"/>
                    <a:pt x="355" y="1017"/>
                    <a:pt x="356" y="1017"/>
                  </a:cubicBezTo>
                  <a:cubicBezTo>
                    <a:pt x="357" y="1017"/>
                    <a:pt x="359" y="1017"/>
                    <a:pt x="361" y="1016"/>
                  </a:cubicBezTo>
                  <a:cubicBezTo>
                    <a:pt x="367" y="1017"/>
                    <a:pt x="367" y="1030"/>
                    <a:pt x="367" y="1051"/>
                  </a:cubicBezTo>
                  <a:cubicBezTo>
                    <a:pt x="367" y="1096"/>
                    <a:pt x="328" y="1135"/>
                    <a:pt x="247" y="1166"/>
                  </a:cubicBezTo>
                  <a:cubicBezTo>
                    <a:pt x="183" y="1194"/>
                    <a:pt x="112" y="1208"/>
                    <a:pt x="42" y="1210"/>
                  </a:cubicBezTo>
                  <a:cubicBezTo>
                    <a:pt x="27" y="1210"/>
                    <a:pt x="13" y="1205"/>
                    <a:pt x="2" y="1194"/>
                  </a:cubicBezTo>
                  <a:lnTo>
                    <a:pt x="2" y="1194"/>
                  </a:lnTo>
                  <a:cubicBezTo>
                    <a:pt x="5" y="1321"/>
                    <a:pt x="11" y="1438"/>
                    <a:pt x="20" y="1545"/>
                  </a:cubicBezTo>
                  <a:cubicBezTo>
                    <a:pt x="72" y="1521"/>
                    <a:pt x="198" y="1484"/>
                    <a:pt x="398" y="1440"/>
                  </a:cubicBezTo>
                  <a:cubicBezTo>
                    <a:pt x="607" y="1391"/>
                    <a:pt x="766" y="1352"/>
                    <a:pt x="880" y="1321"/>
                  </a:cubicBezTo>
                  <a:lnTo>
                    <a:pt x="1092" y="1226"/>
                  </a:lnTo>
                  <a:lnTo>
                    <a:pt x="1052" y="917"/>
                  </a:lnTo>
                  <a:lnTo>
                    <a:pt x="1052" y="914"/>
                  </a:lnTo>
                  <a:lnTo>
                    <a:pt x="1049" y="905"/>
                  </a:lnTo>
                  <a:cubicBezTo>
                    <a:pt x="1026" y="744"/>
                    <a:pt x="1012" y="583"/>
                    <a:pt x="1005" y="421"/>
                  </a:cubicBezTo>
                  <a:cubicBezTo>
                    <a:pt x="1005" y="367"/>
                    <a:pt x="1005" y="227"/>
                    <a:pt x="1003" y="1"/>
                  </a:cubicBezTo>
                  <a:close/>
                </a:path>
              </a:pathLst>
            </a:custGeom>
            <a:solidFill>
              <a:srgbClr val="317EAF">
                <a:alpha val="35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8"/>
            <p:cNvSpPr/>
            <p:nvPr/>
          </p:nvSpPr>
          <p:spPr>
            <a:xfrm>
              <a:off x="9994006" y="4643836"/>
              <a:ext cx="2443842" cy="276357"/>
            </a:xfrm>
            <a:custGeom>
              <a:avLst/>
              <a:gdLst/>
              <a:ahLst/>
              <a:cxnLst/>
              <a:rect l="l" t="t" r="r" b="b"/>
              <a:pathLst>
                <a:path w="14543" h="1628" extrusionOk="0">
                  <a:moveTo>
                    <a:pt x="2858" y="711"/>
                  </a:moveTo>
                  <a:cubicBezTo>
                    <a:pt x="2986" y="711"/>
                    <a:pt x="3155" y="715"/>
                    <a:pt x="3365" y="723"/>
                  </a:cubicBezTo>
                  <a:cubicBezTo>
                    <a:pt x="3908" y="744"/>
                    <a:pt x="4231" y="778"/>
                    <a:pt x="4331" y="828"/>
                  </a:cubicBezTo>
                  <a:cubicBezTo>
                    <a:pt x="4236" y="856"/>
                    <a:pt x="4173" y="870"/>
                    <a:pt x="4140" y="870"/>
                  </a:cubicBezTo>
                  <a:lnTo>
                    <a:pt x="4140" y="869"/>
                  </a:lnTo>
                  <a:cubicBezTo>
                    <a:pt x="3730" y="869"/>
                    <a:pt x="3442" y="862"/>
                    <a:pt x="3277" y="846"/>
                  </a:cubicBezTo>
                  <a:cubicBezTo>
                    <a:pt x="2883" y="811"/>
                    <a:pt x="2646" y="790"/>
                    <a:pt x="2567" y="786"/>
                  </a:cubicBezTo>
                  <a:cubicBezTo>
                    <a:pt x="2567" y="785"/>
                    <a:pt x="2566" y="781"/>
                    <a:pt x="2562" y="778"/>
                  </a:cubicBezTo>
                  <a:cubicBezTo>
                    <a:pt x="2557" y="767"/>
                    <a:pt x="2555" y="753"/>
                    <a:pt x="2557" y="742"/>
                  </a:cubicBezTo>
                  <a:cubicBezTo>
                    <a:pt x="2557" y="721"/>
                    <a:pt x="2657" y="711"/>
                    <a:pt x="2858" y="711"/>
                  </a:cubicBezTo>
                  <a:close/>
                  <a:moveTo>
                    <a:pt x="14481" y="1"/>
                  </a:moveTo>
                  <a:lnTo>
                    <a:pt x="14469" y="10"/>
                  </a:lnTo>
                  <a:cubicBezTo>
                    <a:pt x="13607" y="85"/>
                    <a:pt x="12744" y="146"/>
                    <a:pt x="11883" y="195"/>
                  </a:cubicBezTo>
                  <a:cubicBezTo>
                    <a:pt x="11847" y="204"/>
                    <a:pt x="11796" y="217"/>
                    <a:pt x="11727" y="229"/>
                  </a:cubicBezTo>
                  <a:cubicBezTo>
                    <a:pt x="11636" y="245"/>
                    <a:pt x="11584" y="255"/>
                    <a:pt x="11566" y="259"/>
                  </a:cubicBezTo>
                  <a:lnTo>
                    <a:pt x="10411" y="267"/>
                  </a:lnTo>
                  <a:lnTo>
                    <a:pt x="10300" y="267"/>
                  </a:lnTo>
                  <a:cubicBezTo>
                    <a:pt x="10043" y="278"/>
                    <a:pt x="9783" y="287"/>
                    <a:pt x="9524" y="294"/>
                  </a:cubicBezTo>
                  <a:cubicBezTo>
                    <a:pt x="9466" y="297"/>
                    <a:pt x="9408" y="301"/>
                    <a:pt x="9354" y="306"/>
                  </a:cubicBezTo>
                  <a:cubicBezTo>
                    <a:pt x="9138" y="334"/>
                    <a:pt x="9019" y="348"/>
                    <a:pt x="8993" y="350"/>
                  </a:cubicBezTo>
                  <a:lnTo>
                    <a:pt x="8041" y="350"/>
                  </a:lnTo>
                  <a:cubicBezTo>
                    <a:pt x="7979" y="366"/>
                    <a:pt x="7821" y="383"/>
                    <a:pt x="7565" y="404"/>
                  </a:cubicBezTo>
                  <a:lnTo>
                    <a:pt x="6068" y="404"/>
                  </a:lnTo>
                  <a:lnTo>
                    <a:pt x="5986" y="392"/>
                  </a:lnTo>
                  <a:lnTo>
                    <a:pt x="5022" y="385"/>
                  </a:lnTo>
                  <a:cubicBezTo>
                    <a:pt x="4911" y="360"/>
                    <a:pt x="4718" y="347"/>
                    <a:pt x="4441" y="347"/>
                  </a:cubicBezTo>
                  <a:cubicBezTo>
                    <a:pt x="4314" y="347"/>
                    <a:pt x="4168" y="349"/>
                    <a:pt x="4005" y="355"/>
                  </a:cubicBezTo>
                  <a:lnTo>
                    <a:pt x="3989" y="308"/>
                  </a:lnTo>
                  <a:cubicBezTo>
                    <a:pt x="4010" y="292"/>
                    <a:pt x="4031" y="276"/>
                    <a:pt x="4056" y="264"/>
                  </a:cubicBezTo>
                  <a:cubicBezTo>
                    <a:pt x="3116" y="229"/>
                    <a:pt x="2176" y="176"/>
                    <a:pt x="1237" y="110"/>
                  </a:cubicBezTo>
                  <a:cubicBezTo>
                    <a:pt x="1186" y="115"/>
                    <a:pt x="1121" y="122"/>
                    <a:pt x="1042" y="131"/>
                  </a:cubicBezTo>
                  <a:cubicBezTo>
                    <a:pt x="919" y="145"/>
                    <a:pt x="846" y="152"/>
                    <a:pt x="823" y="152"/>
                  </a:cubicBezTo>
                  <a:cubicBezTo>
                    <a:pt x="614" y="152"/>
                    <a:pt x="408" y="138"/>
                    <a:pt x="201" y="110"/>
                  </a:cubicBezTo>
                  <a:cubicBezTo>
                    <a:pt x="134" y="103"/>
                    <a:pt x="67" y="90"/>
                    <a:pt x="1" y="75"/>
                  </a:cubicBezTo>
                  <a:lnTo>
                    <a:pt x="1" y="75"/>
                  </a:lnTo>
                  <a:cubicBezTo>
                    <a:pt x="31" y="260"/>
                    <a:pt x="60" y="446"/>
                    <a:pt x="94" y="632"/>
                  </a:cubicBezTo>
                  <a:cubicBezTo>
                    <a:pt x="111" y="730"/>
                    <a:pt x="125" y="818"/>
                    <a:pt x="136" y="897"/>
                  </a:cubicBezTo>
                  <a:cubicBezTo>
                    <a:pt x="152" y="1007"/>
                    <a:pt x="159" y="1118"/>
                    <a:pt x="157" y="1230"/>
                  </a:cubicBezTo>
                  <a:cubicBezTo>
                    <a:pt x="777" y="1403"/>
                    <a:pt x="1461" y="1505"/>
                    <a:pt x="2206" y="1535"/>
                  </a:cubicBezTo>
                  <a:cubicBezTo>
                    <a:pt x="2557" y="1549"/>
                    <a:pt x="3059" y="1556"/>
                    <a:pt x="3709" y="1556"/>
                  </a:cubicBezTo>
                  <a:cubicBezTo>
                    <a:pt x="3970" y="1556"/>
                    <a:pt x="4256" y="1555"/>
                    <a:pt x="4566" y="1552"/>
                  </a:cubicBezTo>
                  <a:cubicBezTo>
                    <a:pt x="6678" y="1600"/>
                    <a:pt x="8233" y="1626"/>
                    <a:pt x="9227" y="1628"/>
                  </a:cubicBezTo>
                  <a:cubicBezTo>
                    <a:pt x="9717" y="1551"/>
                    <a:pt x="10488" y="1479"/>
                    <a:pt x="11540" y="1414"/>
                  </a:cubicBezTo>
                  <a:cubicBezTo>
                    <a:pt x="12374" y="1361"/>
                    <a:pt x="13375" y="1202"/>
                    <a:pt x="14543" y="935"/>
                  </a:cubicBezTo>
                  <a:cubicBezTo>
                    <a:pt x="14543" y="935"/>
                    <a:pt x="14542" y="935"/>
                    <a:pt x="14540" y="935"/>
                  </a:cubicBezTo>
                  <a:cubicBezTo>
                    <a:pt x="14535" y="935"/>
                    <a:pt x="14520" y="937"/>
                    <a:pt x="14497" y="944"/>
                  </a:cubicBezTo>
                  <a:cubicBezTo>
                    <a:pt x="14489" y="837"/>
                    <a:pt x="14483" y="720"/>
                    <a:pt x="14480" y="593"/>
                  </a:cubicBezTo>
                  <a:cubicBezTo>
                    <a:pt x="14466" y="579"/>
                    <a:pt x="14460" y="560"/>
                    <a:pt x="14462" y="541"/>
                  </a:cubicBezTo>
                  <a:cubicBezTo>
                    <a:pt x="14464" y="530"/>
                    <a:pt x="14469" y="522"/>
                    <a:pt x="14478" y="516"/>
                  </a:cubicBezTo>
                  <a:cubicBezTo>
                    <a:pt x="14476" y="429"/>
                    <a:pt x="14476" y="336"/>
                    <a:pt x="14478" y="241"/>
                  </a:cubicBezTo>
                  <a:lnTo>
                    <a:pt x="14478" y="241"/>
                  </a:lnTo>
                  <a:cubicBezTo>
                    <a:pt x="14205" y="346"/>
                    <a:pt x="13922" y="425"/>
                    <a:pt x="13633" y="472"/>
                  </a:cubicBezTo>
                  <a:cubicBezTo>
                    <a:pt x="13314" y="529"/>
                    <a:pt x="12777" y="586"/>
                    <a:pt x="12025" y="648"/>
                  </a:cubicBezTo>
                  <a:cubicBezTo>
                    <a:pt x="12018" y="630"/>
                    <a:pt x="12013" y="613"/>
                    <a:pt x="12011" y="595"/>
                  </a:cubicBezTo>
                  <a:cubicBezTo>
                    <a:pt x="12565" y="481"/>
                    <a:pt x="13068" y="392"/>
                    <a:pt x="13524" y="323"/>
                  </a:cubicBezTo>
                  <a:cubicBezTo>
                    <a:pt x="13607" y="311"/>
                    <a:pt x="13924" y="269"/>
                    <a:pt x="14478" y="195"/>
                  </a:cubicBezTo>
                  <a:cubicBezTo>
                    <a:pt x="14478" y="132"/>
                    <a:pt x="14480" y="68"/>
                    <a:pt x="14481" y="1"/>
                  </a:cubicBezTo>
                  <a:close/>
                </a:path>
              </a:pathLst>
            </a:custGeom>
            <a:solidFill>
              <a:srgbClr val="317EAF">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8"/>
            <p:cNvSpPr/>
            <p:nvPr/>
          </p:nvSpPr>
          <p:spPr>
            <a:xfrm>
              <a:off x="12733430" y="4186882"/>
              <a:ext cx="108387" cy="223225"/>
            </a:xfrm>
            <a:custGeom>
              <a:avLst/>
              <a:gdLst/>
              <a:ahLst/>
              <a:cxnLst/>
              <a:rect l="l" t="t" r="r" b="b"/>
              <a:pathLst>
                <a:path w="645" h="1315" extrusionOk="0">
                  <a:moveTo>
                    <a:pt x="644" y="0"/>
                  </a:moveTo>
                  <a:cubicBezTo>
                    <a:pt x="639" y="2"/>
                    <a:pt x="450" y="144"/>
                    <a:pt x="80" y="424"/>
                  </a:cubicBezTo>
                  <a:lnTo>
                    <a:pt x="1" y="1315"/>
                  </a:lnTo>
                  <a:cubicBezTo>
                    <a:pt x="59" y="1271"/>
                    <a:pt x="111" y="1229"/>
                    <a:pt x="162" y="1192"/>
                  </a:cubicBezTo>
                  <a:cubicBezTo>
                    <a:pt x="206" y="1154"/>
                    <a:pt x="255" y="1112"/>
                    <a:pt x="310" y="1066"/>
                  </a:cubicBezTo>
                  <a:cubicBezTo>
                    <a:pt x="413" y="978"/>
                    <a:pt x="497" y="910"/>
                    <a:pt x="564" y="861"/>
                  </a:cubicBezTo>
                  <a:lnTo>
                    <a:pt x="569" y="822"/>
                  </a:lnTo>
                  <a:lnTo>
                    <a:pt x="644" y="0"/>
                  </a:lnTo>
                  <a:close/>
                </a:path>
              </a:pathLst>
            </a:custGeom>
            <a:solidFill>
              <a:srgbClr val="9FDCF4">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8"/>
            <p:cNvSpPr/>
            <p:nvPr/>
          </p:nvSpPr>
          <p:spPr>
            <a:xfrm>
              <a:off x="9779584" y="4366642"/>
              <a:ext cx="391035" cy="203363"/>
            </a:xfrm>
            <a:custGeom>
              <a:avLst/>
              <a:gdLst/>
              <a:ahLst/>
              <a:cxnLst/>
              <a:rect l="l" t="t" r="r" b="b"/>
              <a:pathLst>
                <a:path w="2327" h="1198" extrusionOk="0">
                  <a:moveTo>
                    <a:pt x="526" y="267"/>
                  </a:moveTo>
                  <a:cubicBezTo>
                    <a:pt x="569" y="267"/>
                    <a:pt x="621" y="288"/>
                    <a:pt x="682" y="328"/>
                  </a:cubicBezTo>
                  <a:cubicBezTo>
                    <a:pt x="765" y="384"/>
                    <a:pt x="837" y="454"/>
                    <a:pt x="895" y="535"/>
                  </a:cubicBezTo>
                  <a:cubicBezTo>
                    <a:pt x="958" y="621"/>
                    <a:pt x="989" y="684"/>
                    <a:pt x="989" y="728"/>
                  </a:cubicBezTo>
                  <a:cubicBezTo>
                    <a:pt x="989" y="785"/>
                    <a:pt x="977" y="827"/>
                    <a:pt x="954" y="856"/>
                  </a:cubicBezTo>
                  <a:cubicBezTo>
                    <a:pt x="909" y="910"/>
                    <a:pt x="817" y="936"/>
                    <a:pt x="681" y="936"/>
                  </a:cubicBezTo>
                  <a:cubicBezTo>
                    <a:pt x="511" y="936"/>
                    <a:pt x="409" y="884"/>
                    <a:pt x="376" y="778"/>
                  </a:cubicBezTo>
                  <a:cubicBezTo>
                    <a:pt x="374" y="670"/>
                    <a:pt x="374" y="612"/>
                    <a:pt x="374" y="603"/>
                  </a:cubicBezTo>
                  <a:cubicBezTo>
                    <a:pt x="374" y="379"/>
                    <a:pt x="425" y="267"/>
                    <a:pt x="526" y="267"/>
                  </a:cubicBezTo>
                  <a:close/>
                  <a:moveTo>
                    <a:pt x="1" y="0"/>
                  </a:moveTo>
                  <a:lnTo>
                    <a:pt x="85" y="1020"/>
                  </a:lnTo>
                  <a:lnTo>
                    <a:pt x="95" y="1136"/>
                  </a:lnTo>
                  <a:cubicBezTo>
                    <a:pt x="137" y="1140"/>
                    <a:pt x="197" y="1145"/>
                    <a:pt x="278" y="1154"/>
                  </a:cubicBezTo>
                  <a:cubicBezTo>
                    <a:pt x="434" y="1164"/>
                    <a:pt x="569" y="1178"/>
                    <a:pt x="686" y="1197"/>
                  </a:cubicBezTo>
                  <a:lnTo>
                    <a:pt x="1184" y="1197"/>
                  </a:lnTo>
                  <a:lnTo>
                    <a:pt x="1119" y="454"/>
                  </a:lnTo>
                  <a:lnTo>
                    <a:pt x="1664" y="338"/>
                  </a:lnTo>
                  <a:lnTo>
                    <a:pt x="2327" y="202"/>
                  </a:lnTo>
                  <a:lnTo>
                    <a:pt x="2320" y="202"/>
                  </a:lnTo>
                  <a:lnTo>
                    <a:pt x="1"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8"/>
            <p:cNvSpPr/>
            <p:nvPr/>
          </p:nvSpPr>
          <p:spPr>
            <a:xfrm>
              <a:off x="12425072" y="4365284"/>
              <a:ext cx="182494" cy="280261"/>
            </a:xfrm>
            <a:custGeom>
              <a:avLst/>
              <a:gdLst/>
              <a:ahLst/>
              <a:cxnLst/>
              <a:rect l="l" t="t" r="r" b="b"/>
              <a:pathLst>
                <a:path w="1086" h="1651" extrusionOk="0">
                  <a:moveTo>
                    <a:pt x="1082" y="1"/>
                  </a:moveTo>
                  <a:cubicBezTo>
                    <a:pt x="693" y="296"/>
                    <a:pt x="384" y="525"/>
                    <a:pt x="158" y="690"/>
                  </a:cubicBezTo>
                  <a:cubicBezTo>
                    <a:pt x="127" y="715"/>
                    <a:pt x="95" y="739"/>
                    <a:pt x="65" y="760"/>
                  </a:cubicBezTo>
                  <a:lnTo>
                    <a:pt x="0" y="1651"/>
                  </a:lnTo>
                  <a:lnTo>
                    <a:pt x="0" y="1651"/>
                  </a:lnTo>
                  <a:lnTo>
                    <a:pt x="13" y="1642"/>
                  </a:lnTo>
                  <a:lnTo>
                    <a:pt x="153" y="1542"/>
                  </a:lnTo>
                  <a:cubicBezTo>
                    <a:pt x="151" y="1535"/>
                    <a:pt x="151" y="1526"/>
                    <a:pt x="151" y="1517"/>
                  </a:cubicBezTo>
                  <a:cubicBezTo>
                    <a:pt x="151" y="1488"/>
                    <a:pt x="246" y="1423"/>
                    <a:pt x="439" y="1321"/>
                  </a:cubicBezTo>
                  <a:cubicBezTo>
                    <a:pt x="472" y="1304"/>
                    <a:pt x="505" y="1286"/>
                    <a:pt x="539" y="1268"/>
                  </a:cubicBezTo>
                  <a:cubicBezTo>
                    <a:pt x="723" y="1137"/>
                    <a:pt x="881" y="1023"/>
                    <a:pt x="1012" y="923"/>
                  </a:cubicBezTo>
                  <a:lnTo>
                    <a:pt x="1035" y="906"/>
                  </a:lnTo>
                  <a:lnTo>
                    <a:pt x="1044" y="516"/>
                  </a:lnTo>
                  <a:lnTo>
                    <a:pt x="1086" y="1"/>
                  </a:lnTo>
                  <a:close/>
                </a:path>
              </a:pathLst>
            </a:custGeom>
            <a:solidFill>
              <a:srgbClr val="9FDCF4">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8"/>
            <p:cNvSpPr/>
            <p:nvPr/>
          </p:nvSpPr>
          <p:spPr>
            <a:xfrm>
              <a:off x="9967287" y="4439463"/>
              <a:ext cx="2468880" cy="254289"/>
            </a:xfrm>
            <a:custGeom>
              <a:avLst/>
              <a:gdLst/>
              <a:ahLst/>
              <a:cxnLst/>
              <a:rect l="l" t="t" r="r" b="b"/>
              <a:pathLst>
                <a:path w="14692" h="1498" extrusionOk="0">
                  <a:moveTo>
                    <a:pt x="1753" y="331"/>
                  </a:moveTo>
                  <a:cubicBezTo>
                    <a:pt x="1842" y="331"/>
                    <a:pt x="1885" y="393"/>
                    <a:pt x="1883" y="516"/>
                  </a:cubicBezTo>
                  <a:cubicBezTo>
                    <a:pt x="1885" y="574"/>
                    <a:pt x="1873" y="632"/>
                    <a:pt x="1850" y="684"/>
                  </a:cubicBezTo>
                  <a:cubicBezTo>
                    <a:pt x="1820" y="754"/>
                    <a:pt x="1769" y="789"/>
                    <a:pt x="1701" y="789"/>
                  </a:cubicBezTo>
                  <a:cubicBezTo>
                    <a:pt x="1627" y="789"/>
                    <a:pt x="1576" y="761"/>
                    <a:pt x="1548" y="709"/>
                  </a:cubicBezTo>
                  <a:cubicBezTo>
                    <a:pt x="1536" y="653"/>
                    <a:pt x="1531" y="623"/>
                    <a:pt x="1531" y="619"/>
                  </a:cubicBezTo>
                  <a:cubicBezTo>
                    <a:pt x="1531" y="451"/>
                    <a:pt x="1589" y="356"/>
                    <a:pt x="1708" y="335"/>
                  </a:cubicBezTo>
                  <a:cubicBezTo>
                    <a:pt x="1724" y="332"/>
                    <a:pt x="1739" y="331"/>
                    <a:pt x="1753" y="331"/>
                  </a:cubicBezTo>
                  <a:close/>
                  <a:moveTo>
                    <a:pt x="12677" y="453"/>
                  </a:moveTo>
                  <a:cubicBezTo>
                    <a:pt x="12760" y="453"/>
                    <a:pt x="12801" y="512"/>
                    <a:pt x="12800" y="628"/>
                  </a:cubicBezTo>
                  <a:cubicBezTo>
                    <a:pt x="12800" y="667"/>
                    <a:pt x="12782" y="719"/>
                    <a:pt x="12745" y="786"/>
                  </a:cubicBezTo>
                  <a:cubicBezTo>
                    <a:pt x="12698" y="868"/>
                    <a:pt x="12645" y="910"/>
                    <a:pt x="12586" y="910"/>
                  </a:cubicBezTo>
                  <a:cubicBezTo>
                    <a:pt x="12519" y="910"/>
                    <a:pt x="12472" y="882"/>
                    <a:pt x="12447" y="828"/>
                  </a:cubicBezTo>
                  <a:cubicBezTo>
                    <a:pt x="12435" y="770"/>
                    <a:pt x="12430" y="740"/>
                    <a:pt x="12430" y="735"/>
                  </a:cubicBezTo>
                  <a:cubicBezTo>
                    <a:pt x="12430" y="584"/>
                    <a:pt x="12493" y="493"/>
                    <a:pt x="12616" y="462"/>
                  </a:cubicBezTo>
                  <a:cubicBezTo>
                    <a:pt x="12638" y="456"/>
                    <a:pt x="12658" y="453"/>
                    <a:pt x="12677" y="453"/>
                  </a:cubicBezTo>
                  <a:close/>
                  <a:moveTo>
                    <a:pt x="5213" y="502"/>
                  </a:moveTo>
                  <a:cubicBezTo>
                    <a:pt x="5242" y="502"/>
                    <a:pt x="5275" y="507"/>
                    <a:pt x="5312" y="516"/>
                  </a:cubicBezTo>
                  <a:cubicBezTo>
                    <a:pt x="5484" y="562"/>
                    <a:pt x="5570" y="637"/>
                    <a:pt x="5570" y="742"/>
                  </a:cubicBezTo>
                  <a:cubicBezTo>
                    <a:pt x="5568" y="777"/>
                    <a:pt x="5556" y="814"/>
                    <a:pt x="5533" y="842"/>
                  </a:cubicBezTo>
                  <a:lnTo>
                    <a:pt x="5535" y="842"/>
                  </a:lnTo>
                  <a:cubicBezTo>
                    <a:pt x="5506" y="884"/>
                    <a:pt x="5459" y="910"/>
                    <a:pt x="5408" y="910"/>
                  </a:cubicBezTo>
                  <a:cubicBezTo>
                    <a:pt x="5407" y="910"/>
                    <a:pt x="5405" y="910"/>
                    <a:pt x="5403" y="910"/>
                  </a:cubicBezTo>
                  <a:cubicBezTo>
                    <a:pt x="5170" y="910"/>
                    <a:pt x="5054" y="835"/>
                    <a:pt x="5054" y="682"/>
                  </a:cubicBezTo>
                  <a:cubicBezTo>
                    <a:pt x="5054" y="563"/>
                    <a:pt x="5107" y="502"/>
                    <a:pt x="5213" y="502"/>
                  </a:cubicBezTo>
                  <a:close/>
                  <a:moveTo>
                    <a:pt x="3641" y="211"/>
                  </a:moveTo>
                  <a:cubicBezTo>
                    <a:pt x="3762" y="223"/>
                    <a:pt x="3973" y="281"/>
                    <a:pt x="4274" y="383"/>
                  </a:cubicBezTo>
                  <a:cubicBezTo>
                    <a:pt x="4646" y="507"/>
                    <a:pt x="4830" y="614"/>
                    <a:pt x="4830" y="704"/>
                  </a:cubicBezTo>
                  <a:cubicBezTo>
                    <a:pt x="4834" y="788"/>
                    <a:pt x="4783" y="865"/>
                    <a:pt x="4704" y="896"/>
                  </a:cubicBezTo>
                  <a:cubicBezTo>
                    <a:pt x="4606" y="942"/>
                    <a:pt x="4429" y="965"/>
                    <a:pt x="4173" y="965"/>
                  </a:cubicBezTo>
                  <a:cubicBezTo>
                    <a:pt x="3485" y="965"/>
                    <a:pt x="2974" y="921"/>
                    <a:pt x="2637" y="837"/>
                  </a:cubicBezTo>
                  <a:cubicBezTo>
                    <a:pt x="2334" y="758"/>
                    <a:pt x="2183" y="649"/>
                    <a:pt x="2183" y="511"/>
                  </a:cubicBezTo>
                  <a:cubicBezTo>
                    <a:pt x="2183" y="411"/>
                    <a:pt x="2242" y="342"/>
                    <a:pt x="2363" y="306"/>
                  </a:cubicBezTo>
                  <a:cubicBezTo>
                    <a:pt x="2437" y="281"/>
                    <a:pt x="2642" y="249"/>
                    <a:pt x="2977" y="211"/>
                  </a:cubicBezTo>
                  <a:close/>
                  <a:moveTo>
                    <a:pt x="11624" y="329"/>
                  </a:moveTo>
                  <a:cubicBezTo>
                    <a:pt x="11807" y="329"/>
                    <a:pt x="11960" y="350"/>
                    <a:pt x="12084" y="395"/>
                  </a:cubicBezTo>
                  <a:cubicBezTo>
                    <a:pt x="12262" y="456"/>
                    <a:pt x="12351" y="553"/>
                    <a:pt x="12351" y="686"/>
                  </a:cubicBezTo>
                  <a:cubicBezTo>
                    <a:pt x="12351" y="763"/>
                    <a:pt x="12326" y="821"/>
                    <a:pt x="12277" y="863"/>
                  </a:cubicBezTo>
                  <a:cubicBezTo>
                    <a:pt x="12193" y="930"/>
                    <a:pt x="12034" y="965"/>
                    <a:pt x="11800" y="965"/>
                  </a:cubicBezTo>
                  <a:cubicBezTo>
                    <a:pt x="11418" y="965"/>
                    <a:pt x="11129" y="935"/>
                    <a:pt x="10933" y="877"/>
                  </a:cubicBezTo>
                  <a:cubicBezTo>
                    <a:pt x="10750" y="826"/>
                    <a:pt x="10659" y="754"/>
                    <a:pt x="10659" y="661"/>
                  </a:cubicBezTo>
                  <a:cubicBezTo>
                    <a:pt x="10659" y="581"/>
                    <a:pt x="10747" y="507"/>
                    <a:pt x="10924" y="442"/>
                  </a:cubicBezTo>
                  <a:cubicBezTo>
                    <a:pt x="11111" y="377"/>
                    <a:pt x="11306" y="341"/>
                    <a:pt x="11504" y="332"/>
                  </a:cubicBezTo>
                  <a:cubicBezTo>
                    <a:pt x="11545" y="330"/>
                    <a:pt x="11585" y="329"/>
                    <a:pt x="11624" y="329"/>
                  </a:cubicBezTo>
                  <a:close/>
                  <a:moveTo>
                    <a:pt x="2813" y="1"/>
                  </a:moveTo>
                  <a:cubicBezTo>
                    <a:pt x="2162" y="1"/>
                    <a:pt x="1224" y="10"/>
                    <a:pt x="0" y="27"/>
                  </a:cubicBezTo>
                  <a:lnTo>
                    <a:pt x="65" y="768"/>
                  </a:lnTo>
                  <a:lnTo>
                    <a:pt x="109" y="1166"/>
                  </a:lnTo>
                  <a:cubicBezTo>
                    <a:pt x="126" y="1165"/>
                    <a:pt x="146" y="1164"/>
                    <a:pt x="168" y="1164"/>
                  </a:cubicBezTo>
                  <a:cubicBezTo>
                    <a:pt x="231" y="1164"/>
                    <a:pt x="314" y="1171"/>
                    <a:pt x="419" y="1184"/>
                  </a:cubicBezTo>
                  <a:cubicBezTo>
                    <a:pt x="1003" y="1256"/>
                    <a:pt x="1350" y="1296"/>
                    <a:pt x="1459" y="1305"/>
                  </a:cubicBezTo>
                  <a:cubicBezTo>
                    <a:pt x="1441" y="1308"/>
                    <a:pt x="1419" y="1312"/>
                    <a:pt x="1394" y="1314"/>
                  </a:cubicBezTo>
                  <a:cubicBezTo>
                    <a:pt x="2334" y="1382"/>
                    <a:pt x="3273" y="1433"/>
                    <a:pt x="4213" y="1470"/>
                  </a:cubicBezTo>
                  <a:cubicBezTo>
                    <a:pt x="4277" y="1439"/>
                    <a:pt x="4346" y="1423"/>
                    <a:pt x="4415" y="1423"/>
                  </a:cubicBezTo>
                  <a:cubicBezTo>
                    <a:pt x="4425" y="1423"/>
                    <a:pt x="4434" y="1423"/>
                    <a:pt x="4444" y="1424"/>
                  </a:cubicBezTo>
                  <a:cubicBezTo>
                    <a:pt x="4518" y="1429"/>
                    <a:pt x="4592" y="1438"/>
                    <a:pt x="4664" y="1450"/>
                  </a:cubicBezTo>
                  <a:cubicBezTo>
                    <a:pt x="4690" y="1450"/>
                    <a:pt x="4772" y="1456"/>
                    <a:pt x="4912" y="1463"/>
                  </a:cubicBezTo>
                  <a:cubicBezTo>
                    <a:pt x="5053" y="1471"/>
                    <a:pt x="5135" y="1475"/>
                    <a:pt x="5160" y="1478"/>
                  </a:cubicBezTo>
                  <a:lnTo>
                    <a:pt x="6119" y="1484"/>
                  </a:lnTo>
                  <a:lnTo>
                    <a:pt x="6198" y="1498"/>
                  </a:lnTo>
                  <a:lnTo>
                    <a:pt x="7733" y="1498"/>
                  </a:lnTo>
                  <a:cubicBezTo>
                    <a:pt x="7788" y="1482"/>
                    <a:pt x="7945" y="1464"/>
                    <a:pt x="8208" y="1442"/>
                  </a:cubicBezTo>
                  <a:lnTo>
                    <a:pt x="9286" y="1442"/>
                  </a:lnTo>
                  <a:cubicBezTo>
                    <a:pt x="9464" y="1421"/>
                    <a:pt x="9581" y="1407"/>
                    <a:pt x="9641" y="1401"/>
                  </a:cubicBezTo>
                  <a:cubicBezTo>
                    <a:pt x="9865" y="1385"/>
                    <a:pt x="10179" y="1375"/>
                    <a:pt x="10586" y="1373"/>
                  </a:cubicBezTo>
                  <a:lnTo>
                    <a:pt x="11744" y="1371"/>
                  </a:lnTo>
                  <a:cubicBezTo>
                    <a:pt x="11759" y="1368"/>
                    <a:pt x="11787" y="1367"/>
                    <a:pt x="11827" y="1367"/>
                  </a:cubicBezTo>
                  <a:cubicBezTo>
                    <a:pt x="11879" y="1367"/>
                    <a:pt x="11952" y="1369"/>
                    <a:pt x="12044" y="1373"/>
                  </a:cubicBezTo>
                  <a:lnTo>
                    <a:pt x="12058" y="1377"/>
                  </a:lnTo>
                  <a:cubicBezTo>
                    <a:pt x="12065" y="1378"/>
                    <a:pt x="12070" y="1382"/>
                    <a:pt x="12072" y="1389"/>
                  </a:cubicBezTo>
                  <a:cubicBezTo>
                    <a:pt x="12063" y="1392"/>
                    <a:pt x="12051" y="1396"/>
                    <a:pt x="12039" y="1399"/>
                  </a:cubicBezTo>
                  <a:cubicBezTo>
                    <a:pt x="12900" y="1350"/>
                    <a:pt x="13762" y="1289"/>
                    <a:pt x="14625" y="1214"/>
                  </a:cubicBezTo>
                  <a:lnTo>
                    <a:pt x="14691" y="323"/>
                  </a:lnTo>
                  <a:lnTo>
                    <a:pt x="11667" y="127"/>
                  </a:lnTo>
                  <a:lnTo>
                    <a:pt x="7556" y="376"/>
                  </a:lnTo>
                  <a:cubicBezTo>
                    <a:pt x="6215" y="248"/>
                    <a:pt x="4930" y="127"/>
                    <a:pt x="3699" y="11"/>
                  </a:cubicBezTo>
                  <a:cubicBezTo>
                    <a:pt x="3516" y="4"/>
                    <a:pt x="3220" y="1"/>
                    <a:pt x="2813" y="1"/>
                  </a:cubicBezTo>
                  <a:close/>
                </a:path>
              </a:pathLst>
            </a:custGeom>
            <a:solidFill>
              <a:srgbClr val="9FDCF4">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8"/>
            <p:cNvSpPr/>
            <p:nvPr/>
          </p:nvSpPr>
          <p:spPr>
            <a:xfrm>
              <a:off x="11593767" y="4689158"/>
              <a:ext cx="130905" cy="4583"/>
            </a:xfrm>
            <a:custGeom>
              <a:avLst/>
              <a:gdLst/>
              <a:ahLst/>
              <a:cxnLst/>
              <a:rect l="l" t="t" r="r" b="b"/>
              <a:pathLst>
                <a:path w="779" h="27" extrusionOk="0">
                  <a:moveTo>
                    <a:pt x="779" y="0"/>
                  </a:moveTo>
                  <a:cubicBezTo>
                    <a:pt x="486" y="2"/>
                    <a:pt x="226" y="11"/>
                    <a:pt x="0" y="27"/>
                  </a:cubicBezTo>
                  <a:cubicBezTo>
                    <a:pt x="260" y="20"/>
                    <a:pt x="519" y="11"/>
                    <a:pt x="779" y="0"/>
                  </a:cubicBezTo>
                  <a:close/>
                </a:path>
              </a:pathLst>
            </a:custGeom>
            <a:solidFill>
              <a:srgbClr val="9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8"/>
            <p:cNvSpPr/>
            <p:nvPr/>
          </p:nvSpPr>
          <p:spPr>
            <a:xfrm>
              <a:off x="9967287" y="4421300"/>
              <a:ext cx="2484676" cy="81990"/>
            </a:xfrm>
            <a:custGeom>
              <a:avLst/>
              <a:gdLst/>
              <a:ahLst/>
              <a:cxnLst/>
              <a:rect l="l" t="t" r="r" b="b"/>
              <a:pathLst>
                <a:path w="14786" h="483" extrusionOk="0">
                  <a:moveTo>
                    <a:pt x="2767" y="1"/>
                  </a:moveTo>
                  <a:cubicBezTo>
                    <a:pt x="2220" y="1"/>
                    <a:pt x="1479" y="6"/>
                    <a:pt x="544" y="18"/>
                  </a:cubicBezTo>
                  <a:lnTo>
                    <a:pt x="0" y="134"/>
                  </a:lnTo>
                  <a:cubicBezTo>
                    <a:pt x="1224" y="117"/>
                    <a:pt x="2162" y="108"/>
                    <a:pt x="2814" y="108"/>
                  </a:cubicBezTo>
                  <a:cubicBezTo>
                    <a:pt x="3221" y="108"/>
                    <a:pt x="3517" y="111"/>
                    <a:pt x="3701" y="118"/>
                  </a:cubicBezTo>
                  <a:cubicBezTo>
                    <a:pt x="4930" y="232"/>
                    <a:pt x="6215" y="355"/>
                    <a:pt x="7558" y="483"/>
                  </a:cubicBezTo>
                  <a:lnTo>
                    <a:pt x="11669" y="234"/>
                  </a:lnTo>
                  <a:lnTo>
                    <a:pt x="14693" y="430"/>
                  </a:lnTo>
                  <a:cubicBezTo>
                    <a:pt x="14723" y="407"/>
                    <a:pt x="14754" y="385"/>
                    <a:pt x="14786" y="358"/>
                  </a:cubicBezTo>
                  <a:lnTo>
                    <a:pt x="11667" y="127"/>
                  </a:lnTo>
                  <a:lnTo>
                    <a:pt x="7556" y="376"/>
                  </a:lnTo>
                  <a:cubicBezTo>
                    <a:pt x="6215" y="248"/>
                    <a:pt x="4930" y="127"/>
                    <a:pt x="3699" y="11"/>
                  </a:cubicBezTo>
                  <a:cubicBezTo>
                    <a:pt x="3509" y="4"/>
                    <a:pt x="3198" y="1"/>
                    <a:pt x="2767" y="1"/>
                  </a:cubicBezTo>
                  <a:close/>
                </a:path>
              </a:pathLst>
            </a:custGeom>
            <a:solidFill>
              <a:srgbClr val="EF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8"/>
            <p:cNvSpPr/>
            <p:nvPr/>
          </p:nvSpPr>
          <p:spPr>
            <a:xfrm>
              <a:off x="9779584" y="4060422"/>
              <a:ext cx="3062238" cy="424721"/>
            </a:xfrm>
            <a:custGeom>
              <a:avLst/>
              <a:gdLst/>
              <a:ahLst/>
              <a:cxnLst/>
              <a:rect l="l" t="t" r="r" b="b"/>
              <a:pathLst>
                <a:path w="18223" h="2502" extrusionOk="0">
                  <a:moveTo>
                    <a:pt x="11515" y="0"/>
                  </a:moveTo>
                  <a:lnTo>
                    <a:pt x="9094" y="42"/>
                  </a:lnTo>
                  <a:cubicBezTo>
                    <a:pt x="8601" y="30"/>
                    <a:pt x="8149" y="25"/>
                    <a:pt x="7732" y="25"/>
                  </a:cubicBezTo>
                  <a:cubicBezTo>
                    <a:pt x="6124" y="188"/>
                    <a:pt x="4631" y="344"/>
                    <a:pt x="3254" y="489"/>
                  </a:cubicBezTo>
                  <a:cubicBezTo>
                    <a:pt x="2839" y="535"/>
                    <a:pt x="2448" y="577"/>
                    <a:pt x="2085" y="615"/>
                  </a:cubicBezTo>
                  <a:lnTo>
                    <a:pt x="1" y="1806"/>
                  </a:lnTo>
                  <a:lnTo>
                    <a:pt x="2320" y="2007"/>
                  </a:lnTo>
                  <a:lnTo>
                    <a:pt x="2327" y="2007"/>
                  </a:lnTo>
                  <a:lnTo>
                    <a:pt x="1664" y="2142"/>
                  </a:lnTo>
                  <a:cubicBezTo>
                    <a:pt x="2582" y="2132"/>
                    <a:pt x="3313" y="2126"/>
                    <a:pt x="3858" y="2126"/>
                  </a:cubicBezTo>
                  <a:cubicBezTo>
                    <a:pt x="4303" y="2126"/>
                    <a:pt x="4623" y="2130"/>
                    <a:pt x="4818" y="2137"/>
                  </a:cubicBezTo>
                  <a:cubicBezTo>
                    <a:pt x="6047" y="2253"/>
                    <a:pt x="7334" y="2374"/>
                    <a:pt x="8675" y="2502"/>
                  </a:cubicBezTo>
                  <a:lnTo>
                    <a:pt x="12788" y="2253"/>
                  </a:lnTo>
                  <a:lnTo>
                    <a:pt x="15903" y="2484"/>
                  </a:lnTo>
                  <a:cubicBezTo>
                    <a:pt x="16129" y="2321"/>
                    <a:pt x="16436" y="2092"/>
                    <a:pt x="16827" y="1795"/>
                  </a:cubicBezTo>
                  <a:cubicBezTo>
                    <a:pt x="16632" y="1764"/>
                    <a:pt x="16350" y="1720"/>
                    <a:pt x="15984" y="1669"/>
                  </a:cubicBezTo>
                  <a:cubicBezTo>
                    <a:pt x="16143" y="1623"/>
                    <a:pt x="16401" y="1546"/>
                    <a:pt x="16759" y="1439"/>
                  </a:cubicBezTo>
                  <a:cubicBezTo>
                    <a:pt x="17156" y="1320"/>
                    <a:pt x="17458" y="1231"/>
                    <a:pt x="17660" y="1169"/>
                  </a:cubicBezTo>
                  <a:cubicBezTo>
                    <a:pt x="18030" y="889"/>
                    <a:pt x="18217" y="749"/>
                    <a:pt x="18222" y="745"/>
                  </a:cubicBezTo>
                  <a:cubicBezTo>
                    <a:pt x="17300" y="598"/>
                    <a:pt x="16043" y="387"/>
                    <a:pt x="14450" y="112"/>
                  </a:cubicBezTo>
                  <a:cubicBezTo>
                    <a:pt x="14425" y="107"/>
                    <a:pt x="14401" y="102"/>
                    <a:pt x="14376" y="98"/>
                  </a:cubicBezTo>
                  <a:cubicBezTo>
                    <a:pt x="14188" y="89"/>
                    <a:pt x="13724" y="72"/>
                    <a:pt x="12986" y="42"/>
                  </a:cubicBezTo>
                  <a:cubicBezTo>
                    <a:pt x="12314" y="14"/>
                    <a:pt x="11825" y="0"/>
                    <a:pt x="11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8"/>
            <p:cNvSpPr/>
            <p:nvPr/>
          </p:nvSpPr>
          <p:spPr>
            <a:xfrm>
              <a:off x="12465066" y="4258854"/>
              <a:ext cx="281807" cy="194197"/>
            </a:xfrm>
            <a:custGeom>
              <a:avLst/>
              <a:gdLst/>
              <a:ahLst/>
              <a:cxnLst/>
              <a:rect l="l" t="t" r="r" b="b"/>
              <a:pathLst>
                <a:path w="1677" h="1144" extrusionOk="0">
                  <a:moveTo>
                    <a:pt x="1271" y="263"/>
                  </a:moveTo>
                  <a:cubicBezTo>
                    <a:pt x="1393" y="263"/>
                    <a:pt x="1454" y="382"/>
                    <a:pt x="1454" y="619"/>
                  </a:cubicBezTo>
                  <a:cubicBezTo>
                    <a:pt x="1454" y="658"/>
                    <a:pt x="1428" y="714"/>
                    <a:pt x="1372" y="784"/>
                  </a:cubicBezTo>
                  <a:cubicBezTo>
                    <a:pt x="1305" y="872"/>
                    <a:pt x="1230" y="916"/>
                    <a:pt x="1147" y="916"/>
                  </a:cubicBezTo>
                  <a:cubicBezTo>
                    <a:pt x="1067" y="916"/>
                    <a:pt x="1011" y="852"/>
                    <a:pt x="981" y="726"/>
                  </a:cubicBezTo>
                  <a:cubicBezTo>
                    <a:pt x="967" y="600"/>
                    <a:pt x="960" y="533"/>
                    <a:pt x="960" y="526"/>
                  </a:cubicBezTo>
                  <a:cubicBezTo>
                    <a:pt x="960" y="481"/>
                    <a:pt x="984" y="432"/>
                    <a:pt x="1035" y="379"/>
                  </a:cubicBezTo>
                  <a:cubicBezTo>
                    <a:pt x="1083" y="326"/>
                    <a:pt x="1142" y="290"/>
                    <a:pt x="1209" y="272"/>
                  </a:cubicBezTo>
                  <a:cubicBezTo>
                    <a:pt x="1231" y="266"/>
                    <a:pt x="1252" y="263"/>
                    <a:pt x="1271" y="263"/>
                  </a:cubicBezTo>
                  <a:close/>
                  <a:moveTo>
                    <a:pt x="1677" y="0"/>
                  </a:moveTo>
                  <a:cubicBezTo>
                    <a:pt x="1475" y="62"/>
                    <a:pt x="1174" y="151"/>
                    <a:pt x="776" y="270"/>
                  </a:cubicBezTo>
                  <a:cubicBezTo>
                    <a:pt x="418" y="377"/>
                    <a:pt x="160" y="454"/>
                    <a:pt x="1" y="500"/>
                  </a:cubicBezTo>
                  <a:cubicBezTo>
                    <a:pt x="367" y="551"/>
                    <a:pt x="650" y="595"/>
                    <a:pt x="844" y="626"/>
                  </a:cubicBezTo>
                  <a:cubicBezTo>
                    <a:pt x="845" y="627"/>
                    <a:pt x="845" y="628"/>
                    <a:pt x="846" y="628"/>
                  </a:cubicBezTo>
                  <a:cubicBezTo>
                    <a:pt x="846" y="628"/>
                    <a:pt x="847" y="627"/>
                    <a:pt x="848" y="626"/>
                  </a:cubicBezTo>
                  <a:lnTo>
                    <a:pt x="848" y="626"/>
                  </a:lnTo>
                  <a:lnTo>
                    <a:pt x="806" y="1143"/>
                  </a:lnTo>
                  <a:cubicBezTo>
                    <a:pt x="1051" y="1070"/>
                    <a:pt x="1314" y="986"/>
                    <a:pt x="1598" y="891"/>
                  </a:cubicBezTo>
                  <a:lnTo>
                    <a:pt x="1677"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8"/>
            <p:cNvSpPr/>
            <p:nvPr/>
          </p:nvSpPr>
          <p:spPr>
            <a:xfrm>
              <a:off x="9842264" y="4411964"/>
              <a:ext cx="103682" cy="113734"/>
            </a:xfrm>
            <a:custGeom>
              <a:avLst/>
              <a:gdLst/>
              <a:ahLst/>
              <a:cxnLst/>
              <a:rect l="l" t="t" r="r" b="b"/>
              <a:pathLst>
                <a:path w="617" h="670" extrusionOk="0">
                  <a:moveTo>
                    <a:pt x="154" y="1"/>
                  </a:moveTo>
                  <a:cubicBezTo>
                    <a:pt x="52" y="1"/>
                    <a:pt x="1" y="113"/>
                    <a:pt x="1" y="336"/>
                  </a:cubicBezTo>
                  <a:cubicBezTo>
                    <a:pt x="1" y="345"/>
                    <a:pt x="1" y="403"/>
                    <a:pt x="3" y="511"/>
                  </a:cubicBezTo>
                  <a:cubicBezTo>
                    <a:pt x="36" y="617"/>
                    <a:pt x="138" y="667"/>
                    <a:pt x="308" y="669"/>
                  </a:cubicBezTo>
                  <a:cubicBezTo>
                    <a:pt x="444" y="669"/>
                    <a:pt x="536" y="643"/>
                    <a:pt x="581" y="589"/>
                  </a:cubicBezTo>
                  <a:cubicBezTo>
                    <a:pt x="606" y="560"/>
                    <a:pt x="616" y="518"/>
                    <a:pt x="616" y="461"/>
                  </a:cubicBezTo>
                  <a:cubicBezTo>
                    <a:pt x="616" y="417"/>
                    <a:pt x="585" y="354"/>
                    <a:pt x="522" y="268"/>
                  </a:cubicBezTo>
                  <a:cubicBezTo>
                    <a:pt x="464" y="187"/>
                    <a:pt x="392" y="117"/>
                    <a:pt x="309" y="61"/>
                  </a:cubicBezTo>
                  <a:cubicBezTo>
                    <a:pt x="249" y="21"/>
                    <a:pt x="197" y="1"/>
                    <a:pt x="154"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8"/>
            <p:cNvSpPr/>
            <p:nvPr/>
          </p:nvSpPr>
          <p:spPr>
            <a:xfrm>
              <a:off x="12626219" y="4303158"/>
              <a:ext cx="83349" cy="111188"/>
            </a:xfrm>
            <a:custGeom>
              <a:avLst/>
              <a:gdLst/>
              <a:ahLst/>
              <a:cxnLst/>
              <a:rect l="l" t="t" r="r" b="b"/>
              <a:pathLst>
                <a:path w="496" h="655" extrusionOk="0">
                  <a:moveTo>
                    <a:pt x="313" y="0"/>
                  </a:moveTo>
                  <a:cubicBezTo>
                    <a:pt x="293" y="0"/>
                    <a:pt x="272" y="3"/>
                    <a:pt x="250" y="9"/>
                  </a:cubicBezTo>
                  <a:cubicBezTo>
                    <a:pt x="183" y="29"/>
                    <a:pt x="124" y="65"/>
                    <a:pt x="78" y="116"/>
                  </a:cubicBezTo>
                  <a:cubicBezTo>
                    <a:pt x="25" y="171"/>
                    <a:pt x="1" y="220"/>
                    <a:pt x="1" y="265"/>
                  </a:cubicBezTo>
                  <a:cubicBezTo>
                    <a:pt x="1" y="271"/>
                    <a:pt x="8" y="337"/>
                    <a:pt x="22" y="463"/>
                  </a:cubicBezTo>
                  <a:cubicBezTo>
                    <a:pt x="52" y="591"/>
                    <a:pt x="108" y="655"/>
                    <a:pt x="190" y="655"/>
                  </a:cubicBezTo>
                  <a:cubicBezTo>
                    <a:pt x="273" y="655"/>
                    <a:pt x="346" y="611"/>
                    <a:pt x="415" y="523"/>
                  </a:cubicBezTo>
                  <a:cubicBezTo>
                    <a:pt x="469" y="451"/>
                    <a:pt x="495" y="395"/>
                    <a:pt x="495" y="356"/>
                  </a:cubicBezTo>
                  <a:cubicBezTo>
                    <a:pt x="495" y="119"/>
                    <a:pt x="435" y="0"/>
                    <a:pt x="313"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8"/>
            <p:cNvSpPr/>
            <p:nvPr/>
          </p:nvSpPr>
          <p:spPr>
            <a:xfrm>
              <a:off x="10224055" y="4495479"/>
              <a:ext cx="59823" cy="78086"/>
            </a:xfrm>
            <a:custGeom>
              <a:avLst/>
              <a:gdLst/>
              <a:ahLst/>
              <a:cxnLst/>
              <a:rect l="l" t="t" r="r" b="b"/>
              <a:pathLst>
                <a:path w="356" h="460" extrusionOk="0">
                  <a:moveTo>
                    <a:pt x="224" y="1"/>
                  </a:moveTo>
                  <a:cubicBezTo>
                    <a:pt x="211" y="1"/>
                    <a:pt x="196" y="2"/>
                    <a:pt x="180" y="5"/>
                  </a:cubicBezTo>
                  <a:cubicBezTo>
                    <a:pt x="61" y="26"/>
                    <a:pt x="1" y="121"/>
                    <a:pt x="1" y="289"/>
                  </a:cubicBezTo>
                  <a:cubicBezTo>
                    <a:pt x="1" y="293"/>
                    <a:pt x="8" y="323"/>
                    <a:pt x="20" y="379"/>
                  </a:cubicBezTo>
                  <a:cubicBezTo>
                    <a:pt x="48" y="431"/>
                    <a:pt x="99" y="459"/>
                    <a:pt x="171" y="459"/>
                  </a:cubicBezTo>
                  <a:cubicBezTo>
                    <a:pt x="241" y="459"/>
                    <a:pt x="292" y="424"/>
                    <a:pt x="322" y="354"/>
                  </a:cubicBezTo>
                  <a:cubicBezTo>
                    <a:pt x="345" y="302"/>
                    <a:pt x="355" y="244"/>
                    <a:pt x="355" y="186"/>
                  </a:cubicBezTo>
                  <a:cubicBezTo>
                    <a:pt x="355" y="63"/>
                    <a:pt x="312" y="1"/>
                    <a:pt x="224"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8"/>
            <p:cNvSpPr/>
            <p:nvPr/>
          </p:nvSpPr>
          <p:spPr>
            <a:xfrm>
              <a:off x="11758113" y="4495139"/>
              <a:ext cx="284664" cy="107793"/>
            </a:xfrm>
            <a:custGeom>
              <a:avLst/>
              <a:gdLst/>
              <a:ahLst/>
              <a:cxnLst/>
              <a:rect l="l" t="t" r="r" b="b"/>
              <a:pathLst>
                <a:path w="1694" h="635" extrusionOk="0">
                  <a:moveTo>
                    <a:pt x="973" y="0"/>
                  </a:moveTo>
                  <a:cubicBezTo>
                    <a:pt x="933" y="0"/>
                    <a:pt x="891" y="2"/>
                    <a:pt x="847" y="4"/>
                  </a:cubicBezTo>
                  <a:cubicBezTo>
                    <a:pt x="649" y="11"/>
                    <a:pt x="453" y="48"/>
                    <a:pt x="267" y="113"/>
                  </a:cubicBezTo>
                  <a:cubicBezTo>
                    <a:pt x="88" y="179"/>
                    <a:pt x="0" y="251"/>
                    <a:pt x="0" y="332"/>
                  </a:cubicBezTo>
                  <a:cubicBezTo>
                    <a:pt x="0" y="425"/>
                    <a:pt x="92" y="498"/>
                    <a:pt x="274" y="549"/>
                  </a:cubicBezTo>
                  <a:cubicBezTo>
                    <a:pt x="472" y="607"/>
                    <a:pt x="761" y="635"/>
                    <a:pt x="1143" y="635"/>
                  </a:cubicBezTo>
                  <a:cubicBezTo>
                    <a:pt x="1377" y="635"/>
                    <a:pt x="1534" y="602"/>
                    <a:pt x="1619" y="535"/>
                  </a:cubicBezTo>
                  <a:cubicBezTo>
                    <a:pt x="1668" y="493"/>
                    <a:pt x="1694" y="433"/>
                    <a:pt x="1694" y="356"/>
                  </a:cubicBezTo>
                  <a:cubicBezTo>
                    <a:pt x="1694" y="225"/>
                    <a:pt x="1605" y="127"/>
                    <a:pt x="1427" y="65"/>
                  </a:cubicBezTo>
                  <a:cubicBezTo>
                    <a:pt x="1303" y="22"/>
                    <a:pt x="1152" y="0"/>
                    <a:pt x="973"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8"/>
            <p:cNvSpPr/>
            <p:nvPr/>
          </p:nvSpPr>
          <p:spPr>
            <a:xfrm>
              <a:off x="12055884" y="4516358"/>
              <a:ext cx="62344" cy="77747"/>
            </a:xfrm>
            <a:custGeom>
              <a:avLst/>
              <a:gdLst/>
              <a:ahLst/>
              <a:cxnLst/>
              <a:rect l="l" t="t" r="r" b="b"/>
              <a:pathLst>
                <a:path w="371" h="458" extrusionOk="0">
                  <a:moveTo>
                    <a:pt x="247" y="0"/>
                  </a:moveTo>
                  <a:cubicBezTo>
                    <a:pt x="229" y="0"/>
                    <a:pt x="209" y="3"/>
                    <a:pt x="187" y="9"/>
                  </a:cubicBezTo>
                  <a:cubicBezTo>
                    <a:pt x="64" y="40"/>
                    <a:pt x="1" y="131"/>
                    <a:pt x="1" y="282"/>
                  </a:cubicBezTo>
                  <a:cubicBezTo>
                    <a:pt x="1" y="286"/>
                    <a:pt x="6" y="317"/>
                    <a:pt x="17" y="375"/>
                  </a:cubicBezTo>
                  <a:cubicBezTo>
                    <a:pt x="43" y="429"/>
                    <a:pt x="90" y="457"/>
                    <a:pt x="157" y="457"/>
                  </a:cubicBezTo>
                  <a:cubicBezTo>
                    <a:pt x="215" y="457"/>
                    <a:pt x="269" y="415"/>
                    <a:pt x="316" y="333"/>
                  </a:cubicBezTo>
                  <a:cubicBezTo>
                    <a:pt x="353" y="266"/>
                    <a:pt x="371" y="214"/>
                    <a:pt x="371" y="175"/>
                  </a:cubicBezTo>
                  <a:cubicBezTo>
                    <a:pt x="371" y="59"/>
                    <a:pt x="330" y="0"/>
                    <a:pt x="247"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8"/>
            <p:cNvSpPr/>
            <p:nvPr/>
          </p:nvSpPr>
          <p:spPr>
            <a:xfrm>
              <a:off x="10333787" y="4475109"/>
              <a:ext cx="445817" cy="128163"/>
            </a:xfrm>
            <a:custGeom>
              <a:avLst/>
              <a:gdLst/>
              <a:ahLst/>
              <a:cxnLst/>
              <a:rect l="l" t="t" r="r" b="b"/>
              <a:pathLst>
                <a:path w="2653" h="755" extrusionOk="0">
                  <a:moveTo>
                    <a:pt x="794" y="1"/>
                  </a:moveTo>
                  <a:cubicBezTo>
                    <a:pt x="461" y="39"/>
                    <a:pt x="256" y="71"/>
                    <a:pt x="181" y="96"/>
                  </a:cubicBezTo>
                  <a:cubicBezTo>
                    <a:pt x="61" y="132"/>
                    <a:pt x="0" y="201"/>
                    <a:pt x="0" y="301"/>
                  </a:cubicBezTo>
                  <a:cubicBezTo>
                    <a:pt x="0" y="439"/>
                    <a:pt x="153" y="548"/>
                    <a:pt x="456" y="627"/>
                  </a:cubicBezTo>
                  <a:cubicBezTo>
                    <a:pt x="793" y="711"/>
                    <a:pt x="1304" y="755"/>
                    <a:pt x="1992" y="755"/>
                  </a:cubicBezTo>
                  <a:cubicBezTo>
                    <a:pt x="2248" y="755"/>
                    <a:pt x="2425" y="732"/>
                    <a:pt x="2523" y="686"/>
                  </a:cubicBezTo>
                  <a:cubicBezTo>
                    <a:pt x="2602" y="655"/>
                    <a:pt x="2653" y="578"/>
                    <a:pt x="2649" y="494"/>
                  </a:cubicBezTo>
                  <a:cubicBezTo>
                    <a:pt x="2649" y="404"/>
                    <a:pt x="2463" y="297"/>
                    <a:pt x="2093" y="173"/>
                  </a:cubicBezTo>
                  <a:cubicBezTo>
                    <a:pt x="1792" y="71"/>
                    <a:pt x="1581" y="13"/>
                    <a:pt x="1460"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8"/>
            <p:cNvSpPr/>
            <p:nvPr/>
          </p:nvSpPr>
          <p:spPr>
            <a:xfrm>
              <a:off x="10816908" y="4524505"/>
              <a:ext cx="86374" cy="69599"/>
            </a:xfrm>
            <a:custGeom>
              <a:avLst/>
              <a:gdLst/>
              <a:ahLst/>
              <a:cxnLst/>
              <a:rect l="l" t="t" r="r" b="b"/>
              <a:pathLst>
                <a:path w="514" h="410" extrusionOk="0">
                  <a:moveTo>
                    <a:pt x="156" y="0"/>
                  </a:moveTo>
                  <a:cubicBezTo>
                    <a:pt x="53" y="0"/>
                    <a:pt x="0" y="61"/>
                    <a:pt x="0" y="181"/>
                  </a:cubicBezTo>
                  <a:cubicBezTo>
                    <a:pt x="0" y="334"/>
                    <a:pt x="113" y="409"/>
                    <a:pt x="340" y="409"/>
                  </a:cubicBezTo>
                  <a:cubicBezTo>
                    <a:pt x="342" y="409"/>
                    <a:pt x="345" y="409"/>
                    <a:pt x="347" y="409"/>
                  </a:cubicBezTo>
                  <a:cubicBezTo>
                    <a:pt x="349" y="409"/>
                    <a:pt x="351" y="409"/>
                    <a:pt x="352" y="409"/>
                  </a:cubicBezTo>
                  <a:cubicBezTo>
                    <a:pt x="403" y="409"/>
                    <a:pt x="452" y="383"/>
                    <a:pt x="479" y="341"/>
                  </a:cubicBezTo>
                  <a:cubicBezTo>
                    <a:pt x="502" y="313"/>
                    <a:pt x="514" y="276"/>
                    <a:pt x="514" y="241"/>
                  </a:cubicBezTo>
                  <a:cubicBezTo>
                    <a:pt x="514" y="136"/>
                    <a:pt x="428" y="61"/>
                    <a:pt x="256" y="15"/>
                  </a:cubicBezTo>
                  <a:cubicBezTo>
                    <a:pt x="219" y="5"/>
                    <a:pt x="186" y="0"/>
                    <a:pt x="156"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8"/>
            <p:cNvSpPr/>
            <p:nvPr/>
          </p:nvSpPr>
          <p:spPr>
            <a:xfrm>
              <a:off x="12791236" y="4385824"/>
              <a:ext cx="112084" cy="84027"/>
            </a:xfrm>
            <a:custGeom>
              <a:avLst/>
              <a:gdLst/>
              <a:ahLst/>
              <a:cxnLst/>
              <a:rect l="l" t="t" r="r" b="b"/>
              <a:pathLst>
                <a:path w="667" h="495" extrusionOk="0">
                  <a:moveTo>
                    <a:pt x="647" y="1"/>
                  </a:moveTo>
                  <a:cubicBezTo>
                    <a:pt x="621" y="3"/>
                    <a:pt x="570" y="31"/>
                    <a:pt x="500" y="83"/>
                  </a:cubicBezTo>
                  <a:cubicBezTo>
                    <a:pt x="446" y="125"/>
                    <a:pt x="392" y="169"/>
                    <a:pt x="341" y="215"/>
                  </a:cubicBezTo>
                  <a:cubicBezTo>
                    <a:pt x="299" y="257"/>
                    <a:pt x="253" y="297"/>
                    <a:pt x="204" y="332"/>
                  </a:cubicBezTo>
                  <a:cubicBezTo>
                    <a:pt x="172" y="353"/>
                    <a:pt x="139" y="376"/>
                    <a:pt x="106" y="397"/>
                  </a:cubicBezTo>
                  <a:cubicBezTo>
                    <a:pt x="36" y="436"/>
                    <a:pt x="1" y="459"/>
                    <a:pt x="1" y="462"/>
                  </a:cubicBezTo>
                  <a:cubicBezTo>
                    <a:pt x="1" y="483"/>
                    <a:pt x="3" y="494"/>
                    <a:pt x="8" y="494"/>
                  </a:cubicBezTo>
                  <a:cubicBezTo>
                    <a:pt x="11" y="494"/>
                    <a:pt x="15" y="489"/>
                    <a:pt x="20" y="480"/>
                  </a:cubicBezTo>
                  <a:cubicBezTo>
                    <a:pt x="83" y="457"/>
                    <a:pt x="144" y="427"/>
                    <a:pt x="200" y="392"/>
                  </a:cubicBezTo>
                  <a:cubicBezTo>
                    <a:pt x="255" y="362"/>
                    <a:pt x="316" y="324"/>
                    <a:pt x="388" y="278"/>
                  </a:cubicBezTo>
                  <a:cubicBezTo>
                    <a:pt x="572" y="164"/>
                    <a:pt x="665" y="90"/>
                    <a:pt x="663" y="55"/>
                  </a:cubicBezTo>
                  <a:cubicBezTo>
                    <a:pt x="667" y="41"/>
                    <a:pt x="663" y="26"/>
                    <a:pt x="656" y="13"/>
                  </a:cubicBezTo>
                  <a:cubicBezTo>
                    <a:pt x="651" y="6"/>
                    <a:pt x="647" y="3"/>
                    <a:pt x="647"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8"/>
            <p:cNvSpPr/>
            <p:nvPr/>
          </p:nvSpPr>
          <p:spPr>
            <a:xfrm>
              <a:off x="12840809" y="4490556"/>
              <a:ext cx="44531" cy="30046"/>
            </a:xfrm>
            <a:custGeom>
              <a:avLst/>
              <a:gdLst/>
              <a:ahLst/>
              <a:cxnLst/>
              <a:rect l="l" t="t" r="r" b="b"/>
              <a:pathLst>
                <a:path w="265" h="177" extrusionOk="0">
                  <a:moveTo>
                    <a:pt x="169" y="0"/>
                  </a:moveTo>
                  <a:cubicBezTo>
                    <a:pt x="122" y="0"/>
                    <a:pt x="84" y="9"/>
                    <a:pt x="54" y="26"/>
                  </a:cubicBezTo>
                  <a:cubicBezTo>
                    <a:pt x="21" y="40"/>
                    <a:pt x="0" y="73"/>
                    <a:pt x="0" y="108"/>
                  </a:cubicBezTo>
                  <a:cubicBezTo>
                    <a:pt x="0" y="138"/>
                    <a:pt x="1" y="153"/>
                    <a:pt x="4" y="153"/>
                  </a:cubicBezTo>
                  <a:cubicBezTo>
                    <a:pt x="4" y="153"/>
                    <a:pt x="5" y="153"/>
                    <a:pt x="5" y="152"/>
                  </a:cubicBezTo>
                  <a:lnTo>
                    <a:pt x="68" y="176"/>
                  </a:lnTo>
                  <a:cubicBezTo>
                    <a:pt x="119" y="173"/>
                    <a:pt x="168" y="154"/>
                    <a:pt x="207" y="120"/>
                  </a:cubicBezTo>
                  <a:cubicBezTo>
                    <a:pt x="246" y="87"/>
                    <a:pt x="265" y="61"/>
                    <a:pt x="265" y="43"/>
                  </a:cubicBezTo>
                  <a:cubicBezTo>
                    <a:pt x="265" y="20"/>
                    <a:pt x="263" y="10"/>
                    <a:pt x="260" y="6"/>
                  </a:cubicBezTo>
                  <a:cubicBezTo>
                    <a:pt x="258" y="8"/>
                    <a:pt x="256" y="9"/>
                    <a:pt x="255" y="9"/>
                  </a:cubicBezTo>
                  <a:cubicBezTo>
                    <a:pt x="255" y="9"/>
                    <a:pt x="254" y="9"/>
                    <a:pt x="254" y="8"/>
                  </a:cubicBezTo>
                  <a:cubicBezTo>
                    <a:pt x="224" y="3"/>
                    <a:pt x="195" y="0"/>
                    <a:pt x="16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8"/>
            <p:cNvSpPr/>
            <p:nvPr/>
          </p:nvSpPr>
          <p:spPr>
            <a:xfrm>
              <a:off x="9641789" y="4641969"/>
              <a:ext cx="60999" cy="28349"/>
            </a:xfrm>
            <a:custGeom>
              <a:avLst/>
              <a:gdLst/>
              <a:ahLst/>
              <a:cxnLst/>
              <a:rect l="l" t="t" r="r" b="b"/>
              <a:pathLst>
                <a:path w="363" h="167" extrusionOk="0">
                  <a:moveTo>
                    <a:pt x="63" y="1"/>
                  </a:moveTo>
                  <a:cubicBezTo>
                    <a:pt x="21" y="1"/>
                    <a:pt x="0" y="25"/>
                    <a:pt x="0" y="73"/>
                  </a:cubicBezTo>
                  <a:cubicBezTo>
                    <a:pt x="0" y="94"/>
                    <a:pt x="33" y="114"/>
                    <a:pt x="100" y="136"/>
                  </a:cubicBezTo>
                  <a:cubicBezTo>
                    <a:pt x="149" y="154"/>
                    <a:pt x="200" y="164"/>
                    <a:pt x="251" y="166"/>
                  </a:cubicBezTo>
                  <a:cubicBezTo>
                    <a:pt x="295" y="164"/>
                    <a:pt x="335" y="145"/>
                    <a:pt x="363" y="112"/>
                  </a:cubicBezTo>
                  <a:cubicBezTo>
                    <a:pt x="242" y="59"/>
                    <a:pt x="158" y="24"/>
                    <a:pt x="112" y="8"/>
                  </a:cubicBezTo>
                  <a:cubicBezTo>
                    <a:pt x="94" y="3"/>
                    <a:pt x="77" y="1"/>
                    <a:pt x="63"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8"/>
            <p:cNvSpPr/>
            <p:nvPr/>
          </p:nvSpPr>
          <p:spPr>
            <a:xfrm>
              <a:off x="9692034" y="4604625"/>
              <a:ext cx="157288" cy="33271"/>
            </a:xfrm>
            <a:custGeom>
              <a:avLst/>
              <a:gdLst/>
              <a:ahLst/>
              <a:cxnLst/>
              <a:rect l="l" t="t" r="r" b="b"/>
              <a:pathLst>
                <a:path w="936" h="196" extrusionOk="0">
                  <a:moveTo>
                    <a:pt x="8" y="0"/>
                  </a:moveTo>
                  <a:lnTo>
                    <a:pt x="1" y="32"/>
                  </a:lnTo>
                  <a:lnTo>
                    <a:pt x="8" y="53"/>
                  </a:lnTo>
                  <a:cubicBezTo>
                    <a:pt x="10" y="55"/>
                    <a:pt x="73" y="79"/>
                    <a:pt x="195" y="125"/>
                  </a:cubicBezTo>
                  <a:cubicBezTo>
                    <a:pt x="343" y="169"/>
                    <a:pt x="495" y="192"/>
                    <a:pt x="650" y="195"/>
                  </a:cubicBezTo>
                  <a:lnTo>
                    <a:pt x="693" y="195"/>
                  </a:lnTo>
                  <a:cubicBezTo>
                    <a:pt x="774" y="192"/>
                    <a:pt x="856" y="178"/>
                    <a:pt x="935" y="157"/>
                  </a:cubicBezTo>
                  <a:cubicBezTo>
                    <a:pt x="846" y="141"/>
                    <a:pt x="746" y="121"/>
                    <a:pt x="637" y="104"/>
                  </a:cubicBezTo>
                  <a:cubicBezTo>
                    <a:pt x="546" y="88"/>
                    <a:pt x="448" y="71"/>
                    <a:pt x="341" y="53"/>
                  </a:cubicBezTo>
                  <a:cubicBezTo>
                    <a:pt x="127" y="20"/>
                    <a:pt x="17" y="2"/>
                    <a:pt x="8"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8"/>
            <p:cNvSpPr/>
            <p:nvPr/>
          </p:nvSpPr>
          <p:spPr>
            <a:xfrm>
              <a:off x="9769501" y="4558794"/>
              <a:ext cx="170563" cy="28179"/>
            </a:xfrm>
            <a:custGeom>
              <a:avLst/>
              <a:gdLst/>
              <a:ahLst/>
              <a:cxnLst/>
              <a:rect l="l" t="t" r="r" b="b"/>
              <a:pathLst>
                <a:path w="1015" h="166" extrusionOk="0">
                  <a:moveTo>
                    <a:pt x="98" y="0"/>
                  </a:moveTo>
                  <a:cubicBezTo>
                    <a:pt x="55" y="0"/>
                    <a:pt x="16" y="26"/>
                    <a:pt x="1" y="67"/>
                  </a:cubicBezTo>
                  <a:cubicBezTo>
                    <a:pt x="54" y="85"/>
                    <a:pt x="103" y="100"/>
                    <a:pt x="150" y="114"/>
                  </a:cubicBezTo>
                  <a:cubicBezTo>
                    <a:pt x="180" y="121"/>
                    <a:pt x="208" y="128"/>
                    <a:pt x="238" y="134"/>
                  </a:cubicBezTo>
                  <a:cubicBezTo>
                    <a:pt x="376" y="155"/>
                    <a:pt x="515" y="166"/>
                    <a:pt x="656" y="166"/>
                  </a:cubicBezTo>
                  <a:cubicBezTo>
                    <a:pt x="676" y="166"/>
                    <a:pt x="696" y="166"/>
                    <a:pt x="716" y="165"/>
                  </a:cubicBezTo>
                  <a:cubicBezTo>
                    <a:pt x="737" y="165"/>
                    <a:pt x="788" y="162"/>
                    <a:pt x="869" y="151"/>
                  </a:cubicBezTo>
                  <a:cubicBezTo>
                    <a:pt x="946" y="143"/>
                    <a:pt x="993" y="137"/>
                    <a:pt x="1014" y="134"/>
                  </a:cubicBezTo>
                  <a:cubicBezTo>
                    <a:pt x="991" y="118"/>
                    <a:pt x="932" y="100"/>
                    <a:pt x="830" y="79"/>
                  </a:cubicBezTo>
                  <a:cubicBezTo>
                    <a:pt x="804" y="74"/>
                    <a:pt x="776" y="71"/>
                    <a:pt x="746" y="65"/>
                  </a:cubicBezTo>
                  <a:cubicBezTo>
                    <a:pt x="629" y="46"/>
                    <a:pt x="494" y="32"/>
                    <a:pt x="338" y="22"/>
                  </a:cubicBezTo>
                  <a:cubicBezTo>
                    <a:pt x="257" y="15"/>
                    <a:pt x="197" y="8"/>
                    <a:pt x="155" y="4"/>
                  </a:cubicBezTo>
                  <a:lnTo>
                    <a:pt x="139" y="2"/>
                  </a:lnTo>
                  <a:lnTo>
                    <a:pt x="103" y="1"/>
                  </a:lnTo>
                  <a:cubicBezTo>
                    <a:pt x="101" y="0"/>
                    <a:pt x="100" y="0"/>
                    <a:pt x="98"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8"/>
            <p:cNvSpPr/>
            <p:nvPr/>
          </p:nvSpPr>
          <p:spPr>
            <a:xfrm>
              <a:off x="12450447" y="4515848"/>
              <a:ext cx="165690" cy="116111"/>
            </a:xfrm>
            <a:custGeom>
              <a:avLst/>
              <a:gdLst/>
              <a:ahLst/>
              <a:cxnLst/>
              <a:rect l="l" t="t" r="r" b="b"/>
              <a:pathLst>
                <a:path w="986" h="684" extrusionOk="0">
                  <a:moveTo>
                    <a:pt x="970" y="0"/>
                  </a:moveTo>
                  <a:cubicBezTo>
                    <a:pt x="944" y="0"/>
                    <a:pt x="908" y="16"/>
                    <a:pt x="861" y="47"/>
                  </a:cubicBezTo>
                  <a:cubicBezTo>
                    <a:pt x="840" y="61"/>
                    <a:pt x="815" y="76"/>
                    <a:pt x="789" y="99"/>
                  </a:cubicBezTo>
                  <a:cubicBezTo>
                    <a:pt x="749" y="133"/>
                    <a:pt x="682" y="192"/>
                    <a:pt x="589" y="280"/>
                  </a:cubicBezTo>
                  <a:cubicBezTo>
                    <a:pt x="521" y="313"/>
                    <a:pt x="454" y="348"/>
                    <a:pt x="388" y="381"/>
                  </a:cubicBezTo>
                  <a:cubicBezTo>
                    <a:pt x="354" y="399"/>
                    <a:pt x="321" y="417"/>
                    <a:pt x="288" y="434"/>
                  </a:cubicBezTo>
                  <a:cubicBezTo>
                    <a:pt x="97" y="534"/>
                    <a:pt x="0" y="601"/>
                    <a:pt x="0" y="630"/>
                  </a:cubicBezTo>
                  <a:cubicBezTo>
                    <a:pt x="0" y="637"/>
                    <a:pt x="0" y="646"/>
                    <a:pt x="2" y="655"/>
                  </a:cubicBezTo>
                  <a:cubicBezTo>
                    <a:pt x="4" y="662"/>
                    <a:pt x="7" y="669"/>
                    <a:pt x="14" y="674"/>
                  </a:cubicBezTo>
                  <a:cubicBezTo>
                    <a:pt x="25" y="680"/>
                    <a:pt x="37" y="683"/>
                    <a:pt x="49" y="683"/>
                  </a:cubicBezTo>
                  <a:cubicBezTo>
                    <a:pt x="302" y="587"/>
                    <a:pt x="510" y="471"/>
                    <a:pt x="673" y="336"/>
                  </a:cubicBezTo>
                  <a:cubicBezTo>
                    <a:pt x="742" y="280"/>
                    <a:pt x="803" y="218"/>
                    <a:pt x="861" y="154"/>
                  </a:cubicBezTo>
                  <a:cubicBezTo>
                    <a:pt x="903" y="108"/>
                    <a:pt x="943" y="59"/>
                    <a:pt x="985" y="3"/>
                  </a:cubicBezTo>
                  <a:cubicBezTo>
                    <a:pt x="981" y="1"/>
                    <a:pt x="976" y="0"/>
                    <a:pt x="970"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8"/>
            <p:cNvSpPr/>
            <p:nvPr/>
          </p:nvSpPr>
          <p:spPr>
            <a:xfrm>
              <a:off x="12538837" y="4614980"/>
              <a:ext cx="48396" cy="38873"/>
            </a:xfrm>
            <a:custGeom>
              <a:avLst/>
              <a:gdLst/>
              <a:ahLst/>
              <a:cxnLst/>
              <a:rect l="l" t="t" r="r" b="b"/>
              <a:pathLst>
                <a:path w="288" h="229" extrusionOk="0">
                  <a:moveTo>
                    <a:pt x="268" y="1"/>
                  </a:moveTo>
                  <a:cubicBezTo>
                    <a:pt x="242" y="1"/>
                    <a:pt x="191" y="25"/>
                    <a:pt x="114" y="76"/>
                  </a:cubicBezTo>
                  <a:cubicBezTo>
                    <a:pt x="39" y="125"/>
                    <a:pt x="0" y="160"/>
                    <a:pt x="0" y="176"/>
                  </a:cubicBezTo>
                  <a:cubicBezTo>
                    <a:pt x="0" y="201"/>
                    <a:pt x="4" y="215"/>
                    <a:pt x="14" y="220"/>
                  </a:cubicBezTo>
                  <a:cubicBezTo>
                    <a:pt x="23" y="225"/>
                    <a:pt x="33" y="229"/>
                    <a:pt x="44" y="229"/>
                  </a:cubicBezTo>
                  <a:cubicBezTo>
                    <a:pt x="60" y="220"/>
                    <a:pt x="107" y="190"/>
                    <a:pt x="182" y="139"/>
                  </a:cubicBezTo>
                  <a:cubicBezTo>
                    <a:pt x="253" y="96"/>
                    <a:pt x="288" y="60"/>
                    <a:pt x="288" y="39"/>
                  </a:cubicBezTo>
                  <a:cubicBezTo>
                    <a:pt x="288" y="17"/>
                    <a:pt x="286" y="8"/>
                    <a:pt x="282" y="8"/>
                  </a:cubicBezTo>
                  <a:cubicBezTo>
                    <a:pt x="282" y="8"/>
                    <a:pt x="281" y="8"/>
                    <a:pt x="280" y="8"/>
                  </a:cubicBezTo>
                  <a:cubicBezTo>
                    <a:pt x="276" y="8"/>
                    <a:pt x="272" y="6"/>
                    <a:pt x="268"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8"/>
            <p:cNvSpPr/>
            <p:nvPr/>
          </p:nvSpPr>
          <p:spPr>
            <a:xfrm>
              <a:off x="10423354" y="4764695"/>
              <a:ext cx="298443" cy="26991"/>
            </a:xfrm>
            <a:custGeom>
              <a:avLst/>
              <a:gdLst/>
              <a:ahLst/>
              <a:cxnLst/>
              <a:rect l="l" t="t" r="r" b="b"/>
              <a:pathLst>
                <a:path w="1776" h="159" extrusionOk="0">
                  <a:moveTo>
                    <a:pt x="297" y="0"/>
                  </a:moveTo>
                  <a:cubicBezTo>
                    <a:pt x="100" y="0"/>
                    <a:pt x="2" y="10"/>
                    <a:pt x="2" y="30"/>
                  </a:cubicBezTo>
                  <a:cubicBezTo>
                    <a:pt x="0" y="43"/>
                    <a:pt x="2" y="55"/>
                    <a:pt x="7" y="66"/>
                  </a:cubicBezTo>
                  <a:cubicBezTo>
                    <a:pt x="11" y="71"/>
                    <a:pt x="12" y="73"/>
                    <a:pt x="12" y="74"/>
                  </a:cubicBezTo>
                  <a:cubicBezTo>
                    <a:pt x="91" y="80"/>
                    <a:pt x="328" y="99"/>
                    <a:pt x="722" y="134"/>
                  </a:cubicBezTo>
                  <a:cubicBezTo>
                    <a:pt x="887" y="150"/>
                    <a:pt x="1175" y="158"/>
                    <a:pt x="1585" y="158"/>
                  </a:cubicBezTo>
                  <a:cubicBezTo>
                    <a:pt x="1616" y="158"/>
                    <a:pt x="1681" y="144"/>
                    <a:pt x="1776" y="116"/>
                  </a:cubicBezTo>
                  <a:cubicBezTo>
                    <a:pt x="1676" y="67"/>
                    <a:pt x="1353" y="32"/>
                    <a:pt x="810" y="13"/>
                  </a:cubicBezTo>
                  <a:cubicBezTo>
                    <a:pt x="597" y="5"/>
                    <a:pt x="426" y="0"/>
                    <a:pt x="297"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8"/>
            <p:cNvSpPr/>
            <p:nvPr/>
          </p:nvSpPr>
          <p:spPr>
            <a:xfrm>
              <a:off x="12012361" y="4673372"/>
              <a:ext cx="440271" cy="80463"/>
            </a:xfrm>
            <a:custGeom>
              <a:avLst/>
              <a:gdLst/>
              <a:ahLst/>
              <a:cxnLst/>
              <a:rect l="l" t="t" r="r" b="b"/>
              <a:pathLst>
                <a:path w="2620" h="474" extrusionOk="0">
                  <a:moveTo>
                    <a:pt x="2620" y="0"/>
                  </a:moveTo>
                  <a:lnTo>
                    <a:pt x="2467" y="21"/>
                  </a:lnTo>
                  <a:cubicBezTo>
                    <a:pt x="1913" y="93"/>
                    <a:pt x="1596" y="137"/>
                    <a:pt x="1513" y="149"/>
                  </a:cubicBezTo>
                  <a:cubicBezTo>
                    <a:pt x="1057" y="218"/>
                    <a:pt x="553" y="307"/>
                    <a:pt x="0" y="421"/>
                  </a:cubicBezTo>
                  <a:cubicBezTo>
                    <a:pt x="2" y="439"/>
                    <a:pt x="6" y="458"/>
                    <a:pt x="14" y="474"/>
                  </a:cubicBezTo>
                  <a:cubicBezTo>
                    <a:pt x="766" y="412"/>
                    <a:pt x="1301" y="355"/>
                    <a:pt x="1620" y="298"/>
                  </a:cubicBezTo>
                  <a:cubicBezTo>
                    <a:pt x="1910" y="251"/>
                    <a:pt x="2194" y="174"/>
                    <a:pt x="2465" y="67"/>
                  </a:cubicBezTo>
                  <a:cubicBezTo>
                    <a:pt x="2518" y="46"/>
                    <a:pt x="2569" y="25"/>
                    <a:pt x="2620"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8"/>
            <p:cNvSpPr/>
            <p:nvPr/>
          </p:nvSpPr>
          <p:spPr>
            <a:xfrm>
              <a:off x="12423896" y="4713771"/>
              <a:ext cx="65032" cy="33611"/>
            </a:xfrm>
            <a:custGeom>
              <a:avLst/>
              <a:gdLst/>
              <a:ahLst/>
              <a:cxnLst/>
              <a:rect l="l" t="t" r="r" b="b"/>
              <a:pathLst>
                <a:path w="387" h="198" extrusionOk="0">
                  <a:moveTo>
                    <a:pt x="351" y="1"/>
                  </a:moveTo>
                  <a:cubicBezTo>
                    <a:pt x="312" y="1"/>
                    <a:pt x="249" y="15"/>
                    <a:pt x="163" y="41"/>
                  </a:cubicBezTo>
                  <a:cubicBezTo>
                    <a:pt x="88" y="64"/>
                    <a:pt x="41" y="85"/>
                    <a:pt x="18" y="104"/>
                  </a:cubicBezTo>
                  <a:cubicBezTo>
                    <a:pt x="9" y="111"/>
                    <a:pt x="4" y="118"/>
                    <a:pt x="2" y="129"/>
                  </a:cubicBezTo>
                  <a:cubicBezTo>
                    <a:pt x="0" y="148"/>
                    <a:pt x="7" y="167"/>
                    <a:pt x="20" y="181"/>
                  </a:cubicBezTo>
                  <a:cubicBezTo>
                    <a:pt x="30" y="192"/>
                    <a:pt x="44" y="197"/>
                    <a:pt x="60" y="197"/>
                  </a:cubicBezTo>
                  <a:cubicBezTo>
                    <a:pt x="130" y="195"/>
                    <a:pt x="200" y="181"/>
                    <a:pt x="265" y="153"/>
                  </a:cubicBezTo>
                  <a:cubicBezTo>
                    <a:pt x="346" y="122"/>
                    <a:pt x="386" y="83"/>
                    <a:pt x="384" y="38"/>
                  </a:cubicBezTo>
                  <a:cubicBezTo>
                    <a:pt x="384" y="15"/>
                    <a:pt x="383" y="4"/>
                    <a:pt x="379" y="3"/>
                  </a:cubicBezTo>
                  <a:cubicBezTo>
                    <a:pt x="377" y="4"/>
                    <a:pt x="375" y="4"/>
                    <a:pt x="374" y="4"/>
                  </a:cubicBezTo>
                  <a:cubicBezTo>
                    <a:pt x="373" y="4"/>
                    <a:pt x="372" y="4"/>
                    <a:pt x="372" y="3"/>
                  </a:cubicBezTo>
                  <a:cubicBezTo>
                    <a:pt x="366" y="1"/>
                    <a:pt x="359" y="1"/>
                    <a:pt x="351"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8"/>
            <p:cNvSpPr/>
            <p:nvPr/>
          </p:nvSpPr>
          <p:spPr>
            <a:xfrm>
              <a:off x="12711752" y="4316907"/>
              <a:ext cx="147373" cy="126975"/>
            </a:xfrm>
            <a:custGeom>
              <a:avLst/>
              <a:gdLst/>
              <a:ahLst/>
              <a:cxnLst/>
              <a:rect l="l" t="t" r="r" b="b"/>
              <a:pathLst>
                <a:path w="877" h="748" extrusionOk="0">
                  <a:moveTo>
                    <a:pt x="861" y="0"/>
                  </a:moveTo>
                  <a:cubicBezTo>
                    <a:pt x="836" y="0"/>
                    <a:pt x="781" y="31"/>
                    <a:pt x="698" y="91"/>
                  </a:cubicBezTo>
                  <a:lnTo>
                    <a:pt x="693" y="95"/>
                  </a:lnTo>
                  <a:cubicBezTo>
                    <a:pt x="626" y="144"/>
                    <a:pt x="542" y="212"/>
                    <a:pt x="439" y="300"/>
                  </a:cubicBezTo>
                  <a:cubicBezTo>
                    <a:pt x="384" y="346"/>
                    <a:pt x="335" y="388"/>
                    <a:pt x="291" y="426"/>
                  </a:cubicBezTo>
                  <a:cubicBezTo>
                    <a:pt x="97" y="593"/>
                    <a:pt x="0" y="682"/>
                    <a:pt x="0" y="694"/>
                  </a:cubicBezTo>
                  <a:cubicBezTo>
                    <a:pt x="0" y="717"/>
                    <a:pt x="4" y="730"/>
                    <a:pt x="11" y="737"/>
                  </a:cubicBezTo>
                  <a:cubicBezTo>
                    <a:pt x="11" y="738"/>
                    <a:pt x="20" y="742"/>
                    <a:pt x="35" y="747"/>
                  </a:cubicBezTo>
                  <a:cubicBezTo>
                    <a:pt x="335" y="558"/>
                    <a:pt x="554" y="400"/>
                    <a:pt x="693" y="275"/>
                  </a:cubicBezTo>
                  <a:cubicBezTo>
                    <a:pt x="815" y="165"/>
                    <a:pt x="877" y="79"/>
                    <a:pt x="877" y="18"/>
                  </a:cubicBezTo>
                  <a:cubicBezTo>
                    <a:pt x="877" y="6"/>
                    <a:pt x="871" y="0"/>
                    <a:pt x="861"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8"/>
            <p:cNvSpPr/>
            <p:nvPr/>
          </p:nvSpPr>
          <p:spPr>
            <a:xfrm>
              <a:off x="10664326" y="4671335"/>
              <a:ext cx="1331905" cy="41250"/>
            </a:xfrm>
            <a:custGeom>
              <a:avLst/>
              <a:gdLst/>
              <a:ahLst/>
              <a:cxnLst/>
              <a:rect l="l" t="t" r="r" b="b"/>
              <a:pathLst>
                <a:path w="7926" h="243" extrusionOk="0">
                  <a:moveTo>
                    <a:pt x="7669" y="1"/>
                  </a:moveTo>
                  <a:cubicBezTo>
                    <a:pt x="7635" y="1"/>
                    <a:pt x="7611" y="2"/>
                    <a:pt x="7598" y="4"/>
                  </a:cubicBezTo>
                  <a:lnTo>
                    <a:pt x="6439" y="7"/>
                  </a:lnTo>
                  <a:cubicBezTo>
                    <a:pt x="6033" y="9"/>
                    <a:pt x="5719" y="18"/>
                    <a:pt x="5494" y="33"/>
                  </a:cubicBezTo>
                  <a:cubicBezTo>
                    <a:pt x="5435" y="41"/>
                    <a:pt x="5317" y="55"/>
                    <a:pt x="5140" y="76"/>
                  </a:cubicBezTo>
                  <a:lnTo>
                    <a:pt x="4062" y="76"/>
                  </a:lnTo>
                  <a:cubicBezTo>
                    <a:pt x="3799" y="98"/>
                    <a:pt x="3641" y="116"/>
                    <a:pt x="3587" y="132"/>
                  </a:cubicBezTo>
                  <a:lnTo>
                    <a:pt x="2051" y="132"/>
                  </a:lnTo>
                  <a:lnTo>
                    <a:pt x="1972" y="118"/>
                  </a:lnTo>
                  <a:lnTo>
                    <a:pt x="1013" y="112"/>
                  </a:lnTo>
                  <a:cubicBezTo>
                    <a:pt x="989" y="109"/>
                    <a:pt x="908" y="104"/>
                    <a:pt x="766" y="97"/>
                  </a:cubicBezTo>
                  <a:cubicBezTo>
                    <a:pt x="626" y="88"/>
                    <a:pt x="544" y="84"/>
                    <a:pt x="517" y="84"/>
                  </a:cubicBezTo>
                  <a:cubicBezTo>
                    <a:pt x="445" y="72"/>
                    <a:pt x="372" y="63"/>
                    <a:pt x="298" y="58"/>
                  </a:cubicBezTo>
                  <a:cubicBezTo>
                    <a:pt x="288" y="57"/>
                    <a:pt x="278" y="57"/>
                    <a:pt x="268" y="57"/>
                  </a:cubicBezTo>
                  <a:cubicBezTo>
                    <a:pt x="199" y="57"/>
                    <a:pt x="130" y="73"/>
                    <a:pt x="67" y="104"/>
                  </a:cubicBezTo>
                  <a:cubicBezTo>
                    <a:pt x="44" y="116"/>
                    <a:pt x="21" y="130"/>
                    <a:pt x="0" y="147"/>
                  </a:cubicBezTo>
                  <a:lnTo>
                    <a:pt x="16" y="195"/>
                  </a:lnTo>
                  <a:cubicBezTo>
                    <a:pt x="185" y="189"/>
                    <a:pt x="334" y="186"/>
                    <a:pt x="465" y="186"/>
                  </a:cubicBezTo>
                  <a:cubicBezTo>
                    <a:pt x="735" y="186"/>
                    <a:pt x="924" y="199"/>
                    <a:pt x="1033" y="225"/>
                  </a:cubicBezTo>
                  <a:lnTo>
                    <a:pt x="1997" y="230"/>
                  </a:lnTo>
                  <a:lnTo>
                    <a:pt x="2079" y="242"/>
                  </a:lnTo>
                  <a:lnTo>
                    <a:pt x="3575" y="242"/>
                  </a:lnTo>
                  <a:cubicBezTo>
                    <a:pt x="3831" y="223"/>
                    <a:pt x="3988" y="205"/>
                    <a:pt x="4048" y="188"/>
                  </a:cubicBezTo>
                  <a:lnTo>
                    <a:pt x="5002" y="188"/>
                  </a:lnTo>
                  <a:cubicBezTo>
                    <a:pt x="5026" y="186"/>
                    <a:pt x="5147" y="172"/>
                    <a:pt x="5363" y="144"/>
                  </a:cubicBezTo>
                  <a:cubicBezTo>
                    <a:pt x="5417" y="140"/>
                    <a:pt x="5473" y="135"/>
                    <a:pt x="5531" y="132"/>
                  </a:cubicBezTo>
                  <a:cubicBezTo>
                    <a:pt x="5757" y="118"/>
                    <a:pt x="6017" y="109"/>
                    <a:pt x="6310" y="107"/>
                  </a:cubicBezTo>
                  <a:lnTo>
                    <a:pt x="6418" y="107"/>
                  </a:lnTo>
                  <a:lnTo>
                    <a:pt x="7575" y="98"/>
                  </a:lnTo>
                  <a:cubicBezTo>
                    <a:pt x="7591" y="93"/>
                    <a:pt x="7645" y="84"/>
                    <a:pt x="7737" y="69"/>
                  </a:cubicBezTo>
                  <a:cubicBezTo>
                    <a:pt x="7803" y="55"/>
                    <a:pt x="7854" y="44"/>
                    <a:pt x="7891" y="33"/>
                  </a:cubicBezTo>
                  <a:cubicBezTo>
                    <a:pt x="7905" y="30"/>
                    <a:pt x="7915" y="26"/>
                    <a:pt x="7926" y="23"/>
                  </a:cubicBezTo>
                  <a:cubicBezTo>
                    <a:pt x="7924" y="18"/>
                    <a:pt x="7919" y="12"/>
                    <a:pt x="7912" y="11"/>
                  </a:cubicBezTo>
                  <a:lnTo>
                    <a:pt x="7898" y="7"/>
                  </a:lnTo>
                  <a:cubicBezTo>
                    <a:pt x="7798" y="3"/>
                    <a:pt x="7721" y="1"/>
                    <a:pt x="766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8"/>
            <p:cNvSpPr/>
            <p:nvPr/>
          </p:nvSpPr>
          <p:spPr>
            <a:xfrm>
              <a:off x="9971656" y="4636877"/>
              <a:ext cx="241141" cy="32762"/>
            </a:xfrm>
            <a:custGeom>
              <a:avLst/>
              <a:gdLst/>
              <a:ahLst/>
              <a:cxnLst/>
              <a:rect l="l" t="t" r="r" b="b"/>
              <a:pathLst>
                <a:path w="1435" h="193" extrusionOk="0">
                  <a:moveTo>
                    <a:pt x="143" y="1"/>
                  </a:moveTo>
                  <a:cubicBezTo>
                    <a:pt x="121" y="1"/>
                    <a:pt x="102" y="2"/>
                    <a:pt x="85" y="3"/>
                  </a:cubicBezTo>
                  <a:cubicBezTo>
                    <a:pt x="29" y="7"/>
                    <a:pt x="1" y="21"/>
                    <a:pt x="1" y="44"/>
                  </a:cubicBezTo>
                  <a:cubicBezTo>
                    <a:pt x="1" y="70"/>
                    <a:pt x="44" y="94"/>
                    <a:pt x="134" y="116"/>
                  </a:cubicBezTo>
                  <a:cubicBezTo>
                    <a:pt x="200" y="131"/>
                    <a:pt x="267" y="144"/>
                    <a:pt x="334" y="151"/>
                  </a:cubicBezTo>
                  <a:cubicBezTo>
                    <a:pt x="541" y="179"/>
                    <a:pt x="747" y="193"/>
                    <a:pt x="956" y="193"/>
                  </a:cubicBezTo>
                  <a:cubicBezTo>
                    <a:pt x="979" y="193"/>
                    <a:pt x="1052" y="186"/>
                    <a:pt x="1175" y="172"/>
                  </a:cubicBezTo>
                  <a:cubicBezTo>
                    <a:pt x="1254" y="165"/>
                    <a:pt x="1319" y="158"/>
                    <a:pt x="1370" y="151"/>
                  </a:cubicBezTo>
                  <a:cubicBezTo>
                    <a:pt x="1394" y="147"/>
                    <a:pt x="1417" y="144"/>
                    <a:pt x="1435" y="142"/>
                  </a:cubicBezTo>
                  <a:cubicBezTo>
                    <a:pt x="1326" y="133"/>
                    <a:pt x="979" y="93"/>
                    <a:pt x="395" y="21"/>
                  </a:cubicBezTo>
                  <a:cubicBezTo>
                    <a:pt x="290" y="8"/>
                    <a:pt x="207" y="1"/>
                    <a:pt x="143"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9" name="Google Shape;2639;p38"/>
          <p:cNvGrpSpPr/>
          <p:nvPr/>
        </p:nvGrpSpPr>
        <p:grpSpPr>
          <a:xfrm>
            <a:off x="3267262" y="3985716"/>
            <a:ext cx="462302" cy="628454"/>
            <a:chOff x="6555954" y="480687"/>
            <a:chExt cx="462302" cy="628454"/>
          </a:xfrm>
        </p:grpSpPr>
        <p:sp>
          <p:nvSpPr>
            <p:cNvPr id="2640" name="Google Shape;2640;p38"/>
            <p:cNvSpPr/>
            <p:nvPr/>
          </p:nvSpPr>
          <p:spPr>
            <a:xfrm>
              <a:off x="6692152" y="1037366"/>
              <a:ext cx="86814" cy="71775"/>
            </a:xfrm>
            <a:custGeom>
              <a:avLst/>
              <a:gdLst/>
              <a:ahLst/>
              <a:cxnLst/>
              <a:rect l="l" t="t" r="r" b="b"/>
              <a:pathLst>
                <a:path w="1270" h="1050" extrusionOk="0">
                  <a:moveTo>
                    <a:pt x="770" y="1"/>
                  </a:moveTo>
                  <a:lnTo>
                    <a:pt x="770" y="1"/>
                  </a:lnTo>
                  <a:cubicBezTo>
                    <a:pt x="784" y="76"/>
                    <a:pt x="777" y="132"/>
                    <a:pt x="751" y="176"/>
                  </a:cubicBezTo>
                  <a:cubicBezTo>
                    <a:pt x="726" y="213"/>
                    <a:pt x="686" y="237"/>
                    <a:pt x="642" y="246"/>
                  </a:cubicBezTo>
                  <a:cubicBezTo>
                    <a:pt x="418" y="293"/>
                    <a:pt x="132" y="400"/>
                    <a:pt x="43" y="504"/>
                  </a:cubicBezTo>
                  <a:cubicBezTo>
                    <a:pt x="9" y="541"/>
                    <a:pt x="1" y="595"/>
                    <a:pt x="22" y="641"/>
                  </a:cubicBezTo>
                  <a:cubicBezTo>
                    <a:pt x="48" y="701"/>
                    <a:pt x="122" y="739"/>
                    <a:pt x="214" y="739"/>
                  </a:cubicBezTo>
                  <a:cubicBezTo>
                    <a:pt x="219" y="739"/>
                    <a:pt x="223" y="739"/>
                    <a:pt x="227" y="739"/>
                  </a:cubicBezTo>
                  <a:cubicBezTo>
                    <a:pt x="193" y="420"/>
                    <a:pt x="707" y="299"/>
                    <a:pt x="730" y="293"/>
                  </a:cubicBezTo>
                  <a:cubicBezTo>
                    <a:pt x="732" y="293"/>
                    <a:pt x="734" y="293"/>
                    <a:pt x="736" y="293"/>
                  </a:cubicBezTo>
                  <a:cubicBezTo>
                    <a:pt x="766" y="293"/>
                    <a:pt x="775" y="338"/>
                    <a:pt x="742" y="346"/>
                  </a:cubicBezTo>
                  <a:cubicBezTo>
                    <a:pt x="737" y="346"/>
                    <a:pt x="223" y="467"/>
                    <a:pt x="285" y="760"/>
                  </a:cubicBezTo>
                  <a:cubicBezTo>
                    <a:pt x="353" y="842"/>
                    <a:pt x="453" y="891"/>
                    <a:pt x="560" y="897"/>
                  </a:cubicBezTo>
                  <a:cubicBezTo>
                    <a:pt x="583" y="897"/>
                    <a:pt x="605" y="893"/>
                    <a:pt x="626" y="882"/>
                  </a:cubicBezTo>
                  <a:cubicBezTo>
                    <a:pt x="560" y="548"/>
                    <a:pt x="919" y="372"/>
                    <a:pt x="923" y="371"/>
                  </a:cubicBezTo>
                  <a:cubicBezTo>
                    <a:pt x="928" y="368"/>
                    <a:pt x="933" y="366"/>
                    <a:pt x="937" y="366"/>
                  </a:cubicBezTo>
                  <a:cubicBezTo>
                    <a:pt x="963" y="366"/>
                    <a:pt x="977" y="406"/>
                    <a:pt x="946" y="418"/>
                  </a:cubicBezTo>
                  <a:cubicBezTo>
                    <a:pt x="933" y="425"/>
                    <a:pt x="616" y="581"/>
                    <a:pt x="679" y="879"/>
                  </a:cubicBezTo>
                  <a:cubicBezTo>
                    <a:pt x="679" y="879"/>
                    <a:pt x="679" y="881"/>
                    <a:pt x="679" y="881"/>
                  </a:cubicBezTo>
                  <a:cubicBezTo>
                    <a:pt x="733" y="958"/>
                    <a:pt x="928" y="1049"/>
                    <a:pt x="1038" y="1049"/>
                  </a:cubicBezTo>
                  <a:cubicBezTo>
                    <a:pt x="1042" y="1050"/>
                    <a:pt x="1046" y="1050"/>
                    <a:pt x="1049" y="1050"/>
                  </a:cubicBezTo>
                  <a:cubicBezTo>
                    <a:pt x="1066" y="1050"/>
                    <a:pt x="1082" y="1044"/>
                    <a:pt x="1095" y="1035"/>
                  </a:cubicBezTo>
                  <a:lnTo>
                    <a:pt x="1103" y="1005"/>
                  </a:lnTo>
                  <a:cubicBezTo>
                    <a:pt x="1095" y="821"/>
                    <a:pt x="1151" y="702"/>
                    <a:pt x="1194" y="606"/>
                  </a:cubicBezTo>
                  <a:cubicBezTo>
                    <a:pt x="1240" y="511"/>
                    <a:pt x="1270" y="446"/>
                    <a:pt x="1219" y="362"/>
                  </a:cubicBezTo>
                  <a:cubicBezTo>
                    <a:pt x="1165" y="267"/>
                    <a:pt x="1140" y="160"/>
                    <a:pt x="1149" y="52"/>
                  </a:cubicBezTo>
                  <a:lnTo>
                    <a:pt x="7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8"/>
            <p:cNvSpPr/>
            <p:nvPr/>
          </p:nvSpPr>
          <p:spPr>
            <a:xfrm>
              <a:off x="6791409" y="1037229"/>
              <a:ext cx="86814" cy="71775"/>
            </a:xfrm>
            <a:custGeom>
              <a:avLst/>
              <a:gdLst/>
              <a:ahLst/>
              <a:cxnLst/>
              <a:rect l="l" t="t" r="r" b="b"/>
              <a:pathLst>
                <a:path w="1270" h="1050" extrusionOk="0">
                  <a:moveTo>
                    <a:pt x="498" y="1"/>
                  </a:moveTo>
                  <a:lnTo>
                    <a:pt x="119" y="54"/>
                  </a:lnTo>
                  <a:cubicBezTo>
                    <a:pt x="128" y="160"/>
                    <a:pt x="105" y="267"/>
                    <a:pt x="51" y="362"/>
                  </a:cubicBezTo>
                  <a:cubicBezTo>
                    <a:pt x="0" y="446"/>
                    <a:pt x="30" y="509"/>
                    <a:pt x="76" y="606"/>
                  </a:cubicBezTo>
                  <a:cubicBezTo>
                    <a:pt x="119" y="702"/>
                    <a:pt x="175" y="821"/>
                    <a:pt x="167" y="1005"/>
                  </a:cubicBezTo>
                  <a:lnTo>
                    <a:pt x="174" y="1034"/>
                  </a:lnTo>
                  <a:cubicBezTo>
                    <a:pt x="189" y="1044"/>
                    <a:pt x="206" y="1050"/>
                    <a:pt x="224" y="1050"/>
                  </a:cubicBezTo>
                  <a:cubicBezTo>
                    <a:pt x="226" y="1050"/>
                    <a:pt x="229" y="1050"/>
                    <a:pt x="232" y="1049"/>
                  </a:cubicBezTo>
                  <a:cubicBezTo>
                    <a:pt x="342" y="1049"/>
                    <a:pt x="538" y="958"/>
                    <a:pt x="591" y="881"/>
                  </a:cubicBezTo>
                  <a:lnTo>
                    <a:pt x="591" y="877"/>
                  </a:lnTo>
                  <a:cubicBezTo>
                    <a:pt x="654" y="581"/>
                    <a:pt x="337" y="425"/>
                    <a:pt x="323" y="418"/>
                  </a:cubicBezTo>
                  <a:cubicBezTo>
                    <a:pt x="310" y="411"/>
                    <a:pt x="303" y="395"/>
                    <a:pt x="310" y="383"/>
                  </a:cubicBezTo>
                  <a:cubicBezTo>
                    <a:pt x="315" y="373"/>
                    <a:pt x="325" y="368"/>
                    <a:pt x="334" y="368"/>
                  </a:cubicBezTo>
                  <a:cubicBezTo>
                    <a:pt x="338" y="368"/>
                    <a:pt x="342" y="369"/>
                    <a:pt x="346" y="371"/>
                  </a:cubicBezTo>
                  <a:cubicBezTo>
                    <a:pt x="349" y="371"/>
                    <a:pt x="710" y="548"/>
                    <a:pt x="644" y="883"/>
                  </a:cubicBezTo>
                  <a:cubicBezTo>
                    <a:pt x="661" y="892"/>
                    <a:pt x="680" y="895"/>
                    <a:pt x="699" y="895"/>
                  </a:cubicBezTo>
                  <a:cubicBezTo>
                    <a:pt x="703" y="895"/>
                    <a:pt x="706" y="895"/>
                    <a:pt x="710" y="895"/>
                  </a:cubicBezTo>
                  <a:cubicBezTo>
                    <a:pt x="817" y="892"/>
                    <a:pt x="917" y="842"/>
                    <a:pt x="985" y="760"/>
                  </a:cubicBezTo>
                  <a:cubicBezTo>
                    <a:pt x="1047" y="467"/>
                    <a:pt x="533" y="346"/>
                    <a:pt x="528" y="346"/>
                  </a:cubicBezTo>
                  <a:cubicBezTo>
                    <a:pt x="495" y="338"/>
                    <a:pt x="503" y="293"/>
                    <a:pt x="531" y="293"/>
                  </a:cubicBezTo>
                  <a:cubicBezTo>
                    <a:pt x="533" y="293"/>
                    <a:pt x="536" y="293"/>
                    <a:pt x="538" y="294"/>
                  </a:cubicBezTo>
                  <a:cubicBezTo>
                    <a:pt x="561" y="299"/>
                    <a:pt x="1077" y="418"/>
                    <a:pt x="1043" y="739"/>
                  </a:cubicBezTo>
                  <a:cubicBezTo>
                    <a:pt x="1047" y="739"/>
                    <a:pt x="1051" y="739"/>
                    <a:pt x="1056" y="739"/>
                  </a:cubicBezTo>
                  <a:cubicBezTo>
                    <a:pt x="1148" y="739"/>
                    <a:pt x="1220" y="701"/>
                    <a:pt x="1248" y="639"/>
                  </a:cubicBezTo>
                  <a:cubicBezTo>
                    <a:pt x="1269" y="593"/>
                    <a:pt x="1261" y="541"/>
                    <a:pt x="1227" y="504"/>
                  </a:cubicBezTo>
                  <a:cubicBezTo>
                    <a:pt x="1136" y="402"/>
                    <a:pt x="849" y="295"/>
                    <a:pt x="626" y="246"/>
                  </a:cubicBezTo>
                  <a:cubicBezTo>
                    <a:pt x="580" y="239"/>
                    <a:pt x="540" y="215"/>
                    <a:pt x="516" y="176"/>
                  </a:cubicBezTo>
                  <a:cubicBezTo>
                    <a:pt x="489" y="134"/>
                    <a:pt x="484" y="78"/>
                    <a:pt x="4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8"/>
            <p:cNvSpPr/>
            <p:nvPr/>
          </p:nvSpPr>
          <p:spPr>
            <a:xfrm>
              <a:off x="6555954" y="534195"/>
              <a:ext cx="462302" cy="513228"/>
            </a:xfrm>
            <a:custGeom>
              <a:avLst/>
              <a:gdLst/>
              <a:ahLst/>
              <a:cxnLst/>
              <a:rect l="l" t="t" r="r" b="b"/>
              <a:pathLst>
                <a:path w="6763" h="7508" extrusionOk="0">
                  <a:moveTo>
                    <a:pt x="3360" y="841"/>
                  </a:moveTo>
                  <a:cubicBezTo>
                    <a:pt x="3387" y="841"/>
                    <a:pt x="3414" y="846"/>
                    <a:pt x="3440" y="858"/>
                  </a:cubicBezTo>
                  <a:cubicBezTo>
                    <a:pt x="3596" y="926"/>
                    <a:pt x="3728" y="1035"/>
                    <a:pt x="3824" y="1173"/>
                  </a:cubicBezTo>
                  <a:cubicBezTo>
                    <a:pt x="3838" y="1191"/>
                    <a:pt x="3849" y="1205"/>
                    <a:pt x="3821" y="1221"/>
                  </a:cubicBezTo>
                  <a:cubicBezTo>
                    <a:pt x="3687" y="1300"/>
                    <a:pt x="3559" y="1382"/>
                    <a:pt x="3410" y="1426"/>
                  </a:cubicBezTo>
                  <a:lnTo>
                    <a:pt x="3410" y="1428"/>
                  </a:lnTo>
                  <a:cubicBezTo>
                    <a:pt x="3396" y="1431"/>
                    <a:pt x="3381" y="1435"/>
                    <a:pt x="3365" y="1436"/>
                  </a:cubicBezTo>
                  <a:cubicBezTo>
                    <a:pt x="3318" y="1436"/>
                    <a:pt x="3270" y="1426"/>
                    <a:pt x="3226" y="1405"/>
                  </a:cubicBezTo>
                  <a:cubicBezTo>
                    <a:pt x="3118" y="1357"/>
                    <a:pt x="3014" y="1300"/>
                    <a:pt x="2918" y="1229"/>
                  </a:cubicBezTo>
                  <a:cubicBezTo>
                    <a:pt x="2892" y="1212"/>
                    <a:pt x="2888" y="1198"/>
                    <a:pt x="2906" y="1170"/>
                  </a:cubicBezTo>
                  <a:cubicBezTo>
                    <a:pt x="3000" y="1023"/>
                    <a:pt x="3125" y="912"/>
                    <a:pt x="3291" y="852"/>
                  </a:cubicBezTo>
                  <a:cubicBezTo>
                    <a:pt x="3314" y="845"/>
                    <a:pt x="3337" y="841"/>
                    <a:pt x="3360" y="841"/>
                  </a:cubicBezTo>
                  <a:close/>
                  <a:moveTo>
                    <a:pt x="2899" y="1278"/>
                  </a:moveTo>
                  <a:cubicBezTo>
                    <a:pt x="2995" y="1343"/>
                    <a:pt x="3098" y="1401"/>
                    <a:pt x="3205" y="1450"/>
                  </a:cubicBezTo>
                  <a:cubicBezTo>
                    <a:pt x="3251" y="1471"/>
                    <a:pt x="3301" y="1481"/>
                    <a:pt x="3350" y="1481"/>
                  </a:cubicBezTo>
                  <a:cubicBezTo>
                    <a:pt x="3398" y="1481"/>
                    <a:pt x="3447" y="1471"/>
                    <a:pt x="3493" y="1452"/>
                  </a:cubicBezTo>
                  <a:cubicBezTo>
                    <a:pt x="3589" y="1410"/>
                    <a:pt x="3682" y="1363"/>
                    <a:pt x="3773" y="1308"/>
                  </a:cubicBezTo>
                  <a:cubicBezTo>
                    <a:pt x="3786" y="1302"/>
                    <a:pt x="3796" y="1290"/>
                    <a:pt x="3811" y="1290"/>
                  </a:cubicBezTo>
                  <a:cubicBezTo>
                    <a:pt x="3813" y="1290"/>
                    <a:pt x="3815" y="1290"/>
                    <a:pt x="3817" y="1291"/>
                  </a:cubicBezTo>
                  <a:cubicBezTo>
                    <a:pt x="3824" y="1312"/>
                    <a:pt x="3810" y="1326"/>
                    <a:pt x="3800" y="1340"/>
                  </a:cubicBezTo>
                  <a:lnTo>
                    <a:pt x="3801" y="1342"/>
                  </a:lnTo>
                  <a:cubicBezTo>
                    <a:pt x="3710" y="1487"/>
                    <a:pt x="3566" y="1592"/>
                    <a:pt x="3400" y="1634"/>
                  </a:cubicBezTo>
                  <a:cubicBezTo>
                    <a:pt x="3387" y="1638"/>
                    <a:pt x="3374" y="1640"/>
                    <a:pt x="3360" y="1640"/>
                  </a:cubicBezTo>
                  <a:cubicBezTo>
                    <a:pt x="3347" y="1640"/>
                    <a:pt x="3334" y="1638"/>
                    <a:pt x="3321" y="1634"/>
                  </a:cubicBezTo>
                  <a:cubicBezTo>
                    <a:pt x="3162" y="1596"/>
                    <a:pt x="3023" y="1499"/>
                    <a:pt x="2930" y="1366"/>
                  </a:cubicBezTo>
                  <a:cubicBezTo>
                    <a:pt x="2911" y="1340"/>
                    <a:pt x="2900" y="1310"/>
                    <a:pt x="2899" y="1278"/>
                  </a:cubicBezTo>
                  <a:close/>
                  <a:moveTo>
                    <a:pt x="2692" y="53"/>
                  </a:moveTo>
                  <a:cubicBezTo>
                    <a:pt x="2831" y="53"/>
                    <a:pt x="2969" y="106"/>
                    <a:pt x="3091" y="225"/>
                  </a:cubicBezTo>
                  <a:cubicBezTo>
                    <a:pt x="3183" y="316"/>
                    <a:pt x="3254" y="426"/>
                    <a:pt x="3300" y="547"/>
                  </a:cubicBezTo>
                  <a:cubicBezTo>
                    <a:pt x="3321" y="604"/>
                    <a:pt x="3344" y="658"/>
                    <a:pt x="3363" y="714"/>
                  </a:cubicBezTo>
                  <a:cubicBezTo>
                    <a:pt x="3370" y="732"/>
                    <a:pt x="3377" y="751"/>
                    <a:pt x="3398" y="753"/>
                  </a:cubicBezTo>
                  <a:cubicBezTo>
                    <a:pt x="3400" y="753"/>
                    <a:pt x="3401" y="753"/>
                    <a:pt x="3403" y="753"/>
                  </a:cubicBezTo>
                  <a:cubicBezTo>
                    <a:pt x="3423" y="753"/>
                    <a:pt x="3423" y="730"/>
                    <a:pt x="3430" y="714"/>
                  </a:cubicBezTo>
                  <a:cubicBezTo>
                    <a:pt x="3475" y="590"/>
                    <a:pt x="3517" y="463"/>
                    <a:pt x="3596" y="355"/>
                  </a:cubicBezTo>
                  <a:cubicBezTo>
                    <a:pt x="3694" y="218"/>
                    <a:pt x="3814" y="106"/>
                    <a:pt x="3982" y="69"/>
                  </a:cubicBezTo>
                  <a:cubicBezTo>
                    <a:pt x="4027" y="59"/>
                    <a:pt x="4070" y="54"/>
                    <a:pt x="4112" y="54"/>
                  </a:cubicBezTo>
                  <a:cubicBezTo>
                    <a:pt x="4268" y="54"/>
                    <a:pt x="4407" y="120"/>
                    <a:pt x="4534" y="223"/>
                  </a:cubicBezTo>
                  <a:cubicBezTo>
                    <a:pt x="4681" y="344"/>
                    <a:pt x="4739" y="514"/>
                    <a:pt x="4797" y="686"/>
                  </a:cubicBezTo>
                  <a:cubicBezTo>
                    <a:pt x="4846" y="833"/>
                    <a:pt x="4873" y="987"/>
                    <a:pt x="4878" y="1142"/>
                  </a:cubicBezTo>
                  <a:cubicBezTo>
                    <a:pt x="4885" y="1285"/>
                    <a:pt x="4848" y="1419"/>
                    <a:pt x="4795" y="1548"/>
                  </a:cubicBezTo>
                  <a:cubicBezTo>
                    <a:pt x="4720" y="1733"/>
                    <a:pt x="4722" y="1918"/>
                    <a:pt x="4748" y="2109"/>
                  </a:cubicBezTo>
                  <a:cubicBezTo>
                    <a:pt x="4753" y="2152"/>
                    <a:pt x="4760" y="2194"/>
                    <a:pt x="4767" y="2236"/>
                  </a:cubicBezTo>
                  <a:cubicBezTo>
                    <a:pt x="4764" y="2237"/>
                    <a:pt x="4761" y="2237"/>
                    <a:pt x="4758" y="2237"/>
                  </a:cubicBezTo>
                  <a:cubicBezTo>
                    <a:pt x="4746" y="2237"/>
                    <a:pt x="4744" y="2225"/>
                    <a:pt x="4739" y="2218"/>
                  </a:cubicBezTo>
                  <a:cubicBezTo>
                    <a:pt x="4592" y="1983"/>
                    <a:pt x="4427" y="1759"/>
                    <a:pt x="4250" y="1548"/>
                  </a:cubicBezTo>
                  <a:cubicBezTo>
                    <a:pt x="4159" y="1442"/>
                    <a:pt x="4059" y="1345"/>
                    <a:pt x="3952" y="1259"/>
                  </a:cubicBezTo>
                  <a:cubicBezTo>
                    <a:pt x="3928" y="1240"/>
                    <a:pt x="3907" y="1217"/>
                    <a:pt x="3893" y="1191"/>
                  </a:cubicBezTo>
                  <a:cubicBezTo>
                    <a:pt x="3794" y="1031"/>
                    <a:pt x="3652" y="903"/>
                    <a:pt x="3484" y="821"/>
                  </a:cubicBezTo>
                  <a:cubicBezTo>
                    <a:pt x="3443" y="800"/>
                    <a:pt x="3402" y="791"/>
                    <a:pt x="3363" y="791"/>
                  </a:cubicBezTo>
                  <a:cubicBezTo>
                    <a:pt x="3309" y="791"/>
                    <a:pt x="3255" y="808"/>
                    <a:pt x="3202" y="833"/>
                  </a:cubicBezTo>
                  <a:cubicBezTo>
                    <a:pt x="3084" y="886"/>
                    <a:pt x="2984" y="970"/>
                    <a:pt x="2913" y="1075"/>
                  </a:cubicBezTo>
                  <a:cubicBezTo>
                    <a:pt x="2846" y="1173"/>
                    <a:pt x="2765" y="1259"/>
                    <a:pt x="2672" y="1333"/>
                  </a:cubicBezTo>
                  <a:cubicBezTo>
                    <a:pt x="2560" y="1424"/>
                    <a:pt x="2471" y="1534"/>
                    <a:pt x="2380" y="1645"/>
                  </a:cubicBezTo>
                  <a:cubicBezTo>
                    <a:pt x="2224" y="1831"/>
                    <a:pt x="2096" y="2034"/>
                    <a:pt x="1962" y="2236"/>
                  </a:cubicBezTo>
                  <a:cubicBezTo>
                    <a:pt x="1966" y="2141"/>
                    <a:pt x="1975" y="2046"/>
                    <a:pt x="1989" y="1952"/>
                  </a:cubicBezTo>
                  <a:cubicBezTo>
                    <a:pt x="2003" y="1824"/>
                    <a:pt x="1983" y="1694"/>
                    <a:pt x="1934" y="1575"/>
                  </a:cubicBezTo>
                  <a:cubicBezTo>
                    <a:pt x="1873" y="1413"/>
                    <a:pt x="1833" y="1252"/>
                    <a:pt x="1847" y="1079"/>
                  </a:cubicBezTo>
                  <a:cubicBezTo>
                    <a:pt x="1861" y="888"/>
                    <a:pt x="1906" y="700"/>
                    <a:pt x="1982" y="525"/>
                  </a:cubicBezTo>
                  <a:cubicBezTo>
                    <a:pt x="1999" y="495"/>
                    <a:pt x="2020" y="465"/>
                    <a:pt x="2041" y="437"/>
                  </a:cubicBezTo>
                  <a:cubicBezTo>
                    <a:pt x="2157" y="327"/>
                    <a:pt x="2182" y="277"/>
                    <a:pt x="2287" y="199"/>
                  </a:cubicBezTo>
                  <a:cubicBezTo>
                    <a:pt x="2414" y="105"/>
                    <a:pt x="2554" y="53"/>
                    <a:pt x="2692" y="53"/>
                  </a:cubicBezTo>
                  <a:close/>
                  <a:moveTo>
                    <a:pt x="1438" y="3310"/>
                  </a:moveTo>
                  <a:lnTo>
                    <a:pt x="1438" y="3310"/>
                  </a:lnTo>
                  <a:cubicBezTo>
                    <a:pt x="1445" y="3319"/>
                    <a:pt x="1442" y="3331"/>
                    <a:pt x="1433" y="3335"/>
                  </a:cubicBezTo>
                  <a:cubicBezTo>
                    <a:pt x="1352" y="3579"/>
                    <a:pt x="1268" y="3822"/>
                    <a:pt x="1189" y="4068"/>
                  </a:cubicBezTo>
                  <a:cubicBezTo>
                    <a:pt x="1046" y="4509"/>
                    <a:pt x="1010" y="4978"/>
                    <a:pt x="1044" y="5442"/>
                  </a:cubicBezTo>
                  <a:lnTo>
                    <a:pt x="1044" y="5444"/>
                  </a:lnTo>
                  <a:cubicBezTo>
                    <a:pt x="1051" y="5546"/>
                    <a:pt x="1023" y="5603"/>
                    <a:pt x="937" y="5654"/>
                  </a:cubicBezTo>
                  <a:cubicBezTo>
                    <a:pt x="874" y="5693"/>
                    <a:pt x="816" y="5737"/>
                    <a:pt x="756" y="5779"/>
                  </a:cubicBezTo>
                  <a:cubicBezTo>
                    <a:pt x="570" y="5893"/>
                    <a:pt x="386" y="6010"/>
                    <a:pt x="153" y="6021"/>
                  </a:cubicBezTo>
                  <a:cubicBezTo>
                    <a:pt x="241" y="5835"/>
                    <a:pt x="265" y="5638"/>
                    <a:pt x="309" y="5451"/>
                  </a:cubicBezTo>
                  <a:cubicBezTo>
                    <a:pt x="411" y="4995"/>
                    <a:pt x="555" y="4555"/>
                    <a:pt x="777" y="4145"/>
                  </a:cubicBezTo>
                  <a:cubicBezTo>
                    <a:pt x="788" y="4127"/>
                    <a:pt x="793" y="4106"/>
                    <a:pt x="811" y="4094"/>
                  </a:cubicBezTo>
                  <a:cubicBezTo>
                    <a:pt x="932" y="3866"/>
                    <a:pt x="1089" y="3664"/>
                    <a:pt x="1265" y="3475"/>
                  </a:cubicBezTo>
                  <a:cubicBezTo>
                    <a:pt x="1312" y="3421"/>
                    <a:pt x="1365" y="3370"/>
                    <a:pt x="1422" y="3323"/>
                  </a:cubicBezTo>
                  <a:lnTo>
                    <a:pt x="1438" y="3310"/>
                  </a:lnTo>
                  <a:close/>
                  <a:moveTo>
                    <a:pt x="5288" y="3281"/>
                  </a:moveTo>
                  <a:cubicBezTo>
                    <a:pt x="5346" y="3321"/>
                    <a:pt x="5397" y="3370"/>
                    <a:pt x="5441" y="3424"/>
                  </a:cubicBezTo>
                  <a:cubicBezTo>
                    <a:pt x="5484" y="3479"/>
                    <a:pt x="5539" y="3522"/>
                    <a:pt x="5583" y="3575"/>
                  </a:cubicBezTo>
                  <a:cubicBezTo>
                    <a:pt x="5777" y="3806"/>
                    <a:pt x="5944" y="4061"/>
                    <a:pt x="6075" y="4332"/>
                  </a:cubicBezTo>
                  <a:cubicBezTo>
                    <a:pt x="6084" y="4346"/>
                    <a:pt x="6087" y="4362"/>
                    <a:pt x="6087" y="4378"/>
                  </a:cubicBezTo>
                  <a:cubicBezTo>
                    <a:pt x="6200" y="4611"/>
                    <a:pt x="6291" y="4853"/>
                    <a:pt x="6359" y="5102"/>
                  </a:cubicBezTo>
                  <a:cubicBezTo>
                    <a:pt x="6435" y="5365"/>
                    <a:pt x="6478" y="5637"/>
                    <a:pt x="6554" y="5901"/>
                  </a:cubicBezTo>
                  <a:cubicBezTo>
                    <a:pt x="6566" y="5943"/>
                    <a:pt x="6584" y="5984"/>
                    <a:pt x="6608" y="6021"/>
                  </a:cubicBezTo>
                  <a:cubicBezTo>
                    <a:pt x="6426" y="6015"/>
                    <a:pt x="6279" y="5943"/>
                    <a:pt x="6135" y="5858"/>
                  </a:cubicBezTo>
                  <a:lnTo>
                    <a:pt x="6135" y="5859"/>
                  </a:lnTo>
                  <a:cubicBezTo>
                    <a:pt x="5989" y="5786"/>
                    <a:pt x="5865" y="5684"/>
                    <a:pt x="5735" y="5589"/>
                  </a:cubicBezTo>
                  <a:cubicBezTo>
                    <a:pt x="5682" y="5551"/>
                    <a:pt x="5672" y="5512"/>
                    <a:pt x="5679" y="5451"/>
                  </a:cubicBezTo>
                  <a:cubicBezTo>
                    <a:pt x="5735" y="4972"/>
                    <a:pt x="5674" y="4506"/>
                    <a:pt x="5535" y="4047"/>
                  </a:cubicBezTo>
                  <a:cubicBezTo>
                    <a:pt x="5460" y="3796"/>
                    <a:pt x="5386" y="3545"/>
                    <a:pt x="5288" y="3303"/>
                  </a:cubicBezTo>
                  <a:cubicBezTo>
                    <a:pt x="5286" y="3296"/>
                    <a:pt x="5286" y="3288"/>
                    <a:pt x="5288" y="3281"/>
                  </a:cubicBezTo>
                  <a:close/>
                  <a:moveTo>
                    <a:pt x="2832" y="1249"/>
                  </a:moveTo>
                  <a:cubicBezTo>
                    <a:pt x="2904" y="1501"/>
                    <a:pt x="3090" y="1617"/>
                    <a:pt x="3321" y="1683"/>
                  </a:cubicBezTo>
                  <a:cubicBezTo>
                    <a:pt x="3336" y="1687"/>
                    <a:pt x="3352" y="1689"/>
                    <a:pt x="3367" y="1689"/>
                  </a:cubicBezTo>
                  <a:cubicBezTo>
                    <a:pt x="3396" y="1689"/>
                    <a:pt x="3425" y="1683"/>
                    <a:pt x="3453" y="1671"/>
                  </a:cubicBezTo>
                  <a:cubicBezTo>
                    <a:pt x="3649" y="1598"/>
                    <a:pt x="3807" y="1480"/>
                    <a:pt x="3887" y="1273"/>
                  </a:cubicBezTo>
                  <a:cubicBezTo>
                    <a:pt x="4043" y="1387"/>
                    <a:pt x="4184" y="1522"/>
                    <a:pt x="4303" y="1673"/>
                  </a:cubicBezTo>
                  <a:cubicBezTo>
                    <a:pt x="4918" y="2429"/>
                    <a:pt x="5320" y="3288"/>
                    <a:pt x="5544" y="4232"/>
                  </a:cubicBezTo>
                  <a:cubicBezTo>
                    <a:pt x="5621" y="4566"/>
                    <a:pt x="5667" y="4904"/>
                    <a:pt x="5654" y="5248"/>
                  </a:cubicBezTo>
                  <a:lnTo>
                    <a:pt x="5654" y="5249"/>
                  </a:lnTo>
                  <a:cubicBezTo>
                    <a:pt x="5651" y="5397"/>
                    <a:pt x="5630" y="5542"/>
                    <a:pt x="5591" y="5686"/>
                  </a:cubicBezTo>
                  <a:cubicBezTo>
                    <a:pt x="5593" y="5695"/>
                    <a:pt x="5595" y="5705"/>
                    <a:pt x="5586" y="5712"/>
                  </a:cubicBezTo>
                  <a:cubicBezTo>
                    <a:pt x="5526" y="5968"/>
                    <a:pt x="5425" y="6212"/>
                    <a:pt x="5285" y="6434"/>
                  </a:cubicBezTo>
                  <a:cubicBezTo>
                    <a:pt x="5018" y="6859"/>
                    <a:pt x="4667" y="7186"/>
                    <a:pt x="4198" y="7374"/>
                  </a:cubicBezTo>
                  <a:cubicBezTo>
                    <a:pt x="4060" y="7430"/>
                    <a:pt x="3919" y="7462"/>
                    <a:pt x="3774" y="7462"/>
                  </a:cubicBezTo>
                  <a:cubicBezTo>
                    <a:pt x="3715" y="7462"/>
                    <a:pt x="3656" y="7457"/>
                    <a:pt x="3596" y="7446"/>
                  </a:cubicBezTo>
                  <a:cubicBezTo>
                    <a:pt x="3524" y="7434"/>
                    <a:pt x="3468" y="7402"/>
                    <a:pt x="3435" y="7332"/>
                  </a:cubicBezTo>
                  <a:cubicBezTo>
                    <a:pt x="3414" y="7291"/>
                    <a:pt x="3382" y="7269"/>
                    <a:pt x="3351" y="7269"/>
                  </a:cubicBezTo>
                  <a:cubicBezTo>
                    <a:pt x="3321" y="7269"/>
                    <a:pt x="3292" y="7288"/>
                    <a:pt x="3272" y="7327"/>
                  </a:cubicBezTo>
                  <a:cubicBezTo>
                    <a:pt x="3212" y="7444"/>
                    <a:pt x="3111" y="7465"/>
                    <a:pt x="3000" y="7470"/>
                  </a:cubicBezTo>
                  <a:cubicBezTo>
                    <a:pt x="2985" y="7471"/>
                    <a:pt x="2971" y="7471"/>
                    <a:pt x="2956" y="7471"/>
                  </a:cubicBezTo>
                  <a:cubicBezTo>
                    <a:pt x="2694" y="7471"/>
                    <a:pt x="2436" y="7398"/>
                    <a:pt x="2215" y="7257"/>
                  </a:cubicBezTo>
                  <a:cubicBezTo>
                    <a:pt x="1631" y="6888"/>
                    <a:pt x="1287" y="6350"/>
                    <a:pt x="1128" y="5686"/>
                  </a:cubicBezTo>
                  <a:cubicBezTo>
                    <a:pt x="1056" y="5379"/>
                    <a:pt x="1046" y="5060"/>
                    <a:pt x="1096" y="4748"/>
                  </a:cubicBezTo>
                  <a:cubicBezTo>
                    <a:pt x="1261" y="3636"/>
                    <a:pt x="1694" y="2635"/>
                    <a:pt x="2357" y="1731"/>
                  </a:cubicBezTo>
                  <a:cubicBezTo>
                    <a:pt x="2476" y="1564"/>
                    <a:pt x="2618" y="1415"/>
                    <a:pt x="2779" y="1287"/>
                  </a:cubicBezTo>
                  <a:cubicBezTo>
                    <a:pt x="2797" y="1273"/>
                    <a:pt x="2814" y="1261"/>
                    <a:pt x="2832" y="1249"/>
                  </a:cubicBezTo>
                  <a:close/>
                  <a:moveTo>
                    <a:pt x="2680" y="0"/>
                  </a:moveTo>
                  <a:cubicBezTo>
                    <a:pt x="2677" y="0"/>
                    <a:pt x="2674" y="0"/>
                    <a:pt x="2671" y="0"/>
                  </a:cubicBezTo>
                  <a:cubicBezTo>
                    <a:pt x="2574" y="2"/>
                    <a:pt x="2478" y="27"/>
                    <a:pt x="2394" y="72"/>
                  </a:cubicBezTo>
                  <a:cubicBezTo>
                    <a:pt x="2287" y="128"/>
                    <a:pt x="2190" y="202"/>
                    <a:pt x="2108" y="291"/>
                  </a:cubicBezTo>
                  <a:cubicBezTo>
                    <a:pt x="2062" y="342"/>
                    <a:pt x="2064" y="334"/>
                    <a:pt x="1975" y="439"/>
                  </a:cubicBezTo>
                  <a:cubicBezTo>
                    <a:pt x="1950" y="467"/>
                    <a:pt x="1876" y="646"/>
                    <a:pt x="1855" y="717"/>
                  </a:cubicBezTo>
                  <a:cubicBezTo>
                    <a:pt x="1773" y="1005"/>
                    <a:pt x="1752" y="1293"/>
                    <a:pt x="1876" y="1575"/>
                  </a:cubicBezTo>
                  <a:cubicBezTo>
                    <a:pt x="1929" y="1697"/>
                    <a:pt x="1948" y="1832"/>
                    <a:pt x="1933" y="1966"/>
                  </a:cubicBezTo>
                  <a:cubicBezTo>
                    <a:pt x="1924" y="2067"/>
                    <a:pt x="1905" y="2169"/>
                    <a:pt x="1894" y="2271"/>
                  </a:cubicBezTo>
                  <a:cubicBezTo>
                    <a:pt x="1891" y="2341"/>
                    <a:pt x="1848" y="2402"/>
                    <a:pt x="1784" y="2432"/>
                  </a:cubicBezTo>
                  <a:cubicBezTo>
                    <a:pt x="1747" y="2453"/>
                    <a:pt x="1712" y="2479"/>
                    <a:pt x="1680" y="2509"/>
                  </a:cubicBezTo>
                  <a:cubicBezTo>
                    <a:pt x="1386" y="2749"/>
                    <a:pt x="1145" y="3039"/>
                    <a:pt x="928" y="3347"/>
                  </a:cubicBezTo>
                  <a:cubicBezTo>
                    <a:pt x="485" y="3975"/>
                    <a:pt x="199" y="4667"/>
                    <a:pt x="48" y="5418"/>
                  </a:cubicBezTo>
                  <a:cubicBezTo>
                    <a:pt x="30" y="5502"/>
                    <a:pt x="29" y="5589"/>
                    <a:pt x="1" y="5672"/>
                  </a:cubicBezTo>
                  <a:lnTo>
                    <a:pt x="1" y="5968"/>
                  </a:lnTo>
                  <a:cubicBezTo>
                    <a:pt x="36" y="6026"/>
                    <a:pt x="99" y="6055"/>
                    <a:pt x="179" y="6055"/>
                  </a:cubicBezTo>
                  <a:cubicBezTo>
                    <a:pt x="200" y="6055"/>
                    <a:pt x="224" y="6053"/>
                    <a:pt x="248" y="6049"/>
                  </a:cubicBezTo>
                  <a:cubicBezTo>
                    <a:pt x="416" y="6017"/>
                    <a:pt x="567" y="5938"/>
                    <a:pt x="711" y="5849"/>
                  </a:cubicBezTo>
                  <a:cubicBezTo>
                    <a:pt x="819" y="5784"/>
                    <a:pt x="923" y="5710"/>
                    <a:pt x="1021" y="5630"/>
                  </a:cubicBezTo>
                  <a:cubicBezTo>
                    <a:pt x="1036" y="5617"/>
                    <a:pt x="1046" y="5610"/>
                    <a:pt x="1053" y="5610"/>
                  </a:cubicBezTo>
                  <a:cubicBezTo>
                    <a:pt x="1063" y="5610"/>
                    <a:pt x="1068" y="5622"/>
                    <a:pt x="1075" y="5649"/>
                  </a:cubicBezTo>
                  <a:cubicBezTo>
                    <a:pt x="1221" y="6250"/>
                    <a:pt x="1510" y="6766"/>
                    <a:pt x="2003" y="7153"/>
                  </a:cubicBezTo>
                  <a:cubicBezTo>
                    <a:pt x="2239" y="7341"/>
                    <a:pt x="2504" y="7467"/>
                    <a:pt x="2809" y="7497"/>
                  </a:cubicBezTo>
                  <a:cubicBezTo>
                    <a:pt x="2809" y="7497"/>
                    <a:pt x="2811" y="7497"/>
                    <a:pt x="2813" y="7499"/>
                  </a:cubicBezTo>
                  <a:cubicBezTo>
                    <a:pt x="2821" y="7499"/>
                    <a:pt x="2830" y="7500"/>
                    <a:pt x="2839" y="7502"/>
                  </a:cubicBezTo>
                  <a:cubicBezTo>
                    <a:pt x="2843" y="7503"/>
                    <a:pt x="2848" y="7503"/>
                    <a:pt x="2853" y="7503"/>
                  </a:cubicBezTo>
                  <a:cubicBezTo>
                    <a:pt x="2857" y="7503"/>
                    <a:pt x="2862" y="7503"/>
                    <a:pt x="2865" y="7504"/>
                  </a:cubicBezTo>
                  <a:lnTo>
                    <a:pt x="2878" y="7504"/>
                  </a:lnTo>
                  <a:lnTo>
                    <a:pt x="2888" y="7506"/>
                  </a:lnTo>
                  <a:cubicBezTo>
                    <a:pt x="2897" y="7506"/>
                    <a:pt x="2907" y="7506"/>
                    <a:pt x="2916" y="7507"/>
                  </a:cubicBezTo>
                  <a:lnTo>
                    <a:pt x="2977" y="7507"/>
                  </a:lnTo>
                  <a:lnTo>
                    <a:pt x="3021" y="7504"/>
                  </a:lnTo>
                  <a:cubicBezTo>
                    <a:pt x="3028" y="7502"/>
                    <a:pt x="3037" y="7500"/>
                    <a:pt x="3046" y="7500"/>
                  </a:cubicBezTo>
                  <a:cubicBezTo>
                    <a:pt x="3070" y="7488"/>
                    <a:pt x="3100" y="7491"/>
                    <a:pt x="3126" y="7484"/>
                  </a:cubicBezTo>
                  <a:cubicBezTo>
                    <a:pt x="3195" y="7469"/>
                    <a:pt x="3254" y="7423"/>
                    <a:pt x="3288" y="7362"/>
                  </a:cubicBezTo>
                  <a:cubicBezTo>
                    <a:pt x="3308" y="7323"/>
                    <a:pt x="3329" y="7304"/>
                    <a:pt x="3350" y="7304"/>
                  </a:cubicBezTo>
                  <a:cubicBezTo>
                    <a:pt x="3371" y="7304"/>
                    <a:pt x="3392" y="7323"/>
                    <a:pt x="3412" y="7362"/>
                  </a:cubicBezTo>
                  <a:cubicBezTo>
                    <a:pt x="3475" y="7481"/>
                    <a:pt x="3589" y="7486"/>
                    <a:pt x="3698" y="7491"/>
                  </a:cubicBezTo>
                  <a:cubicBezTo>
                    <a:pt x="3721" y="7493"/>
                    <a:pt x="3743" y="7493"/>
                    <a:pt x="3766" y="7493"/>
                  </a:cubicBezTo>
                  <a:cubicBezTo>
                    <a:pt x="4042" y="7493"/>
                    <a:pt x="4292" y="7395"/>
                    <a:pt x="4524" y="7246"/>
                  </a:cubicBezTo>
                  <a:cubicBezTo>
                    <a:pt x="5121" y="6864"/>
                    <a:pt x="5488" y="6315"/>
                    <a:pt x="5649" y="5630"/>
                  </a:cubicBezTo>
                  <a:cubicBezTo>
                    <a:pt x="5657" y="5598"/>
                    <a:pt x="5664" y="5587"/>
                    <a:pt x="5673" y="5587"/>
                  </a:cubicBezTo>
                  <a:cubicBezTo>
                    <a:pt x="5683" y="5587"/>
                    <a:pt x="5695" y="5600"/>
                    <a:pt x="5711" y="5612"/>
                  </a:cubicBezTo>
                  <a:cubicBezTo>
                    <a:pt x="5903" y="5766"/>
                    <a:pt x="6103" y="5907"/>
                    <a:pt x="6335" y="5998"/>
                  </a:cubicBezTo>
                  <a:cubicBezTo>
                    <a:pt x="6414" y="6028"/>
                    <a:pt x="6493" y="6052"/>
                    <a:pt x="6577" y="6052"/>
                  </a:cubicBezTo>
                  <a:cubicBezTo>
                    <a:pt x="6599" y="6052"/>
                    <a:pt x="6622" y="6051"/>
                    <a:pt x="6645" y="6047"/>
                  </a:cubicBezTo>
                  <a:cubicBezTo>
                    <a:pt x="6713" y="6036"/>
                    <a:pt x="6747" y="6003"/>
                    <a:pt x="6750" y="5936"/>
                  </a:cubicBezTo>
                  <a:cubicBezTo>
                    <a:pt x="6750" y="5928"/>
                    <a:pt x="6752" y="5921"/>
                    <a:pt x="6762" y="5917"/>
                  </a:cubicBezTo>
                  <a:lnTo>
                    <a:pt x="6762" y="5770"/>
                  </a:lnTo>
                  <a:cubicBezTo>
                    <a:pt x="6750" y="5766"/>
                    <a:pt x="6752" y="5756"/>
                    <a:pt x="6752" y="5745"/>
                  </a:cubicBezTo>
                  <a:cubicBezTo>
                    <a:pt x="6745" y="5616"/>
                    <a:pt x="6727" y="5484"/>
                    <a:pt x="6696" y="5358"/>
                  </a:cubicBezTo>
                  <a:cubicBezTo>
                    <a:pt x="6517" y="4523"/>
                    <a:pt x="6175" y="3764"/>
                    <a:pt x="5639" y="3095"/>
                  </a:cubicBezTo>
                  <a:cubicBezTo>
                    <a:pt x="5418" y="2818"/>
                    <a:pt x="5181" y="2553"/>
                    <a:pt x="4873" y="2367"/>
                  </a:cubicBezTo>
                  <a:cubicBezTo>
                    <a:pt x="4857" y="2360"/>
                    <a:pt x="4846" y="2346"/>
                    <a:pt x="4843" y="2330"/>
                  </a:cubicBezTo>
                  <a:cubicBezTo>
                    <a:pt x="4792" y="2062"/>
                    <a:pt x="4743" y="1794"/>
                    <a:pt x="4859" y="1529"/>
                  </a:cubicBezTo>
                  <a:cubicBezTo>
                    <a:pt x="4948" y="1324"/>
                    <a:pt x="4946" y="1112"/>
                    <a:pt x="4908" y="896"/>
                  </a:cubicBezTo>
                  <a:cubicBezTo>
                    <a:pt x="4881" y="754"/>
                    <a:pt x="4841" y="616"/>
                    <a:pt x="4787" y="483"/>
                  </a:cubicBezTo>
                  <a:lnTo>
                    <a:pt x="4787" y="483"/>
                  </a:lnTo>
                  <a:cubicBezTo>
                    <a:pt x="4787" y="483"/>
                    <a:pt x="4787" y="483"/>
                    <a:pt x="4787" y="483"/>
                  </a:cubicBezTo>
                  <a:cubicBezTo>
                    <a:pt x="4791" y="483"/>
                    <a:pt x="4718" y="351"/>
                    <a:pt x="4708" y="334"/>
                  </a:cubicBezTo>
                  <a:cubicBezTo>
                    <a:pt x="4625" y="214"/>
                    <a:pt x="4511" y="121"/>
                    <a:pt x="4380" y="62"/>
                  </a:cubicBezTo>
                  <a:cubicBezTo>
                    <a:pt x="4295" y="23"/>
                    <a:pt x="4203" y="3"/>
                    <a:pt x="4112" y="3"/>
                  </a:cubicBezTo>
                  <a:cubicBezTo>
                    <a:pt x="3948" y="3"/>
                    <a:pt x="3786" y="67"/>
                    <a:pt x="3668" y="190"/>
                  </a:cubicBezTo>
                  <a:cubicBezTo>
                    <a:pt x="3563" y="302"/>
                    <a:pt x="3482" y="432"/>
                    <a:pt x="3426" y="574"/>
                  </a:cubicBezTo>
                  <a:cubicBezTo>
                    <a:pt x="3419" y="591"/>
                    <a:pt x="3414" y="609"/>
                    <a:pt x="3405" y="626"/>
                  </a:cubicBezTo>
                  <a:cubicBezTo>
                    <a:pt x="3405" y="628"/>
                    <a:pt x="3400" y="630"/>
                    <a:pt x="3393" y="635"/>
                  </a:cubicBezTo>
                  <a:cubicBezTo>
                    <a:pt x="3354" y="525"/>
                    <a:pt x="3302" y="421"/>
                    <a:pt x="3239" y="325"/>
                  </a:cubicBezTo>
                  <a:cubicBezTo>
                    <a:pt x="3110" y="141"/>
                    <a:pt x="2945" y="0"/>
                    <a:pt x="2680" y="0"/>
                  </a:cubicBezTo>
                  <a:close/>
                </a:path>
              </a:pathLst>
            </a:custGeom>
            <a:gradFill>
              <a:gsLst>
                <a:gs pos="0">
                  <a:srgbClr val="424242"/>
                </a:gs>
                <a:gs pos="100000">
                  <a:srgbClr val="01010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8"/>
            <p:cNvSpPr/>
            <p:nvPr/>
          </p:nvSpPr>
          <p:spPr>
            <a:xfrm>
              <a:off x="6622075" y="611750"/>
              <a:ext cx="326454" cy="377445"/>
            </a:xfrm>
            <a:custGeom>
              <a:avLst/>
              <a:gdLst/>
              <a:ahLst/>
              <a:cxnLst/>
              <a:rect l="l" t="t" r="r" b="b"/>
              <a:pathLst>
                <a:path w="4624" h="5324" extrusionOk="0">
                  <a:moveTo>
                    <a:pt x="1787" y="0"/>
                  </a:moveTo>
                  <a:cubicBezTo>
                    <a:pt x="1770" y="14"/>
                    <a:pt x="1752" y="26"/>
                    <a:pt x="1735" y="39"/>
                  </a:cubicBezTo>
                  <a:cubicBezTo>
                    <a:pt x="1573" y="167"/>
                    <a:pt x="1431" y="316"/>
                    <a:pt x="1312" y="484"/>
                  </a:cubicBezTo>
                  <a:cubicBezTo>
                    <a:pt x="649" y="1387"/>
                    <a:pt x="216" y="2388"/>
                    <a:pt x="52" y="3499"/>
                  </a:cubicBezTo>
                  <a:cubicBezTo>
                    <a:pt x="1" y="3811"/>
                    <a:pt x="11" y="4130"/>
                    <a:pt x="85" y="4439"/>
                  </a:cubicBezTo>
                  <a:cubicBezTo>
                    <a:pt x="155" y="4476"/>
                    <a:pt x="208" y="4537"/>
                    <a:pt x="271" y="4586"/>
                  </a:cubicBezTo>
                  <a:cubicBezTo>
                    <a:pt x="530" y="4800"/>
                    <a:pt x="821" y="4974"/>
                    <a:pt x="1135" y="5098"/>
                  </a:cubicBezTo>
                  <a:cubicBezTo>
                    <a:pt x="1372" y="5195"/>
                    <a:pt x="1619" y="5261"/>
                    <a:pt x="1873" y="5295"/>
                  </a:cubicBezTo>
                  <a:cubicBezTo>
                    <a:pt x="2019" y="5314"/>
                    <a:pt x="2165" y="5324"/>
                    <a:pt x="2312" y="5324"/>
                  </a:cubicBezTo>
                  <a:cubicBezTo>
                    <a:pt x="2441" y="5324"/>
                    <a:pt x="2570" y="5316"/>
                    <a:pt x="2699" y="5302"/>
                  </a:cubicBezTo>
                  <a:cubicBezTo>
                    <a:pt x="3106" y="5254"/>
                    <a:pt x="3500" y="5130"/>
                    <a:pt x="3859" y="4935"/>
                  </a:cubicBezTo>
                  <a:cubicBezTo>
                    <a:pt x="4063" y="4826"/>
                    <a:pt x="4252" y="4695"/>
                    <a:pt x="4426" y="4546"/>
                  </a:cubicBezTo>
                  <a:cubicBezTo>
                    <a:pt x="4461" y="4514"/>
                    <a:pt x="4487" y="4467"/>
                    <a:pt x="4541" y="4464"/>
                  </a:cubicBezTo>
                  <a:cubicBezTo>
                    <a:pt x="4536" y="4455"/>
                    <a:pt x="4538" y="4443"/>
                    <a:pt x="4548" y="4437"/>
                  </a:cubicBezTo>
                  <a:cubicBezTo>
                    <a:pt x="4587" y="4294"/>
                    <a:pt x="4608" y="4148"/>
                    <a:pt x="4611" y="4001"/>
                  </a:cubicBezTo>
                  <a:cubicBezTo>
                    <a:pt x="4624" y="3657"/>
                    <a:pt x="4578" y="3319"/>
                    <a:pt x="4499" y="2984"/>
                  </a:cubicBezTo>
                  <a:cubicBezTo>
                    <a:pt x="4277" y="2039"/>
                    <a:pt x="3873" y="1180"/>
                    <a:pt x="3260" y="426"/>
                  </a:cubicBezTo>
                  <a:cubicBezTo>
                    <a:pt x="3139" y="274"/>
                    <a:pt x="2999" y="140"/>
                    <a:pt x="2844" y="25"/>
                  </a:cubicBezTo>
                  <a:cubicBezTo>
                    <a:pt x="2764" y="232"/>
                    <a:pt x="2606" y="349"/>
                    <a:pt x="2408" y="423"/>
                  </a:cubicBezTo>
                  <a:cubicBezTo>
                    <a:pt x="2381" y="435"/>
                    <a:pt x="2352" y="441"/>
                    <a:pt x="2322" y="441"/>
                  </a:cubicBezTo>
                  <a:cubicBezTo>
                    <a:pt x="2307" y="441"/>
                    <a:pt x="2291" y="440"/>
                    <a:pt x="2276" y="437"/>
                  </a:cubicBezTo>
                  <a:cubicBezTo>
                    <a:pt x="2045" y="370"/>
                    <a:pt x="1859" y="253"/>
                    <a:pt x="17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8"/>
            <p:cNvSpPr/>
            <p:nvPr/>
          </p:nvSpPr>
          <p:spPr>
            <a:xfrm>
              <a:off x="6626100" y="925550"/>
              <a:ext cx="318403" cy="122027"/>
            </a:xfrm>
            <a:custGeom>
              <a:avLst/>
              <a:gdLst/>
              <a:ahLst/>
              <a:cxnLst/>
              <a:rect l="l" t="t" r="r" b="b"/>
              <a:pathLst>
                <a:path w="4456" h="1785" extrusionOk="0">
                  <a:moveTo>
                    <a:pt x="1" y="0"/>
                  </a:moveTo>
                  <a:lnTo>
                    <a:pt x="1" y="0"/>
                  </a:lnTo>
                  <a:cubicBezTo>
                    <a:pt x="160" y="668"/>
                    <a:pt x="506" y="1206"/>
                    <a:pt x="1093" y="1576"/>
                  </a:cubicBezTo>
                  <a:cubicBezTo>
                    <a:pt x="1308" y="1713"/>
                    <a:pt x="1557" y="1784"/>
                    <a:pt x="1810" y="1784"/>
                  </a:cubicBezTo>
                  <a:cubicBezTo>
                    <a:pt x="1830" y="1784"/>
                    <a:pt x="1850" y="1784"/>
                    <a:pt x="1870" y="1783"/>
                  </a:cubicBezTo>
                  <a:cubicBezTo>
                    <a:pt x="1980" y="1779"/>
                    <a:pt x="2084" y="1757"/>
                    <a:pt x="2141" y="1641"/>
                  </a:cubicBezTo>
                  <a:cubicBezTo>
                    <a:pt x="2161" y="1602"/>
                    <a:pt x="2191" y="1584"/>
                    <a:pt x="2222" y="1584"/>
                  </a:cubicBezTo>
                  <a:cubicBezTo>
                    <a:pt x="2253" y="1584"/>
                    <a:pt x="2285" y="1604"/>
                    <a:pt x="2304" y="1644"/>
                  </a:cubicBezTo>
                  <a:cubicBezTo>
                    <a:pt x="2340" y="1716"/>
                    <a:pt x="2394" y="1746"/>
                    <a:pt x="2466" y="1760"/>
                  </a:cubicBezTo>
                  <a:cubicBezTo>
                    <a:pt x="2524" y="1771"/>
                    <a:pt x="2582" y="1775"/>
                    <a:pt x="2640" y="1775"/>
                  </a:cubicBezTo>
                  <a:cubicBezTo>
                    <a:pt x="2786" y="1775"/>
                    <a:pt x="2929" y="1744"/>
                    <a:pt x="3067" y="1688"/>
                  </a:cubicBezTo>
                  <a:cubicBezTo>
                    <a:pt x="3537" y="1499"/>
                    <a:pt x="3889" y="1173"/>
                    <a:pt x="4154" y="747"/>
                  </a:cubicBezTo>
                  <a:cubicBezTo>
                    <a:pt x="4296" y="526"/>
                    <a:pt x="4398" y="282"/>
                    <a:pt x="4456" y="26"/>
                  </a:cubicBezTo>
                  <a:lnTo>
                    <a:pt x="4456" y="26"/>
                  </a:lnTo>
                  <a:cubicBezTo>
                    <a:pt x="4401" y="30"/>
                    <a:pt x="4375" y="77"/>
                    <a:pt x="4340" y="107"/>
                  </a:cubicBezTo>
                  <a:cubicBezTo>
                    <a:pt x="4166" y="258"/>
                    <a:pt x="3975" y="387"/>
                    <a:pt x="3774" y="496"/>
                  </a:cubicBezTo>
                  <a:cubicBezTo>
                    <a:pt x="3414" y="693"/>
                    <a:pt x="3020" y="817"/>
                    <a:pt x="2613" y="863"/>
                  </a:cubicBezTo>
                  <a:cubicBezTo>
                    <a:pt x="2483" y="878"/>
                    <a:pt x="2352" y="885"/>
                    <a:pt x="2221" y="885"/>
                  </a:cubicBezTo>
                  <a:cubicBezTo>
                    <a:pt x="2076" y="885"/>
                    <a:pt x="1931" y="876"/>
                    <a:pt x="1787" y="857"/>
                  </a:cubicBezTo>
                  <a:cubicBezTo>
                    <a:pt x="1533" y="822"/>
                    <a:pt x="1284" y="756"/>
                    <a:pt x="1048" y="659"/>
                  </a:cubicBezTo>
                  <a:cubicBezTo>
                    <a:pt x="735" y="535"/>
                    <a:pt x="444" y="363"/>
                    <a:pt x="185" y="149"/>
                  </a:cubicBezTo>
                  <a:cubicBezTo>
                    <a:pt x="124" y="98"/>
                    <a:pt x="71" y="3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8"/>
            <p:cNvSpPr/>
            <p:nvPr/>
          </p:nvSpPr>
          <p:spPr>
            <a:xfrm>
              <a:off x="6628209" y="480687"/>
              <a:ext cx="320323" cy="98025"/>
            </a:xfrm>
            <a:custGeom>
              <a:avLst/>
              <a:gdLst/>
              <a:ahLst/>
              <a:cxnLst/>
              <a:rect l="l" t="t" r="r" b="b"/>
              <a:pathLst>
                <a:path w="4686" h="1434" extrusionOk="0">
                  <a:moveTo>
                    <a:pt x="3162" y="0"/>
                  </a:moveTo>
                  <a:cubicBezTo>
                    <a:pt x="3025" y="0"/>
                    <a:pt x="2920" y="80"/>
                    <a:pt x="2871" y="222"/>
                  </a:cubicBezTo>
                  <a:cubicBezTo>
                    <a:pt x="2851" y="287"/>
                    <a:pt x="2841" y="354"/>
                    <a:pt x="2839" y="422"/>
                  </a:cubicBezTo>
                  <a:cubicBezTo>
                    <a:pt x="2839" y="438"/>
                    <a:pt x="2841" y="457"/>
                    <a:pt x="2820" y="462"/>
                  </a:cubicBezTo>
                  <a:cubicBezTo>
                    <a:pt x="2817" y="463"/>
                    <a:pt x="2814" y="463"/>
                    <a:pt x="2812" y="463"/>
                  </a:cubicBezTo>
                  <a:cubicBezTo>
                    <a:pt x="2796" y="463"/>
                    <a:pt x="2785" y="449"/>
                    <a:pt x="2778" y="434"/>
                  </a:cubicBezTo>
                  <a:cubicBezTo>
                    <a:pt x="2755" y="380"/>
                    <a:pt x="2751" y="318"/>
                    <a:pt x="2769" y="261"/>
                  </a:cubicBezTo>
                  <a:cubicBezTo>
                    <a:pt x="2781" y="217"/>
                    <a:pt x="2797" y="173"/>
                    <a:pt x="2813" y="129"/>
                  </a:cubicBezTo>
                  <a:cubicBezTo>
                    <a:pt x="2808" y="129"/>
                    <a:pt x="2802" y="129"/>
                    <a:pt x="2795" y="131"/>
                  </a:cubicBezTo>
                  <a:cubicBezTo>
                    <a:pt x="2788" y="134"/>
                    <a:pt x="2783" y="140"/>
                    <a:pt x="2776" y="143"/>
                  </a:cubicBezTo>
                  <a:cubicBezTo>
                    <a:pt x="2643" y="238"/>
                    <a:pt x="2592" y="373"/>
                    <a:pt x="2578" y="529"/>
                  </a:cubicBezTo>
                  <a:cubicBezTo>
                    <a:pt x="2573" y="601"/>
                    <a:pt x="2571" y="673"/>
                    <a:pt x="2543" y="739"/>
                  </a:cubicBezTo>
                  <a:cubicBezTo>
                    <a:pt x="2534" y="764"/>
                    <a:pt x="2527" y="792"/>
                    <a:pt x="2497" y="792"/>
                  </a:cubicBezTo>
                  <a:cubicBezTo>
                    <a:pt x="2469" y="790"/>
                    <a:pt x="2469" y="760"/>
                    <a:pt x="2460" y="739"/>
                  </a:cubicBezTo>
                  <a:cubicBezTo>
                    <a:pt x="2459" y="732"/>
                    <a:pt x="2457" y="723"/>
                    <a:pt x="2455" y="716"/>
                  </a:cubicBezTo>
                  <a:cubicBezTo>
                    <a:pt x="2425" y="595"/>
                    <a:pt x="2452" y="480"/>
                    <a:pt x="2483" y="366"/>
                  </a:cubicBezTo>
                  <a:lnTo>
                    <a:pt x="2473" y="352"/>
                  </a:lnTo>
                  <a:lnTo>
                    <a:pt x="2438" y="387"/>
                  </a:lnTo>
                  <a:cubicBezTo>
                    <a:pt x="2425" y="400"/>
                    <a:pt x="2415" y="421"/>
                    <a:pt x="2396" y="421"/>
                  </a:cubicBezTo>
                  <a:cubicBezTo>
                    <a:pt x="2394" y="421"/>
                    <a:pt x="2392" y="421"/>
                    <a:pt x="2390" y="420"/>
                  </a:cubicBezTo>
                  <a:cubicBezTo>
                    <a:pt x="2362" y="411"/>
                    <a:pt x="2371" y="383"/>
                    <a:pt x="2369" y="362"/>
                  </a:cubicBezTo>
                  <a:cubicBezTo>
                    <a:pt x="2364" y="294"/>
                    <a:pt x="2353" y="226"/>
                    <a:pt x="2336" y="159"/>
                  </a:cubicBezTo>
                  <a:cubicBezTo>
                    <a:pt x="2306" y="227"/>
                    <a:pt x="2311" y="292"/>
                    <a:pt x="2301" y="354"/>
                  </a:cubicBezTo>
                  <a:cubicBezTo>
                    <a:pt x="2297" y="371"/>
                    <a:pt x="2303" y="394"/>
                    <a:pt x="2282" y="401"/>
                  </a:cubicBezTo>
                  <a:cubicBezTo>
                    <a:pt x="2278" y="402"/>
                    <a:pt x="2275" y="402"/>
                    <a:pt x="2272" y="402"/>
                  </a:cubicBezTo>
                  <a:cubicBezTo>
                    <a:pt x="2256" y="402"/>
                    <a:pt x="2248" y="387"/>
                    <a:pt x="2236" y="376"/>
                  </a:cubicBezTo>
                  <a:cubicBezTo>
                    <a:pt x="2225" y="365"/>
                    <a:pt x="2220" y="349"/>
                    <a:pt x="2204" y="349"/>
                  </a:cubicBezTo>
                  <a:cubicBezTo>
                    <a:pt x="2202" y="349"/>
                    <a:pt x="2200" y="349"/>
                    <a:pt x="2197" y="350"/>
                  </a:cubicBezTo>
                  <a:cubicBezTo>
                    <a:pt x="2203" y="373"/>
                    <a:pt x="2208" y="394"/>
                    <a:pt x="2213" y="415"/>
                  </a:cubicBezTo>
                  <a:cubicBezTo>
                    <a:pt x="2243" y="518"/>
                    <a:pt x="2255" y="624"/>
                    <a:pt x="2225" y="729"/>
                  </a:cubicBezTo>
                  <a:cubicBezTo>
                    <a:pt x="2218" y="753"/>
                    <a:pt x="2217" y="788"/>
                    <a:pt x="2185" y="790"/>
                  </a:cubicBezTo>
                  <a:cubicBezTo>
                    <a:pt x="2184" y="790"/>
                    <a:pt x="2184" y="790"/>
                    <a:pt x="2183" y="790"/>
                  </a:cubicBezTo>
                  <a:cubicBezTo>
                    <a:pt x="2152" y="790"/>
                    <a:pt x="2146" y="756"/>
                    <a:pt x="2138" y="732"/>
                  </a:cubicBezTo>
                  <a:cubicBezTo>
                    <a:pt x="2129" y="713"/>
                    <a:pt x="2126" y="694"/>
                    <a:pt x="2122" y="674"/>
                  </a:cubicBezTo>
                  <a:cubicBezTo>
                    <a:pt x="2113" y="606"/>
                    <a:pt x="2106" y="539"/>
                    <a:pt x="2097" y="473"/>
                  </a:cubicBezTo>
                  <a:cubicBezTo>
                    <a:pt x="2080" y="317"/>
                    <a:pt x="1984" y="173"/>
                    <a:pt x="1864" y="126"/>
                  </a:cubicBezTo>
                  <a:lnTo>
                    <a:pt x="1864" y="126"/>
                  </a:lnTo>
                  <a:cubicBezTo>
                    <a:pt x="1880" y="164"/>
                    <a:pt x="1896" y="201"/>
                    <a:pt x="1908" y="240"/>
                  </a:cubicBezTo>
                  <a:cubicBezTo>
                    <a:pt x="1927" y="306"/>
                    <a:pt x="1938" y="371"/>
                    <a:pt x="1903" y="438"/>
                  </a:cubicBezTo>
                  <a:cubicBezTo>
                    <a:pt x="1896" y="451"/>
                    <a:pt x="1887" y="464"/>
                    <a:pt x="1869" y="464"/>
                  </a:cubicBezTo>
                  <a:cubicBezTo>
                    <a:pt x="1868" y="464"/>
                    <a:pt x="1867" y="464"/>
                    <a:pt x="1866" y="464"/>
                  </a:cubicBezTo>
                  <a:cubicBezTo>
                    <a:pt x="1847" y="460"/>
                    <a:pt x="1843" y="443"/>
                    <a:pt x="1842" y="425"/>
                  </a:cubicBezTo>
                  <a:cubicBezTo>
                    <a:pt x="1842" y="404"/>
                    <a:pt x="1842" y="382"/>
                    <a:pt x="1840" y="359"/>
                  </a:cubicBezTo>
                  <a:cubicBezTo>
                    <a:pt x="1828" y="138"/>
                    <a:pt x="1703" y="6"/>
                    <a:pt x="1518" y="6"/>
                  </a:cubicBezTo>
                  <a:cubicBezTo>
                    <a:pt x="1475" y="6"/>
                    <a:pt x="1429" y="13"/>
                    <a:pt x="1380" y="27"/>
                  </a:cubicBezTo>
                  <a:cubicBezTo>
                    <a:pt x="1556" y="48"/>
                    <a:pt x="1622" y="162"/>
                    <a:pt x="1649" y="310"/>
                  </a:cubicBezTo>
                  <a:cubicBezTo>
                    <a:pt x="1654" y="334"/>
                    <a:pt x="1666" y="362"/>
                    <a:pt x="1640" y="376"/>
                  </a:cubicBezTo>
                  <a:cubicBezTo>
                    <a:pt x="1634" y="379"/>
                    <a:pt x="1629" y="380"/>
                    <a:pt x="1624" y="380"/>
                  </a:cubicBezTo>
                  <a:cubicBezTo>
                    <a:pt x="1605" y="380"/>
                    <a:pt x="1591" y="361"/>
                    <a:pt x="1577" y="348"/>
                  </a:cubicBezTo>
                  <a:cubicBezTo>
                    <a:pt x="1526" y="301"/>
                    <a:pt x="1480" y="248"/>
                    <a:pt x="1428" y="203"/>
                  </a:cubicBezTo>
                  <a:cubicBezTo>
                    <a:pt x="1365" y="145"/>
                    <a:pt x="1285" y="115"/>
                    <a:pt x="1203" y="115"/>
                  </a:cubicBezTo>
                  <a:cubicBezTo>
                    <a:pt x="1165" y="115"/>
                    <a:pt x="1126" y="121"/>
                    <a:pt x="1089" y="134"/>
                  </a:cubicBezTo>
                  <a:cubicBezTo>
                    <a:pt x="974" y="173"/>
                    <a:pt x="867" y="236"/>
                    <a:pt x="774" y="317"/>
                  </a:cubicBezTo>
                  <a:lnTo>
                    <a:pt x="784" y="329"/>
                  </a:lnTo>
                  <a:cubicBezTo>
                    <a:pt x="881" y="299"/>
                    <a:pt x="977" y="273"/>
                    <a:pt x="1079" y="273"/>
                  </a:cubicBezTo>
                  <a:cubicBezTo>
                    <a:pt x="1167" y="273"/>
                    <a:pt x="1251" y="275"/>
                    <a:pt x="1326" y="329"/>
                  </a:cubicBezTo>
                  <a:cubicBezTo>
                    <a:pt x="1347" y="345"/>
                    <a:pt x="1366" y="368"/>
                    <a:pt x="1354" y="397"/>
                  </a:cubicBezTo>
                  <a:cubicBezTo>
                    <a:pt x="1349" y="410"/>
                    <a:pt x="1339" y="414"/>
                    <a:pt x="1329" y="414"/>
                  </a:cubicBezTo>
                  <a:cubicBezTo>
                    <a:pt x="1319" y="414"/>
                    <a:pt x="1308" y="410"/>
                    <a:pt x="1300" y="408"/>
                  </a:cubicBezTo>
                  <a:cubicBezTo>
                    <a:pt x="1246" y="395"/>
                    <a:pt x="1194" y="389"/>
                    <a:pt x="1142" y="389"/>
                  </a:cubicBezTo>
                  <a:cubicBezTo>
                    <a:pt x="1015" y="389"/>
                    <a:pt x="894" y="424"/>
                    <a:pt x="774" y="478"/>
                  </a:cubicBezTo>
                  <a:cubicBezTo>
                    <a:pt x="523" y="590"/>
                    <a:pt x="287" y="736"/>
                    <a:pt x="1" y="748"/>
                  </a:cubicBezTo>
                  <a:cubicBezTo>
                    <a:pt x="131" y="810"/>
                    <a:pt x="262" y="836"/>
                    <a:pt x="394" y="836"/>
                  </a:cubicBezTo>
                  <a:cubicBezTo>
                    <a:pt x="502" y="836"/>
                    <a:pt x="611" y="818"/>
                    <a:pt x="721" y="787"/>
                  </a:cubicBezTo>
                  <a:cubicBezTo>
                    <a:pt x="837" y="751"/>
                    <a:pt x="947" y="702"/>
                    <a:pt x="1051" y="639"/>
                  </a:cubicBezTo>
                  <a:cubicBezTo>
                    <a:pt x="1060" y="633"/>
                    <a:pt x="1071" y="624"/>
                    <a:pt x="1081" y="624"/>
                  </a:cubicBezTo>
                  <a:cubicBezTo>
                    <a:pt x="1087" y="624"/>
                    <a:pt x="1092" y="626"/>
                    <a:pt x="1098" y="632"/>
                  </a:cubicBezTo>
                  <a:cubicBezTo>
                    <a:pt x="1121" y="657"/>
                    <a:pt x="1093" y="667"/>
                    <a:pt x="1081" y="681"/>
                  </a:cubicBezTo>
                  <a:cubicBezTo>
                    <a:pt x="1058" y="708"/>
                    <a:pt x="1030" y="729"/>
                    <a:pt x="1009" y="757"/>
                  </a:cubicBezTo>
                  <a:cubicBezTo>
                    <a:pt x="823" y="988"/>
                    <a:pt x="586" y="1127"/>
                    <a:pt x="290" y="1162"/>
                  </a:cubicBezTo>
                  <a:cubicBezTo>
                    <a:pt x="295" y="1181"/>
                    <a:pt x="309" y="1183"/>
                    <a:pt x="320" y="1188"/>
                  </a:cubicBezTo>
                  <a:cubicBezTo>
                    <a:pt x="430" y="1239"/>
                    <a:pt x="550" y="1265"/>
                    <a:pt x="671" y="1265"/>
                  </a:cubicBezTo>
                  <a:cubicBezTo>
                    <a:pt x="707" y="1265"/>
                    <a:pt x="744" y="1263"/>
                    <a:pt x="781" y="1258"/>
                  </a:cubicBezTo>
                  <a:cubicBezTo>
                    <a:pt x="890" y="1244"/>
                    <a:pt x="984" y="1206"/>
                    <a:pt x="1053" y="1109"/>
                  </a:cubicBezTo>
                  <a:cubicBezTo>
                    <a:pt x="1119" y="1016"/>
                    <a:pt x="1209" y="939"/>
                    <a:pt x="1310" y="886"/>
                  </a:cubicBezTo>
                  <a:cubicBezTo>
                    <a:pt x="1407" y="829"/>
                    <a:pt x="1518" y="799"/>
                    <a:pt x="1629" y="799"/>
                  </a:cubicBezTo>
                  <a:cubicBezTo>
                    <a:pt x="1683" y="799"/>
                    <a:pt x="1738" y="806"/>
                    <a:pt x="1791" y="820"/>
                  </a:cubicBezTo>
                  <a:cubicBezTo>
                    <a:pt x="1961" y="865"/>
                    <a:pt x="2082" y="981"/>
                    <a:pt x="2180" y="1123"/>
                  </a:cubicBezTo>
                  <a:cubicBezTo>
                    <a:pt x="2245" y="1220"/>
                    <a:pt x="2297" y="1323"/>
                    <a:pt x="2336" y="1433"/>
                  </a:cubicBezTo>
                  <a:cubicBezTo>
                    <a:pt x="2343" y="1428"/>
                    <a:pt x="2346" y="1426"/>
                    <a:pt x="2348" y="1425"/>
                  </a:cubicBezTo>
                  <a:cubicBezTo>
                    <a:pt x="2355" y="1407"/>
                    <a:pt x="2362" y="1390"/>
                    <a:pt x="2369" y="1374"/>
                  </a:cubicBezTo>
                  <a:cubicBezTo>
                    <a:pt x="2420" y="1241"/>
                    <a:pt x="2495" y="1120"/>
                    <a:pt x="2588" y="1013"/>
                  </a:cubicBezTo>
                  <a:cubicBezTo>
                    <a:pt x="2708" y="873"/>
                    <a:pt x="2879" y="799"/>
                    <a:pt x="3054" y="799"/>
                  </a:cubicBezTo>
                  <a:cubicBezTo>
                    <a:pt x="3141" y="799"/>
                    <a:pt x="3228" y="817"/>
                    <a:pt x="3311" y="855"/>
                  </a:cubicBezTo>
                  <a:cubicBezTo>
                    <a:pt x="3447" y="915"/>
                    <a:pt x="3565" y="1009"/>
                    <a:pt x="3651" y="1132"/>
                  </a:cubicBezTo>
                  <a:cubicBezTo>
                    <a:pt x="3738" y="1257"/>
                    <a:pt x="3879" y="1310"/>
                    <a:pt x="4024" y="1310"/>
                  </a:cubicBezTo>
                  <a:cubicBezTo>
                    <a:pt x="4147" y="1310"/>
                    <a:pt x="4273" y="1272"/>
                    <a:pt x="4373" y="1209"/>
                  </a:cubicBezTo>
                  <a:cubicBezTo>
                    <a:pt x="4368" y="1197"/>
                    <a:pt x="4357" y="1200"/>
                    <a:pt x="4347" y="1199"/>
                  </a:cubicBezTo>
                  <a:cubicBezTo>
                    <a:pt x="4136" y="1162"/>
                    <a:pt x="3947" y="1083"/>
                    <a:pt x="3798" y="923"/>
                  </a:cubicBezTo>
                  <a:cubicBezTo>
                    <a:pt x="3723" y="841"/>
                    <a:pt x="3670" y="741"/>
                    <a:pt x="3586" y="667"/>
                  </a:cubicBezTo>
                  <a:cubicBezTo>
                    <a:pt x="3575" y="660"/>
                    <a:pt x="3572" y="645"/>
                    <a:pt x="3582" y="634"/>
                  </a:cubicBezTo>
                  <a:cubicBezTo>
                    <a:pt x="3586" y="627"/>
                    <a:pt x="3593" y="623"/>
                    <a:pt x="3600" y="623"/>
                  </a:cubicBezTo>
                  <a:cubicBezTo>
                    <a:pt x="3604" y="623"/>
                    <a:pt x="3608" y="625"/>
                    <a:pt x="3612" y="627"/>
                  </a:cubicBezTo>
                  <a:cubicBezTo>
                    <a:pt x="3623" y="634"/>
                    <a:pt x="3635" y="641"/>
                    <a:pt x="3644" y="646"/>
                  </a:cubicBezTo>
                  <a:cubicBezTo>
                    <a:pt x="3846" y="763"/>
                    <a:pt x="4058" y="835"/>
                    <a:pt x="4287" y="835"/>
                  </a:cubicBezTo>
                  <a:cubicBezTo>
                    <a:pt x="4326" y="835"/>
                    <a:pt x="4366" y="833"/>
                    <a:pt x="4406" y="829"/>
                  </a:cubicBezTo>
                  <a:cubicBezTo>
                    <a:pt x="4505" y="820"/>
                    <a:pt x="4599" y="792"/>
                    <a:pt x="4685" y="746"/>
                  </a:cubicBezTo>
                  <a:cubicBezTo>
                    <a:pt x="4624" y="737"/>
                    <a:pt x="4571" y="732"/>
                    <a:pt x="4520" y="722"/>
                  </a:cubicBezTo>
                  <a:cubicBezTo>
                    <a:pt x="4348" y="690"/>
                    <a:pt x="4194" y="615"/>
                    <a:pt x="4040" y="538"/>
                  </a:cubicBezTo>
                  <a:cubicBezTo>
                    <a:pt x="3880" y="458"/>
                    <a:pt x="3716" y="389"/>
                    <a:pt x="3540" y="389"/>
                  </a:cubicBezTo>
                  <a:cubicBezTo>
                    <a:pt x="3486" y="389"/>
                    <a:pt x="3432" y="395"/>
                    <a:pt x="3376" y="410"/>
                  </a:cubicBezTo>
                  <a:cubicBezTo>
                    <a:pt x="3369" y="411"/>
                    <a:pt x="3361" y="413"/>
                    <a:pt x="3354" y="413"/>
                  </a:cubicBezTo>
                  <a:cubicBezTo>
                    <a:pt x="3345" y="413"/>
                    <a:pt x="3337" y="410"/>
                    <a:pt x="3332" y="399"/>
                  </a:cubicBezTo>
                  <a:cubicBezTo>
                    <a:pt x="3323" y="382"/>
                    <a:pt x="3326" y="362"/>
                    <a:pt x="3339" y="347"/>
                  </a:cubicBezTo>
                  <a:cubicBezTo>
                    <a:pt x="3365" y="315"/>
                    <a:pt x="3402" y="294"/>
                    <a:pt x="3444" y="289"/>
                  </a:cubicBezTo>
                  <a:cubicBezTo>
                    <a:pt x="3494" y="277"/>
                    <a:pt x="3543" y="272"/>
                    <a:pt x="3593" y="272"/>
                  </a:cubicBezTo>
                  <a:cubicBezTo>
                    <a:pt x="3697" y="272"/>
                    <a:pt x="3800" y="296"/>
                    <a:pt x="3901" y="333"/>
                  </a:cubicBezTo>
                  <a:lnTo>
                    <a:pt x="3910" y="320"/>
                  </a:lnTo>
                  <a:cubicBezTo>
                    <a:pt x="3828" y="247"/>
                    <a:pt x="3733" y="187"/>
                    <a:pt x="3631" y="147"/>
                  </a:cubicBezTo>
                  <a:cubicBezTo>
                    <a:pt x="3579" y="126"/>
                    <a:pt x="3528" y="115"/>
                    <a:pt x="3480" y="115"/>
                  </a:cubicBezTo>
                  <a:cubicBezTo>
                    <a:pt x="3385" y="115"/>
                    <a:pt x="3299" y="156"/>
                    <a:pt x="3219" y="233"/>
                  </a:cubicBezTo>
                  <a:cubicBezTo>
                    <a:pt x="3179" y="273"/>
                    <a:pt x="3139" y="315"/>
                    <a:pt x="3097" y="354"/>
                  </a:cubicBezTo>
                  <a:cubicBezTo>
                    <a:pt x="3085" y="365"/>
                    <a:pt x="3074" y="381"/>
                    <a:pt x="3058" y="381"/>
                  </a:cubicBezTo>
                  <a:cubicBezTo>
                    <a:pt x="3054" y="381"/>
                    <a:pt x="3050" y="380"/>
                    <a:pt x="3046" y="378"/>
                  </a:cubicBezTo>
                  <a:cubicBezTo>
                    <a:pt x="3021" y="368"/>
                    <a:pt x="3030" y="343"/>
                    <a:pt x="3032" y="324"/>
                  </a:cubicBezTo>
                  <a:cubicBezTo>
                    <a:pt x="3055" y="164"/>
                    <a:pt x="3123" y="47"/>
                    <a:pt x="3312" y="24"/>
                  </a:cubicBezTo>
                  <a:cubicBezTo>
                    <a:pt x="3277" y="17"/>
                    <a:pt x="3260" y="12"/>
                    <a:pt x="3241" y="8"/>
                  </a:cubicBezTo>
                  <a:cubicBezTo>
                    <a:pt x="3213" y="3"/>
                    <a:pt x="3187" y="0"/>
                    <a:pt x="3162" y="0"/>
                  </a:cubicBezTo>
                  <a:close/>
                </a:path>
              </a:pathLst>
            </a:custGeom>
            <a:gradFill>
              <a:gsLst>
                <a:gs pos="0">
                  <a:schemeClr val="accent6"/>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8"/>
            <p:cNvSpPr/>
            <p:nvPr/>
          </p:nvSpPr>
          <p:spPr>
            <a:xfrm>
              <a:off x="6676450" y="529150"/>
              <a:ext cx="218122" cy="161125"/>
            </a:xfrm>
            <a:custGeom>
              <a:avLst/>
              <a:gdLst/>
              <a:ahLst/>
              <a:cxnLst/>
              <a:rect l="l" t="t" r="r" b="b"/>
              <a:pathLst>
                <a:path w="3053" h="2186" extrusionOk="0">
                  <a:moveTo>
                    <a:pt x="715" y="250"/>
                  </a:moveTo>
                  <a:cubicBezTo>
                    <a:pt x="716" y="250"/>
                    <a:pt x="717" y="250"/>
                    <a:pt x="718" y="251"/>
                  </a:cubicBezTo>
                  <a:cubicBezTo>
                    <a:pt x="933" y="252"/>
                    <a:pt x="1112" y="428"/>
                    <a:pt x="1112" y="640"/>
                  </a:cubicBezTo>
                  <a:cubicBezTo>
                    <a:pt x="1112" y="855"/>
                    <a:pt x="939" y="1027"/>
                    <a:pt x="724" y="1027"/>
                  </a:cubicBezTo>
                  <a:cubicBezTo>
                    <a:pt x="722" y="1027"/>
                    <a:pt x="720" y="1027"/>
                    <a:pt x="718" y="1027"/>
                  </a:cubicBezTo>
                  <a:cubicBezTo>
                    <a:pt x="499" y="1027"/>
                    <a:pt x="335" y="862"/>
                    <a:pt x="335" y="641"/>
                  </a:cubicBezTo>
                  <a:cubicBezTo>
                    <a:pt x="315" y="430"/>
                    <a:pt x="525" y="250"/>
                    <a:pt x="715" y="250"/>
                  </a:cubicBezTo>
                  <a:close/>
                  <a:moveTo>
                    <a:pt x="2353" y="250"/>
                  </a:moveTo>
                  <a:cubicBezTo>
                    <a:pt x="2355" y="250"/>
                    <a:pt x="2357" y="250"/>
                    <a:pt x="2359" y="251"/>
                  </a:cubicBezTo>
                  <a:cubicBezTo>
                    <a:pt x="2572" y="252"/>
                    <a:pt x="2748" y="426"/>
                    <a:pt x="2750" y="641"/>
                  </a:cubicBezTo>
                  <a:cubicBezTo>
                    <a:pt x="2750" y="855"/>
                    <a:pt x="2576" y="1027"/>
                    <a:pt x="2363" y="1027"/>
                  </a:cubicBezTo>
                  <a:cubicBezTo>
                    <a:pt x="2361" y="1027"/>
                    <a:pt x="2359" y="1027"/>
                    <a:pt x="2357" y="1027"/>
                  </a:cubicBezTo>
                  <a:cubicBezTo>
                    <a:pt x="2141" y="1027"/>
                    <a:pt x="1980" y="857"/>
                    <a:pt x="1971" y="641"/>
                  </a:cubicBezTo>
                  <a:cubicBezTo>
                    <a:pt x="1962" y="404"/>
                    <a:pt x="2187" y="250"/>
                    <a:pt x="2353" y="250"/>
                  </a:cubicBezTo>
                  <a:close/>
                  <a:moveTo>
                    <a:pt x="859" y="0"/>
                  </a:moveTo>
                  <a:cubicBezTo>
                    <a:pt x="721" y="0"/>
                    <a:pt x="582" y="53"/>
                    <a:pt x="455" y="147"/>
                  </a:cubicBezTo>
                  <a:cubicBezTo>
                    <a:pt x="350" y="224"/>
                    <a:pt x="288" y="312"/>
                    <a:pt x="178" y="415"/>
                  </a:cubicBezTo>
                  <a:cubicBezTo>
                    <a:pt x="171" y="422"/>
                    <a:pt x="165" y="431"/>
                    <a:pt x="162" y="440"/>
                  </a:cubicBezTo>
                  <a:cubicBezTo>
                    <a:pt x="81" y="626"/>
                    <a:pt x="32" y="824"/>
                    <a:pt x="15" y="1025"/>
                  </a:cubicBezTo>
                  <a:cubicBezTo>
                    <a:pt x="1" y="1201"/>
                    <a:pt x="41" y="1362"/>
                    <a:pt x="102" y="1523"/>
                  </a:cubicBezTo>
                  <a:cubicBezTo>
                    <a:pt x="151" y="1642"/>
                    <a:pt x="171" y="1772"/>
                    <a:pt x="155" y="1900"/>
                  </a:cubicBezTo>
                  <a:cubicBezTo>
                    <a:pt x="143" y="1995"/>
                    <a:pt x="134" y="2090"/>
                    <a:pt x="130" y="2186"/>
                  </a:cubicBezTo>
                  <a:cubicBezTo>
                    <a:pt x="264" y="1983"/>
                    <a:pt x="392" y="1779"/>
                    <a:pt x="546" y="1592"/>
                  </a:cubicBezTo>
                  <a:cubicBezTo>
                    <a:pt x="637" y="1483"/>
                    <a:pt x="726" y="1371"/>
                    <a:pt x="839" y="1280"/>
                  </a:cubicBezTo>
                  <a:cubicBezTo>
                    <a:pt x="932" y="1206"/>
                    <a:pt x="1012" y="1120"/>
                    <a:pt x="1081" y="1022"/>
                  </a:cubicBezTo>
                  <a:cubicBezTo>
                    <a:pt x="1152" y="917"/>
                    <a:pt x="1252" y="833"/>
                    <a:pt x="1368" y="780"/>
                  </a:cubicBezTo>
                  <a:cubicBezTo>
                    <a:pt x="1422" y="755"/>
                    <a:pt x="1475" y="738"/>
                    <a:pt x="1530" y="738"/>
                  </a:cubicBezTo>
                  <a:cubicBezTo>
                    <a:pt x="1569" y="738"/>
                    <a:pt x="1610" y="747"/>
                    <a:pt x="1650" y="768"/>
                  </a:cubicBezTo>
                  <a:cubicBezTo>
                    <a:pt x="1819" y="850"/>
                    <a:pt x="1961" y="978"/>
                    <a:pt x="2059" y="1138"/>
                  </a:cubicBezTo>
                  <a:cubicBezTo>
                    <a:pt x="2073" y="1162"/>
                    <a:pt x="2090" y="1185"/>
                    <a:pt x="2113" y="1202"/>
                  </a:cubicBezTo>
                  <a:cubicBezTo>
                    <a:pt x="2211" y="1280"/>
                    <a:pt x="2302" y="1365"/>
                    <a:pt x="2385" y="1460"/>
                  </a:cubicBezTo>
                  <a:cubicBezTo>
                    <a:pt x="2576" y="1681"/>
                    <a:pt x="2751" y="1918"/>
                    <a:pt x="2907" y="2165"/>
                  </a:cubicBezTo>
                  <a:cubicBezTo>
                    <a:pt x="2912" y="2172"/>
                    <a:pt x="2912" y="2186"/>
                    <a:pt x="2925" y="2186"/>
                  </a:cubicBezTo>
                  <a:cubicBezTo>
                    <a:pt x="2927" y="2186"/>
                    <a:pt x="2930" y="2185"/>
                    <a:pt x="2934" y="2184"/>
                  </a:cubicBezTo>
                  <a:cubicBezTo>
                    <a:pt x="2928" y="2142"/>
                    <a:pt x="2921" y="2100"/>
                    <a:pt x="2914" y="2058"/>
                  </a:cubicBezTo>
                  <a:cubicBezTo>
                    <a:pt x="2888" y="1867"/>
                    <a:pt x="2886" y="1679"/>
                    <a:pt x="2962" y="1497"/>
                  </a:cubicBezTo>
                  <a:cubicBezTo>
                    <a:pt x="3014" y="1367"/>
                    <a:pt x="3053" y="1234"/>
                    <a:pt x="3046" y="1090"/>
                  </a:cubicBezTo>
                  <a:cubicBezTo>
                    <a:pt x="3041" y="934"/>
                    <a:pt x="3012" y="782"/>
                    <a:pt x="2965" y="633"/>
                  </a:cubicBezTo>
                  <a:cubicBezTo>
                    <a:pt x="2907" y="463"/>
                    <a:pt x="2849" y="291"/>
                    <a:pt x="2702" y="170"/>
                  </a:cubicBezTo>
                  <a:cubicBezTo>
                    <a:pt x="2574" y="67"/>
                    <a:pt x="2435" y="2"/>
                    <a:pt x="2280" y="2"/>
                  </a:cubicBezTo>
                  <a:cubicBezTo>
                    <a:pt x="2237" y="2"/>
                    <a:pt x="2193" y="7"/>
                    <a:pt x="2148" y="17"/>
                  </a:cubicBezTo>
                  <a:cubicBezTo>
                    <a:pt x="1980" y="54"/>
                    <a:pt x="1861" y="165"/>
                    <a:pt x="1763" y="301"/>
                  </a:cubicBezTo>
                  <a:cubicBezTo>
                    <a:pt x="1684" y="412"/>
                    <a:pt x="1642" y="538"/>
                    <a:pt x="1596" y="662"/>
                  </a:cubicBezTo>
                  <a:cubicBezTo>
                    <a:pt x="1589" y="679"/>
                    <a:pt x="1589" y="701"/>
                    <a:pt x="1567" y="701"/>
                  </a:cubicBezTo>
                  <a:cubicBezTo>
                    <a:pt x="1566" y="701"/>
                    <a:pt x="1565" y="701"/>
                    <a:pt x="1564" y="701"/>
                  </a:cubicBezTo>
                  <a:cubicBezTo>
                    <a:pt x="1545" y="699"/>
                    <a:pt x="1536" y="680"/>
                    <a:pt x="1529" y="662"/>
                  </a:cubicBezTo>
                  <a:cubicBezTo>
                    <a:pt x="1510" y="606"/>
                    <a:pt x="1489" y="550"/>
                    <a:pt x="1466" y="496"/>
                  </a:cubicBezTo>
                  <a:cubicBezTo>
                    <a:pt x="1421" y="375"/>
                    <a:pt x="1349" y="265"/>
                    <a:pt x="1258" y="173"/>
                  </a:cubicBezTo>
                  <a:cubicBezTo>
                    <a:pt x="1136" y="54"/>
                    <a:pt x="998" y="0"/>
                    <a:pt x="859" y="0"/>
                  </a:cubicBezTo>
                  <a:close/>
                </a:path>
              </a:pathLst>
            </a:custGeom>
            <a:gradFill>
              <a:gsLst>
                <a:gs pos="0">
                  <a:srgbClr val="424242"/>
                </a:gs>
                <a:gs pos="100000">
                  <a:srgbClr val="01010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8"/>
            <p:cNvSpPr/>
            <p:nvPr/>
          </p:nvSpPr>
          <p:spPr>
            <a:xfrm>
              <a:off x="6919550" y="756700"/>
              <a:ext cx="60699" cy="180175"/>
            </a:xfrm>
            <a:custGeom>
              <a:avLst/>
              <a:gdLst/>
              <a:ahLst/>
              <a:cxnLst/>
              <a:rect l="l" t="t" r="r" b="b"/>
              <a:pathLst>
                <a:path w="879" h="2579" extrusionOk="0">
                  <a:moveTo>
                    <a:pt x="2" y="0"/>
                  </a:moveTo>
                  <a:cubicBezTo>
                    <a:pt x="1" y="7"/>
                    <a:pt x="1" y="16"/>
                    <a:pt x="2" y="23"/>
                  </a:cubicBezTo>
                  <a:cubicBezTo>
                    <a:pt x="102" y="265"/>
                    <a:pt x="174" y="515"/>
                    <a:pt x="251" y="766"/>
                  </a:cubicBezTo>
                  <a:cubicBezTo>
                    <a:pt x="390" y="1225"/>
                    <a:pt x="449" y="1692"/>
                    <a:pt x="393" y="2172"/>
                  </a:cubicBezTo>
                  <a:cubicBezTo>
                    <a:pt x="386" y="2232"/>
                    <a:pt x="397" y="2270"/>
                    <a:pt x="449" y="2309"/>
                  </a:cubicBezTo>
                  <a:cubicBezTo>
                    <a:pt x="581" y="2404"/>
                    <a:pt x="704" y="2507"/>
                    <a:pt x="849" y="2579"/>
                  </a:cubicBezTo>
                  <a:cubicBezTo>
                    <a:pt x="879" y="2540"/>
                    <a:pt x="847" y="2503"/>
                    <a:pt x="849" y="2463"/>
                  </a:cubicBezTo>
                  <a:cubicBezTo>
                    <a:pt x="854" y="2361"/>
                    <a:pt x="854" y="2260"/>
                    <a:pt x="847" y="2156"/>
                  </a:cubicBezTo>
                  <a:cubicBezTo>
                    <a:pt x="835" y="2025"/>
                    <a:pt x="858" y="1893"/>
                    <a:pt x="835" y="1762"/>
                  </a:cubicBezTo>
                  <a:cubicBezTo>
                    <a:pt x="803" y="1564"/>
                    <a:pt x="788" y="1362"/>
                    <a:pt x="788" y="1161"/>
                  </a:cubicBezTo>
                  <a:cubicBezTo>
                    <a:pt x="788" y="1140"/>
                    <a:pt x="781" y="1115"/>
                    <a:pt x="803" y="1097"/>
                  </a:cubicBezTo>
                  <a:cubicBezTo>
                    <a:pt x="803" y="1082"/>
                    <a:pt x="798" y="1066"/>
                    <a:pt x="791" y="1052"/>
                  </a:cubicBezTo>
                  <a:cubicBezTo>
                    <a:pt x="658" y="780"/>
                    <a:pt x="493" y="526"/>
                    <a:pt x="299" y="295"/>
                  </a:cubicBezTo>
                  <a:cubicBezTo>
                    <a:pt x="253" y="242"/>
                    <a:pt x="200" y="198"/>
                    <a:pt x="157" y="144"/>
                  </a:cubicBezTo>
                  <a:cubicBezTo>
                    <a:pt x="111" y="89"/>
                    <a:pt x="60" y="40"/>
                    <a:pt x="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8"/>
            <p:cNvSpPr/>
            <p:nvPr/>
          </p:nvSpPr>
          <p:spPr>
            <a:xfrm>
              <a:off x="6602980" y="761075"/>
              <a:ext cx="48544" cy="170006"/>
            </a:xfrm>
            <a:custGeom>
              <a:avLst/>
              <a:gdLst/>
              <a:ahLst/>
              <a:cxnLst/>
              <a:rect l="l" t="t" r="r" b="b"/>
              <a:pathLst>
                <a:path w="710" h="2457" extrusionOk="0">
                  <a:moveTo>
                    <a:pt x="699" y="0"/>
                  </a:moveTo>
                  <a:cubicBezTo>
                    <a:pt x="643" y="46"/>
                    <a:pt x="588" y="98"/>
                    <a:pt x="541" y="153"/>
                  </a:cubicBezTo>
                  <a:cubicBezTo>
                    <a:pt x="367" y="342"/>
                    <a:pt x="208" y="544"/>
                    <a:pt x="89" y="771"/>
                  </a:cubicBezTo>
                  <a:cubicBezTo>
                    <a:pt x="111" y="789"/>
                    <a:pt x="103" y="814"/>
                    <a:pt x="103" y="835"/>
                  </a:cubicBezTo>
                  <a:cubicBezTo>
                    <a:pt x="111" y="1017"/>
                    <a:pt x="101" y="1203"/>
                    <a:pt x="73" y="1383"/>
                  </a:cubicBezTo>
                  <a:cubicBezTo>
                    <a:pt x="24" y="1681"/>
                    <a:pt x="32" y="1978"/>
                    <a:pt x="29" y="2276"/>
                  </a:cubicBezTo>
                  <a:cubicBezTo>
                    <a:pt x="29" y="2335"/>
                    <a:pt x="1" y="2397"/>
                    <a:pt x="32" y="2456"/>
                  </a:cubicBezTo>
                  <a:cubicBezTo>
                    <a:pt x="94" y="2414"/>
                    <a:pt x="150" y="2370"/>
                    <a:pt x="213" y="2332"/>
                  </a:cubicBezTo>
                  <a:cubicBezTo>
                    <a:pt x="304" y="2277"/>
                    <a:pt x="332" y="2216"/>
                    <a:pt x="318" y="2100"/>
                  </a:cubicBezTo>
                  <a:cubicBezTo>
                    <a:pt x="266" y="1636"/>
                    <a:pt x="325" y="1182"/>
                    <a:pt x="469" y="738"/>
                  </a:cubicBezTo>
                  <a:cubicBezTo>
                    <a:pt x="548" y="496"/>
                    <a:pt x="629" y="253"/>
                    <a:pt x="709" y="12"/>
                  </a:cubicBezTo>
                  <a:lnTo>
                    <a:pt x="6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8"/>
            <p:cNvSpPr/>
            <p:nvPr/>
          </p:nvSpPr>
          <p:spPr>
            <a:xfrm>
              <a:off x="6564075" y="814423"/>
              <a:ext cx="46562" cy="133403"/>
            </a:xfrm>
            <a:custGeom>
              <a:avLst/>
              <a:gdLst/>
              <a:ahLst/>
              <a:cxnLst/>
              <a:rect l="l" t="t" r="r" b="b"/>
              <a:pathLst>
                <a:path w="681" h="1928" extrusionOk="0">
                  <a:moveTo>
                    <a:pt x="658" y="0"/>
                  </a:moveTo>
                  <a:cubicBezTo>
                    <a:pt x="638" y="13"/>
                    <a:pt x="633" y="34"/>
                    <a:pt x="624" y="50"/>
                  </a:cubicBezTo>
                  <a:cubicBezTo>
                    <a:pt x="400" y="462"/>
                    <a:pt x="258" y="902"/>
                    <a:pt x="154" y="1356"/>
                  </a:cubicBezTo>
                  <a:cubicBezTo>
                    <a:pt x="112" y="1547"/>
                    <a:pt x="88" y="1741"/>
                    <a:pt x="0" y="1927"/>
                  </a:cubicBezTo>
                  <a:cubicBezTo>
                    <a:pt x="232" y="1918"/>
                    <a:pt x="417" y="1799"/>
                    <a:pt x="603" y="1685"/>
                  </a:cubicBezTo>
                  <a:cubicBezTo>
                    <a:pt x="570" y="1626"/>
                    <a:pt x="600" y="1564"/>
                    <a:pt x="600" y="1505"/>
                  </a:cubicBezTo>
                  <a:cubicBezTo>
                    <a:pt x="601" y="1207"/>
                    <a:pt x="593" y="910"/>
                    <a:pt x="644" y="614"/>
                  </a:cubicBezTo>
                  <a:cubicBezTo>
                    <a:pt x="672" y="432"/>
                    <a:pt x="680" y="248"/>
                    <a:pt x="672" y="64"/>
                  </a:cubicBezTo>
                  <a:cubicBezTo>
                    <a:pt x="672" y="43"/>
                    <a:pt x="680" y="18"/>
                    <a:pt x="6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8"/>
            <p:cNvSpPr/>
            <p:nvPr/>
          </p:nvSpPr>
          <p:spPr>
            <a:xfrm>
              <a:off x="6972875" y="834375"/>
              <a:ext cx="35700" cy="113548"/>
            </a:xfrm>
            <a:custGeom>
              <a:avLst/>
              <a:gdLst/>
              <a:ahLst/>
              <a:cxnLst/>
              <a:rect l="l" t="t" r="r" b="b"/>
              <a:pathLst>
                <a:path w="545" h="1642" extrusionOk="0">
                  <a:moveTo>
                    <a:pt x="23" y="0"/>
                  </a:moveTo>
                  <a:cubicBezTo>
                    <a:pt x="1" y="18"/>
                    <a:pt x="9" y="41"/>
                    <a:pt x="9" y="63"/>
                  </a:cubicBezTo>
                  <a:cubicBezTo>
                    <a:pt x="8" y="265"/>
                    <a:pt x="23" y="467"/>
                    <a:pt x="57" y="665"/>
                  </a:cubicBezTo>
                  <a:cubicBezTo>
                    <a:pt x="80" y="794"/>
                    <a:pt x="55" y="928"/>
                    <a:pt x="69" y="1059"/>
                  </a:cubicBezTo>
                  <a:cubicBezTo>
                    <a:pt x="74" y="1163"/>
                    <a:pt x="76" y="1264"/>
                    <a:pt x="69" y="1366"/>
                  </a:cubicBezTo>
                  <a:cubicBezTo>
                    <a:pt x="67" y="1404"/>
                    <a:pt x="99" y="1441"/>
                    <a:pt x="69" y="1480"/>
                  </a:cubicBezTo>
                  <a:cubicBezTo>
                    <a:pt x="213" y="1566"/>
                    <a:pt x="362" y="1636"/>
                    <a:pt x="544" y="1641"/>
                  </a:cubicBezTo>
                  <a:cubicBezTo>
                    <a:pt x="520" y="1606"/>
                    <a:pt x="502" y="1566"/>
                    <a:pt x="490" y="1524"/>
                  </a:cubicBezTo>
                  <a:cubicBezTo>
                    <a:pt x="414" y="1259"/>
                    <a:pt x="371" y="987"/>
                    <a:pt x="295" y="724"/>
                  </a:cubicBezTo>
                  <a:cubicBezTo>
                    <a:pt x="227" y="475"/>
                    <a:pt x="136" y="232"/>
                    <a:pt x="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8"/>
            <p:cNvSpPr/>
            <p:nvPr/>
          </p:nvSpPr>
          <p:spPr>
            <a:xfrm>
              <a:off x="6747225" y="582168"/>
              <a:ext cx="77919" cy="48216"/>
            </a:xfrm>
            <a:custGeom>
              <a:avLst/>
              <a:gdLst/>
              <a:ahLst/>
              <a:cxnLst/>
              <a:rect l="l" t="t" r="r" b="b"/>
              <a:pathLst>
                <a:path w="963" h="596" extrusionOk="0">
                  <a:moveTo>
                    <a:pt x="473" y="0"/>
                  </a:moveTo>
                  <a:cubicBezTo>
                    <a:pt x="449" y="0"/>
                    <a:pt x="426" y="4"/>
                    <a:pt x="403" y="12"/>
                  </a:cubicBezTo>
                  <a:cubicBezTo>
                    <a:pt x="237" y="72"/>
                    <a:pt x="112" y="182"/>
                    <a:pt x="18" y="329"/>
                  </a:cubicBezTo>
                  <a:cubicBezTo>
                    <a:pt x="0" y="357"/>
                    <a:pt x="4" y="371"/>
                    <a:pt x="30" y="389"/>
                  </a:cubicBezTo>
                  <a:cubicBezTo>
                    <a:pt x="126" y="459"/>
                    <a:pt x="232" y="517"/>
                    <a:pt x="340" y="564"/>
                  </a:cubicBezTo>
                  <a:cubicBezTo>
                    <a:pt x="382" y="585"/>
                    <a:pt x="430" y="596"/>
                    <a:pt x="477" y="596"/>
                  </a:cubicBezTo>
                  <a:cubicBezTo>
                    <a:pt x="493" y="594"/>
                    <a:pt x="509" y="591"/>
                    <a:pt x="524" y="585"/>
                  </a:cubicBezTo>
                  <a:cubicBezTo>
                    <a:pt x="673" y="541"/>
                    <a:pt x="803" y="459"/>
                    <a:pt x="935" y="382"/>
                  </a:cubicBezTo>
                  <a:cubicBezTo>
                    <a:pt x="963" y="364"/>
                    <a:pt x="950" y="350"/>
                    <a:pt x="938" y="333"/>
                  </a:cubicBezTo>
                  <a:cubicBezTo>
                    <a:pt x="842" y="194"/>
                    <a:pt x="709" y="86"/>
                    <a:pt x="554" y="17"/>
                  </a:cubicBezTo>
                  <a:cubicBezTo>
                    <a:pt x="528" y="6"/>
                    <a:pt x="501" y="0"/>
                    <a:pt x="4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8"/>
            <p:cNvSpPr/>
            <p:nvPr/>
          </p:nvSpPr>
          <p:spPr>
            <a:xfrm>
              <a:off x="6746700" y="609275"/>
              <a:ext cx="77925" cy="36850"/>
            </a:xfrm>
            <a:custGeom>
              <a:avLst/>
              <a:gdLst/>
              <a:ahLst/>
              <a:cxnLst/>
              <a:rect l="l" t="t" r="r" b="b"/>
              <a:pathLst>
                <a:path w="929" h="363" extrusionOk="0">
                  <a:moveTo>
                    <a:pt x="1" y="1"/>
                  </a:moveTo>
                  <a:lnTo>
                    <a:pt x="1" y="1"/>
                  </a:lnTo>
                  <a:cubicBezTo>
                    <a:pt x="4" y="33"/>
                    <a:pt x="15" y="62"/>
                    <a:pt x="36" y="89"/>
                  </a:cubicBezTo>
                  <a:cubicBezTo>
                    <a:pt x="129" y="222"/>
                    <a:pt x="267" y="318"/>
                    <a:pt x="425" y="357"/>
                  </a:cubicBezTo>
                  <a:cubicBezTo>
                    <a:pt x="438" y="360"/>
                    <a:pt x="451" y="362"/>
                    <a:pt x="464" y="362"/>
                  </a:cubicBezTo>
                  <a:cubicBezTo>
                    <a:pt x="478" y="362"/>
                    <a:pt x="491" y="360"/>
                    <a:pt x="504" y="357"/>
                  </a:cubicBezTo>
                  <a:cubicBezTo>
                    <a:pt x="670" y="315"/>
                    <a:pt x="814" y="210"/>
                    <a:pt x="905" y="64"/>
                  </a:cubicBezTo>
                  <a:cubicBezTo>
                    <a:pt x="914" y="50"/>
                    <a:pt x="928" y="36"/>
                    <a:pt x="921" y="13"/>
                  </a:cubicBezTo>
                  <a:cubicBezTo>
                    <a:pt x="919" y="13"/>
                    <a:pt x="917" y="13"/>
                    <a:pt x="915" y="13"/>
                  </a:cubicBezTo>
                  <a:cubicBezTo>
                    <a:pt x="900" y="13"/>
                    <a:pt x="890" y="25"/>
                    <a:pt x="877" y="31"/>
                  </a:cubicBezTo>
                  <a:cubicBezTo>
                    <a:pt x="786" y="85"/>
                    <a:pt x="690" y="134"/>
                    <a:pt x="593" y="176"/>
                  </a:cubicBezTo>
                  <a:cubicBezTo>
                    <a:pt x="549" y="196"/>
                    <a:pt x="502" y="205"/>
                    <a:pt x="454" y="205"/>
                  </a:cubicBezTo>
                  <a:cubicBezTo>
                    <a:pt x="404" y="205"/>
                    <a:pt x="354" y="194"/>
                    <a:pt x="308" y="173"/>
                  </a:cubicBezTo>
                  <a:cubicBezTo>
                    <a:pt x="201" y="124"/>
                    <a:pt x="99" y="66"/>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8"/>
            <p:cNvSpPr/>
            <p:nvPr/>
          </p:nvSpPr>
          <p:spPr>
            <a:xfrm>
              <a:off x="6653023" y="760188"/>
              <a:ext cx="1641" cy="1777"/>
            </a:xfrm>
            <a:custGeom>
              <a:avLst/>
              <a:gdLst/>
              <a:ahLst/>
              <a:cxnLst/>
              <a:rect l="l" t="t" r="r" b="b"/>
              <a:pathLst>
                <a:path w="24" h="26" extrusionOk="0">
                  <a:moveTo>
                    <a:pt x="18" y="1"/>
                  </a:moveTo>
                  <a:lnTo>
                    <a:pt x="1" y="13"/>
                  </a:lnTo>
                  <a:lnTo>
                    <a:pt x="11" y="25"/>
                  </a:lnTo>
                  <a:cubicBezTo>
                    <a:pt x="20" y="22"/>
                    <a:pt x="23" y="10"/>
                    <a:pt x="18" y="1"/>
                  </a:cubicBezTo>
                  <a:close/>
                </a:path>
              </a:pathLst>
            </a:custGeom>
            <a:solidFill>
              <a:srgbClr val="AF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8"/>
            <p:cNvSpPr/>
            <p:nvPr/>
          </p:nvSpPr>
          <p:spPr>
            <a:xfrm>
              <a:off x="6937190" y="922608"/>
              <a:ext cx="1230" cy="1846"/>
            </a:xfrm>
            <a:custGeom>
              <a:avLst/>
              <a:gdLst/>
              <a:ahLst/>
              <a:cxnLst/>
              <a:rect l="l" t="t" r="r" b="b"/>
              <a:pathLst>
                <a:path w="18" h="27" extrusionOk="0">
                  <a:moveTo>
                    <a:pt x="14" y="0"/>
                  </a:moveTo>
                  <a:cubicBezTo>
                    <a:pt x="4" y="6"/>
                    <a:pt x="0" y="18"/>
                    <a:pt x="7" y="27"/>
                  </a:cubicBezTo>
                  <a:cubicBezTo>
                    <a:pt x="18" y="20"/>
                    <a:pt x="16" y="9"/>
                    <a:pt x="14" y="0"/>
                  </a:cubicBezTo>
                  <a:close/>
                </a:path>
              </a:pathLst>
            </a:custGeom>
            <a:solidFill>
              <a:srgbClr val="AF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8"/>
            <p:cNvSpPr/>
            <p:nvPr/>
          </p:nvSpPr>
          <p:spPr>
            <a:xfrm>
              <a:off x="6681324" y="702425"/>
              <a:ext cx="273" cy="479"/>
            </a:xfrm>
            <a:custGeom>
              <a:avLst/>
              <a:gdLst/>
              <a:ahLst/>
              <a:cxnLst/>
              <a:rect l="l" t="t" r="r" b="b"/>
              <a:pathLst>
                <a:path w="4" h="7" extrusionOk="0">
                  <a:moveTo>
                    <a:pt x="4" y="1"/>
                  </a:moveTo>
                  <a:lnTo>
                    <a:pt x="0" y="6"/>
                  </a:lnTo>
                  <a:lnTo>
                    <a:pt x="2" y="6"/>
                  </a:lnTo>
                  <a:lnTo>
                    <a:pt x="4" y="1"/>
                  </a:lnTo>
                  <a:close/>
                </a:path>
              </a:pathLst>
            </a:custGeom>
            <a:solidFill>
              <a:srgbClr val="495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6" name="Google Shape;2656;p38"/>
            <p:cNvGrpSpPr/>
            <p:nvPr/>
          </p:nvGrpSpPr>
          <p:grpSpPr>
            <a:xfrm flipH="1">
              <a:off x="6689845" y="547342"/>
              <a:ext cx="67201" cy="57591"/>
              <a:chOff x="6688530" y="2567647"/>
              <a:chExt cx="64529" cy="55301"/>
            </a:xfrm>
          </p:grpSpPr>
          <p:sp>
            <p:nvSpPr>
              <p:cNvPr id="2657" name="Google Shape;2657;p38"/>
              <p:cNvSpPr/>
              <p:nvPr/>
            </p:nvSpPr>
            <p:spPr>
              <a:xfrm>
                <a:off x="6688530" y="2567647"/>
                <a:ext cx="64529" cy="55301"/>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gradFill>
                <a:gsLst>
                  <a:gs pos="0">
                    <a:srgbClr val="FEFEFF"/>
                  </a:gs>
                  <a:gs pos="99000">
                    <a:srgbClr val="98BED7"/>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8"/>
              <p:cNvSpPr/>
              <p:nvPr/>
            </p:nvSpPr>
            <p:spPr>
              <a:xfrm>
                <a:off x="6697553" y="2579063"/>
                <a:ext cx="34179"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8"/>
              <p:cNvSpPr/>
              <p:nvPr/>
            </p:nvSpPr>
            <p:spPr>
              <a:xfrm>
                <a:off x="6711567" y="2577833"/>
                <a:ext cx="16953"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8"/>
              <p:cNvSpPr/>
              <p:nvPr/>
            </p:nvSpPr>
            <p:spPr>
              <a:xfrm>
                <a:off x="6699672" y="2598135"/>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1" name="Google Shape;2661;p38"/>
            <p:cNvGrpSpPr/>
            <p:nvPr/>
          </p:nvGrpSpPr>
          <p:grpSpPr>
            <a:xfrm flipH="1">
              <a:off x="6805946" y="547342"/>
              <a:ext cx="67201" cy="57591"/>
              <a:chOff x="6688530" y="2567647"/>
              <a:chExt cx="64529" cy="55301"/>
            </a:xfrm>
          </p:grpSpPr>
          <p:sp>
            <p:nvSpPr>
              <p:cNvPr id="2662" name="Google Shape;2662;p38"/>
              <p:cNvSpPr/>
              <p:nvPr/>
            </p:nvSpPr>
            <p:spPr>
              <a:xfrm>
                <a:off x="6688530" y="2567647"/>
                <a:ext cx="64529" cy="55301"/>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gradFill>
                <a:gsLst>
                  <a:gs pos="0">
                    <a:srgbClr val="FEFEFF"/>
                  </a:gs>
                  <a:gs pos="99000">
                    <a:srgbClr val="98BED7"/>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8"/>
              <p:cNvSpPr/>
              <p:nvPr/>
            </p:nvSpPr>
            <p:spPr>
              <a:xfrm>
                <a:off x="6697553" y="2579063"/>
                <a:ext cx="34179"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8"/>
              <p:cNvSpPr/>
              <p:nvPr/>
            </p:nvSpPr>
            <p:spPr>
              <a:xfrm>
                <a:off x="6711567" y="2577833"/>
                <a:ext cx="16953"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8"/>
              <p:cNvSpPr/>
              <p:nvPr/>
            </p:nvSpPr>
            <p:spPr>
              <a:xfrm>
                <a:off x="6699672" y="2598135"/>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a:extLst>
              <a:ext uri="{FF2B5EF4-FFF2-40B4-BE49-F238E27FC236}">
                <a16:creationId xmlns:a16="http://schemas.microsoft.com/office/drawing/2014/main" id="{2CB60B04-89D0-3DFF-EFA2-CE2737C79CE3}"/>
              </a:ext>
            </a:extLst>
          </p:cNvPr>
          <p:cNvSpPr txBox="1"/>
          <p:nvPr/>
        </p:nvSpPr>
        <p:spPr>
          <a:xfrm>
            <a:off x="1120096" y="1048605"/>
            <a:ext cx="7232317" cy="1169551"/>
          </a:xfrm>
          <a:prstGeom prst="rect">
            <a:avLst/>
          </a:prstGeom>
          <a:noFill/>
        </p:spPr>
        <p:txBody>
          <a:bodyPr wrap="square" rtlCol="0">
            <a:spAutoFit/>
          </a:bodyPr>
          <a:lstStyle/>
          <a:p>
            <a:pPr marL="285750" indent="-285750" eaLnBrk="1" hangingPunct="1">
              <a:buFont typeface="Arial" panose="020B0604020202020204" pitchFamily="34" charset="0"/>
              <a:buChar char="•"/>
              <a:defRPr/>
            </a:pPr>
            <a:r>
              <a:rPr lang="en-US" altLang="en-US" dirty="0">
                <a:latin typeface="Montserrat Medium" panose="00000600000000000000" pitchFamily="2" charset="0"/>
              </a:rPr>
              <a:t>Back of petition includes certification for county VR officials to complete</a:t>
            </a:r>
          </a:p>
          <a:p>
            <a:pPr marL="285750" indent="-285750" eaLnBrk="1" hangingPunct="1">
              <a:buFont typeface="Arial" panose="020B0604020202020204" pitchFamily="34" charset="0"/>
              <a:buChar char="•"/>
              <a:defRPr/>
            </a:pPr>
            <a:r>
              <a:rPr lang="en-US" altLang="en-US" dirty="0">
                <a:latin typeface="Montserrat Medium" panose="00000600000000000000" pitchFamily="2" charset="0"/>
              </a:rPr>
              <a:t>Up to two counties can use this certification, if petition includes signatures from more than one county</a:t>
            </a:r>
          </a:p>
          <a:p>
            <a:pPr marL="285750" indent="-285750" eaLnBrk="1" hangingPunct="1">
              <a:buFont typeface="Arial" panose="020B0604020202020204" pitchFamily="34" charset="0"/>
              <a:buChar char="•"/>
              <a:defRPr/>
            </a:pPr>
            <a:r>
              <a:rPr lang="en-US" altLang="en-US" dirty="0">
                <a:latin typeface="Montserrat Medium" panose="00000600000000000000" pitchFamily="2" charset="0"/>
              </a:rPr>
              <a:t>After signature review, county completes ONE certification box</a:t>
            </a:r>
          </a:p>
          <a:p>
            <a:endParaRPr lang="en-US" dirty="0"/>
          </a:p>
        </p:txBody>
      </p:sp>
      <p:sp>
        <p:nvSpPr>
          <p:cNvPr id="3" name="TextBox 2">
            <a:extLst>
              <a:ext uri="{FF2B5EF4-FFF2-40B4-BE49-F238E27FC236}">
                <a16:creationId xmlns:a16="http://schemas.microsoft.com/office/drawing/2014/main" id="{83817CE4-3433-2488-F159-69DFFBD79E29}"/>
              </a:ext>
            </a:extLst>
          </p:cNvPr>
          <p:cNvSpPr txBox="1"/>
          <p:nvPr/>
        </p:nvSpPr>
        <p:spPr>
          <a:xfrm>
            <a:off x="1628559" y="1997576"/>
            <a:ext cx="5729262" cy="1384995"/>
          </a:xfrm>
          <a:prstGeom prst="rect">
            <a:avLst/>
          </a:prstGeom>
          <a:noFill/>
        </p:spPr>
        <p:txBody>
          <a:bodyPr wrap="square" rtlCol="0">
            <a:spAutoFit/>
          </a:bodyPr>
          <a:lstStyle/>
          <a:p>
            <a:pPr marL="285750" lvl="6" indent="-285750">
              <a:buFont typeface="Arial" panose="020B0604020202020204" pitchFamily="34" charset="0"/>
              <a:buChar char="•"/>
              <a:defRPr/>
            </a:pPr>
            <a:r>
              <a:rPr lang="en-US" altLang="en-US" dirty="0">
                <a:latin typeface="Montserrat Medium" panose="00000600000000000000" pitchFamily="2" charset="0"/>
              </a:rPr>
              <a:t>Extra box below in case petition has signatures of individuals who live in differing counties </a:t>
            </a:r>
          </a:p>
          <a:p>
            <a:pPr marL="285750" lvl="5" indent="-285750">
              <a:buFont typeface="Arial" panose="020B0604020202020204" pitchFamily="34" charset="0"/>
              <a:buChar char="•"/>
              <a:defRPr/>
            </a:pPr>
            <a:r>
              <a:rPr lang="en-US" altLang="en-US" dirty="0">
                <a:latin typeface="Montserrat Medium" panose="00000600000000000000" pitchFamily="2" charset="0"/>
              </a:rPr>
              <a:t>Only one signature line is required for MOST counties</a:t>
            </a:r>
          </a:p>
          <a:p>
            <a:pPr marL="285750" lvl="7" indent="-285750">
              <a:buFont typeface="Arial" panose="020B0604020202020204" pitchFamily="34" charset="0"/>
              <a:buChar char="•"/>
              <a:defRPr/>
            </a:pPr>
            <a:r>
              <a:rPr lang="en-US" altLang="en-US" dirty="0">
                <a:latin typeface="Montserrat Medium" panose="00000600000000000000" pitchFamily="2" charset="0"/>
              </a:rPr>
              <a:t>Second signature required if county has a bi-partisan Board of Voter Registration</a:t>
            </a:r>
          </a:p>
          <a:p>
            <a:endParaRPr lang="en-US" dirty="0"/>
          </a:p>
        </p:txBody>
      </p:sp>
      <p:sp>
        <p:nvSpPr>
          <p:cNvPr id="4" name="Thought Bubble: Cloud 3">
            <a:extLst>
              <a:ext uri="{FF2B5EF4-FFF2-40B4-BE49-F238E27FC236}">
                <a16:creationId xmlns:a16="http://schemas.microsoft.com/office/drawing/2014/main" id="{FD3DFF77-EC97-3BC4-C8DD-704994F2D217}"/>
              </a:ext>
            </a:extLst>
          </p:cNvPr>
          <p:cNvSpPr/>
          <p:nvPr/>
        </p:nvSpPr>
        <p:spPr>
          <a:xfrm>
            <a:off x="3257524" y="3125603"/>
            <a:ext cx="2305901" cy="1044028"/>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How am I going to remember all of this in January?</a:t>
            </a:r>
          </a:p>
        </p:txBody>
      </p:sp>
      <p:sp>
        <p:nvSpPr>
          <p:cNvPr id="5" name="Speech Bubble: Oval 4">
            <a:extLst>
              <a:ext uri="{FF2B5EF4-FFF2-40B4-BE49-F238E27FC236}">
                <a16:creationId xmlns:a16="http://schemas.microsoft.com/office/drawing/2014/main" id="{3F2A266C-2B27-B504-CFA7-F0717B112040}"/>
              </a:ext>
            </a:extLst>
          </p:cNvPr>
          <p:cNvSpPr/>
          <p:nvPr/>
        </p:nvSpPr>
        <p:spPr>
          <a:xfrm>
            <a:off x="7257111" y="1536605"/>
            <a:ext cx="1855735" cy="1110467"/>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Look in the Purple VR Guidebook</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69"/>
        <p:cNvGrpSpPr/>
        <p:nvPr/>
      </p:nvGrpSpPr>
      <p:grpSpPr>
        <a:xfrm>
          <a:off x="0" y="0"/>
          <a:ext cx="0" cy="0"/>
          <a:chOff x="0" y="0"/>
          <a:chExt cx="0" cy="0"/>
        </a:xfrm>
      </p:grpSpPr>
      <p:sp>
        <p:nvSpPr>
          <p:cNvPr id="2670" name="Google Shape;2670;p39"/>
          <p:cNvSpPr txBox="1">
            <a:spLocks noGrp="1"/>
          </p:cNvSpPr>
          <p:nvPr>
            <p:ph type="title"/>
          </p:nvPr>
        </p:nvSpPr>
        <p:spPr>
          <a:xfrm>
            <a:off x="719988" y="131354"/>
            <a:ext cx="7704000" cy="572700"/>
          </a:xfrm>
          <a:prstGeom prst="rect">
            <a:avLst/>
          </a:prstGeom>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dirty="0"/>
              <a:t>FA</a:t>
            </a:r>
            <a:r>
              <a:rPr lang="en" dirty="0">
                <a:solidFill>
                  <a:schemeClr val="accent5"/>
                </a:solidFill>
              </a:rPr>
              <a:t>QS</a:t>
            </a:r>
            <a:endParaRPr dirty="0">
              <a:solidFill>
                <a:schemeClr val="accent5"/>
              </a:solidFill>
            </a:endParaRPr>
          </a:p>
        </p:txBody>
      </p:sp>
      <p:sp>
        <p:nvSpPr>
          <p:cNvPr id="2671" name="Google Shape;2671;p39"/>
          <p:cNvSpPr txBox="1">
            <a:spLocks noGrp="1"/>
          </p:cNvSpPr>
          <p:nvPr>
            <p:ph type="title" idx="4294967295"/>
          </p:nvPr>
        </p:nvSpPr>
        <p:spPr>
          <a:xfrm>
            <a:off x="262812" y="617707"/>
            <a:ext cx="3449804" cy="420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dirty="0">
                <a:solidFill>
                  <a:schemeClr val="lt1"/>
                </a:solidFill>
              </a:rPr>
              <a:t>Who can circulate petitions?</a:t>
            </a:r>
            <a:endParaRPr sz="2400" dirty="0">
              <a:solidFill>
                <a:schemeClr val="lt1"/>
              </a:solidFill>
            </a:endParaRPr>
          </a:p>
        </p:txBody>
      </p:sp>
      <p:sp>
        <p:nvSpPr>
          <p:cNvPr id="2672" name="Google Shape;2672;p39"/>
          <p:cNvSpPr txBox="1">
            <a:spLocks noGrp="1"/>
          </p:cNvSpPr>
          <p:nvPr>
            <p:ph type="subTitle" idx="4294967295"/>
          </p:nvPr>
        </p:nvSpPr>
        <p:spPr>
          <a:xfrm>
            <a:off x="60144" y="1150058"/>
            <a:ext cx="4942233" cy="484800"/>
          </a:xfrm>
          <a:prstGeom prst="rect">
            <a:avLst/>
          </a:prstGeom>
        </p:spPr>
        <p:txBody>
          <a:bodyPr spcFirstLastPara="1" wrap="square" lIns="91425" tIns="91425" rIns="91425" bIns="91425" anchor="b" anchorCtr="0">
            <a:noAutofit/>
          </a:bodyPr>
          <a:lstStyle/>
          <a:p>
            <a:pPr marL="0" indent="0" algn="r">
              <a:buNone/>
            </a:pPr>
            <a:r>
              <a:rPr lang="en-US" altLang="en-US" sz="1400" b="1" dirty="0"/>
              <a:t>ANYONE</a:t>
            </a:r>
            <a:r>
              <a:rPr lang="en-US" altLang="en-US" sz="1400" dirty="0"/>
              <a:t> can be a petition carrier, even a candidate</a:t>
            </a:r>
          </a:p>
          <a:p>
            <a:pPr marL="0" lvl="0" indent="0" algn="r" rtl="0">
              <a:lnSpc>
                <a:spcPct val="100000"/>
              </a:lnSpc>
              <a:spcBef>
                <a:spcPts val="0"/>
              </a:spcBef>
              <a:spcAft>
                <a:spcPts val="0"/>
              </a:spcAft>
              <a:buNone/>
            </a:pPr>
            <a:endParaRPr dirty="0"/>
          </a:p>
        </p:txBody>
      </p:sp>
      <p:grpSp>
        <p:nvGrpSpPr>
          <p:cNvPr id="2673" name="Google Shape;2673;p39"/>
          <p:cNvGrpSpPr/>
          <p:nvPr/>
        </p:nvGrpSpPr>
        <p:grpSpPr>
          <a:xfrm>
            <a:off x="6404154" y="2428084"/>
            <a:ext cx="2734293" cy="606057"/>
            <a:chOff x="3641539" y="4402284"/>
            <a:chExt cx="1861203" cy="412564"/>
          </a:xfrm>
        </p:grpSpPr>
        <p:grpSp>
          <p:nvGrpSpPr>
            <p:cNvPr id="2674" name="Google Shape;2674;p39"/>
            <p:cNvGrpSpPr/>
            <p:nvPr/>
          </p:nvGrpSpPr>
          <p:grpSpPr>
            <a:xfrm>
              <a:off x="3641851" y="4402284"/>
              <a:ext cx="1860878" cy="412564"/>
              <a:chOff x="51655" y="3808136"/>
              <a:chExt cx="699736" cy="263687"/>
            </a:xfrm>
          </p:grpSpPr>
          <p:sp>
            <p:nvSpPr>
              <p:cNvPr id="2675" name="Google Shape;2675;p39"/>
              <p:cNvSpPr/>
              <p:nvPr/>
            </p:nvSpPr>
            <p:spPr>
              <a:xfrm>
                <a:off x="397608" y="3973518"/>
                <a:ext cx="133090" cy="91624"/>
              </a:xfrm>
              <a:custGeom>
                <a:avLst/>
                <a:gdLst/>
                <a:ahLst/>
                <a:cxnLst/>
                <a:rect l="l" t="t" r="r" b="b"/>
                <a:pathLst>
                  <a:path w="986" h="672" extrusionOk="0">
                    <a:moveTo>
                      <a:pt x="968" y="0"/>
                    </a:moveTo>
                    <a:lnTo>
                      <a:pt x="0" y="81"/>
                    </a:lnTo>
                    <a:lnTo>
                      <a:pt x="18" y="672"/>
                    </a:lnTo>
                    <a:lnTo>
                      <a:pt x="985" y="589"/>
                    </a:lnTo>
                    <a:lnTo>
                      <a:pt x="9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9"/>
              <p:cNvSpPr/>
              <p:nvPr/>
            </p:nvSpPr>
            <p:spPr>
              <a:xfrm>
                <a:off x="51655" y="3808136"/>
                <a:ext cx="697442" cy="183384"/>
              </a:xfrm>
              <a:custGeom>
                <a:avLst/>
                <a:gdLst/>
                <a:ahLst/>
                <a:cxnLst/>
                <a:rect l="l" t="t" r="r" b="b"/>
                <a:pathLst>
                  <a:path w="5167" h="1345" extrusionOk="0">
                    <a:moveTo>
                      <a:pt x="3254" y="0"/>
                    </a:moveTo>
                    <a:lnTo>
                      <a:pt x="1218" y="63"/>
                    </a:lnTo>
                    <a:lnTo>
                      <a:pt x="0" y="545"/>
                    </a:lnTo>
                    <a:lnTo>
                      <a:pt x="826" y="1122"/>
                    </a:lnTo>
                    <a:lnTo>
                      <a:pt x="1813" y="1220"/>
                    </a:lnTo>
                    <a:lnTo>
                      <a:pt x="2230" y="926"/>
                    </a:lnTo>
                    <a:lnTo>
                      <a:pt x="1983" y="1236"/>
                    </a:lnTo>
                    <a:lnTo>
                      <a:pt x="2563" y="1294"/>
                    </a:lnTo>
                    <a:lnTo>
                      <a:pt x="3531" y="1213"/>
                    </a:lnTo>
                    <a:lnTo>
                      <a:pt x="3923" y="1345"/>
                    </a:lnTo>
                    <a:lnTo>
                      <a:pt x="4553" y="1182"/>
                    </a:lnTo>
                    <a:lnTo>
                      <a:pt x="5166" y="496"/>
                    </a:lnTo>
                    <a:lnTo>
                      <a:pt x="32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9"/>
              <p:cNvSpPr/>
              <p:nvPr/>
            </p:nvSpPr>
            <p:spPr>
              <a:xfrm>
                <a:off x="296239" y="3934252"/>
                <a:ext cx="56422" cy="42540"/>
              </a:xfrm>
              <a:custGeom>
                <a:avLst/>
                <a:gdLst/>
                <a:ahLst/>
                <a:cxnLst/>
                <a:rect l="l" t="t" r="r" b="b"/>
                <a:pathLst>
                  <a:path w="418" h="312" extrusionOk="0">
                    <a:moveTo>
                      <a:pt x="418" y="1"/>
                    </a:moveTo>
                    <a:lnTo>
                      <a:pt x="1" y="295"/>
                    </a:lnTo>
                    <a:lnTo>
                      <a:pt x="171" y="311"/>
                    </a:lnTo>
                    <a:lnTo>
                      <a:pt x="4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9"/>
              <p:cNvSpPr/>
              <p:nvPr/>
            </p:nvSpPr>
            <p:spPr>
              <a:xfrm>
                <a:off x="666083" y="3875761"/>
                <a:ext cx="85307" cy="173840"/>
              </a:xfrm>
              <a:custGeom>
                <a:avLst/>
                <a:gdLst/>
                <a:ahLst/>
                <a:cxnLst/>
                <a:rect l="l" t="t" r="r" b="b"/>
                <a:pathLst>
                  <a:path w="632" h="1275" extrusionOk="0">
                    <a:moveTo>
                      <a:pt x="614" y="0"/>
                    </a:moveTo>
                    <a:lnTo>
                      <a:pt x="1" y="686"/>
                    </a:lnTo>
                    <a:lnTo>
                      <a:pt x="20" y="1275"/>
                    </a:lnTo>
                    <a:lnTo>
                      <a:pt x="632" y="589"/>
                    </a:lnTo>
                    <a:lnTo>
                      <a:pt x="6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9"/>
              <p:cNvSpPr/>
              <p:nvPr/>
            </p:nvSpPr>
            <p:spPr>
              <a:xfrm>
                <a:off x="581181" y="3969155"/>
                <a:ext cx="87737" cy="102668"/>
              </a:xfrm>
              <a:custGeom>
                <a:avLst/>
                <a:gdLst/>
                <a:ahLst/>
                <a:cxnLst/>
                <a:rect l="l" t="t" r="r" b="b"/>
                <a:pathLst>
                  <a:path w="650" h="753" extrusionOk="0">
                    <a:moveTo>
                      <a:pt x="630" y="1"/>
                    </a:moveTo>
                    <a:lnTo>
                      <a:pt x="0" y="164"/>
                    </a:lnTo>
                    <a:lnTo>
                      <a:pt x="20" y="753"/>
                    </a:lnTo>
                    <a:lnTo>
                      <a:pt x="649" y="590"/>
                    </a:lnTo>
                    <a:lnTo>
                      <a:pt x="6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9"/>
              <p:cNvSpPr/>
              <p:nvPr/>
            </p:nvSpPr>
            <p:spPr>
              <a:xfrm>
                <a:off x="528134" y="3973518"/>
                <a:ext cx="55747" cy="98305"/>
              </a:xfrm>
              <a:custGeom>
                <a:avLst/>
                <a:gdLst/>
                <a:ahLst/>
                <a:cxnLst/>
                <a:rect l="l" t="t" r="r" b="b"/>
                <a:pathLst>
                  <a:path w="413" h="721" extrusionOk="0">
                    <a:moveTo>
                      <a:pt x="1" y="0"/>
                    </a:moveTo>
                    <a:lnTo>
                      <a:pt x="18" y="589"/>
                    </a:lnTo>
                    <a:lnTo>
                      <a:pt x="413" y="721"/>
                    </a:lnTo>
                    <a:lnTo>
                      <a:pt x="393" y="132"/>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9"/>
              <p:cNvSpPr/>
              <p:nvPr/>
            </p:nvSpPr>
            <p:spPr>
              <a:xfrm>
                <a:off x="163013" y="3961111"/>
                <a:ext cx="237025" cy="104031"/>
              </a:xfrm>
              <a:custGeom>
                <a:avLst/>
                <a:gdLst/>
                <a:ahLst/>
                <a:cxnLst/>
                <a:rect l="l" t="t" r="r" b="b"/>
                <a:pathLst>
                  <a:path w="1756" h="763" extrusionOk="0">
                    <a:moveTo>
                      <a:pt x="1" y="0"/>
                    </a:moveTo>
                    <a:lnTo>
                      <a:pt x="20" y="591"/>
                    </a:lnTo>
                    <a:lnTo>
                      <a:pt x="1756" y="763"/>
                    </a:lnTo>
                    <a:lnTo>
                      <a:pt x="1738" y="172"/>
                    </a:lnTo>
                    <a:lnTo>
                      <a:pt x="1158" y="114"/>
                    </a:lnTo>
                    <a:lnTo>
                      <a:pt x="984" y="559"/>
                    </a:lnTo>
                    <a:lnTo>
                      <a:pt x="968" y="112"/>
                    </a:lnTo>
                    <a:lnTo>
                      <a:pt x="1158" y="114"/>
                    </a:lnTo>
                    <a:lnTo>
                      <a:pt x="988" y="98"/>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9"/>
              <p:cNvSpPr/>
              <p:nvPr/>
            </p:nvSpPr>
            <p:spPr>
              <a:xfrm>
                <a:off x="293674" y="3976381"/>
                <a:ext cx="25646" cy="61083"/>
              </a:xfrm>
              <a:custGeom>
                <a:avLst/>
                <a:gdLst/>
                <a:ahLst/>
                <a:cxnLst/>
                <a:rect l="l" t="t" r="r" b="b"/>
                <a:pathLst>
                  <a:path w="190" h="448" extrusionOk="0">
                    <a:moveTo>
                      <a:pt x="0" y="0"/>
                    </a:moveTo>
                    <a:lnTo>
                      <a:pt x="16" y="447"/>
                    </a:lnTo>
                    <a:lnTo>
                      <a:pt x="190" y="2"/>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9"/>
              <p:cNvSpPr/>
              <p:nvPr/>
            </p:nvSpPr>
            <p:spPr>
              <a:xfrm>
                <a:off x="51655" y="3882442"/>
                <a:ext cx="114193" cy="159251"/>
              </a:xfrm>
              <a:custGeom>
                <a:avLst/>
                <a:gdLst/>
                <a:ahLst/>
                <a:cxnLst/>
                <a:rect l="l" t="t" r="r" b="b"/>
                <a:pathLst>
                  <a:path w="846" h="1168" extrusionOk="0">
                    <a:moveTo>
                      <a:pt x="0" y="0"/>
                    </a:moveTo>
                    <a:lnTo>
                      <a:pt x="18" y="589"/>
                    </a:lnTo>
                    <a:lnTo>
                      <a:pt x="845" y="1168"/>
                    </a:lnTo>
                    <a:lnTo>
                      <a:pt x="826" y="577"/>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4" name="Google Shape;2684;p39"/>
            <p:cNvGrpSpPr/>
            <p:nvPr/>
          </p:nvGrpSpPr>
          <p:grpSpPr>
            <a:xfrm>
              <a:off x="3641864" y="4402284"/>
              <a:ext cx="1860878" cy="412564"/>
              <a:chOff x="51655" y="3808136"/>
              <a:chExt cx="699736" cy="263687"/>
            </a:xfrm>
          </p:grpSpPr>
          <p:sp>
            <p:nvSpPr>
              <p:cNvPr id="2685" name="Google Shape;2685;p39"/>
              <p:cNvSpPr/>
              <p:nvPr/>
            </p:nvSpPr>
            <p:spPr>
              <a:xfrm>
                <a:off x="397608" y="3973518"/>
                <a:ext cx="133090" cy="91624"/>
              </a:xfrm>
              <a:custGeom>
                <a:avLst/>
                <a:gdLst/>
                <a:ahLst/>
                <a:cxnLst/>
                <a:rect l="l" t="t" r="r" b="b"/>
                <a:pathLst>
                  <a:path w="986" h="672" extrusionOk="0">
                    <a:moveTo>
                      <a:pt x="968" y="0"/>
                    </a:moveTo>
                    <a:lnTo>
                      <a:pt x="0" y="81"/>
                    </a:lnTo>
                    <a:lnTo>
                      <a:pt x="18" y="672"/>
                    </a:lnTo>
                    <a:lnTo>
                      <a:pt x="985" y="589"/>
                    </a:lnTo>
                    <a:lnTo>
                      <a:pt x="968"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9"/>
              <p:cNvSpPr/>
              <p:nvPr/>
            </p:nvSpPr>
            <p:spPr>
              <a:xfrm>
                <a:off x="51655" y="3808136"/>
                <a:ext cx="697442" cy="183384"/>
              </a:xfrm>
              <a:custGeom>
                <a:avLst/>
                <a:gdLst/>
                <a:ahLst/>
                <a:cxnLst/>
                <a:rect l="l" t="t" r="r" b="b"/>
                <a:pathLst>
                  <a:path w="5167" h="1345" extrusionOk="0">
                    <a:moveTo>
                      <a:pt x="3254" y="0"/>
                    </a:moveTo>
                    <a:lnTo>
                      <a:pt x="1218" y="63"/>
                    </a:lnTo>
                    <a:lnTo>
                      <a:pt x="0" y="545"/>
                    </a:lnTo>
                    <a:lnTo>
                      <a:pt x="826" y="1122"/>
                    </a:lnTo>
                    <a:lnTo>
                      <a:pt x="1813" y="1220"/>
                    </a:lnTo>
                    <a:lnTo>
                      <a:pt x="2230" y="926"/>
                    </a:lnTo>
                    <a:lnTo>
                      <a:pt x="1983" y="1236"/>
                    </a:lnTo>
                    <a:lnTo>
                      <a:pt x="2563" y="1294"/>
                    </a:lnTo>
                    <a:lnTo>
                      <a:pt x="3531" y="1213"/>
                    </a:lnTo>
                    <a:lnTo>
                      <a:pt x="3923" y="1345"/>
                    </a:lnTo>
                    <a:lnTo>
                      <a:pt x="4553" y="1182"/>
                    </a:lnTo>
                    <a:lnTo>
                      <a:pt x="5166" y="496"/>
                    </a:lnTo>
                    <a:lnTo>
                      <a:pt x="32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9"/>
              <p:cNvSpPr/>
              <p:nvPr/>
            </p:nvSpPr>
            <p:spPr>
              <a:xfrm>
                <a:off x="296239" y="3934252"/>
                <a:ext cx="56422" cy="42540"/>
              </a:xfrm>
              <a:custGeom>
                <a:avLst/>
                <a:gdLst/>
                <a:ahLst/>
                <a:cxnLst/>
                <a:rect l="l" t="t" r="r" b="b"/>
                <a:pathLst>
                  <a:path w="418" h="312" extrusionOk="0">
                    <a:moveTo>
                      <a:pt x="418" y="1"/>
                    </a:moveTo>
                    <a:lnTo>
                      <a:pt x="1" y="295"/>
                    </a:lnTo>
                    <a:lnTo>
                      <a:pt x="171" y="311"/>
                    </a:lnTo>
                    <a:lnTo>
                      <a:pt x="418" y="1"/>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9"/>
              <p:cNvSpPr/>
              <p:nvPr/>
            </p:nvSpPr>
            <p:spPr>
              <a:xfrm>
                <a:off x="666083" y="3875761"/>
                <a:ext cx="85307" cy="173840"/>
              </a:xfrm>
              <a:custGeom>
                <a:avLst/>
                <a:gdLst/>
                <a:ahLst/>
                <a:cxnLst/>
                <a:rect l="l" t="t" r="r" b="b"/>
                <a:pathLst>
                  <a:path w="632" h="1275" extrusionOk="0">
                    <a:moveTo>
                      <a:pt x="614" y="0"/>
                    </a:moveTo>
                    <a:lnTo>
                      <a:pt x="1" y="686"/>
                    </a:lnTo>
                    <a:lnTo>
                      <a:pt x="20" y="1275"/>
                    </a:lnTo>
                    <a:lnTo>
                      <a:pt x="632" y="589"/>
                    </a:lnTo>
                    <a:lnTo>
                      <a:pt x="614"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9"/>
              <p:cNvSpPr/>
              <p:nvPr/>
            </p:nvSpPr>
            <p:spPr>
              <a:xfrm>
                <a:off x="581181" y="3969155"/>
                <a:ext cx="87737" cy="102668"/>
              </a:xfrm>
              <a:custGeom>
                <a:avLst/>
                <a:gdLst/>
                <a:ahLst/>
                <a:cxnLst/>
                <a:rect l="l" t="t" r="r" b="b"/>
                <a:pathLst>
                  <a:path w="650" h="753" extrusionOk="0">
                    <a:moveTo>
                      <a:pt x="630" y="1"/>
                    </a:moveTo>
                    <a:lnTo>
                      <a:pt x="0" y="164"/>
                    </a:lnTo>
                    <a:lnTo>
                      <a:pt x="20" y="753"/>
                    </a:lnTo>
                    <a:lnTo>
                      <a:pt x="649" y="590"/>
                    </a:lnTo>
                    <a:lnTo>
                      <a:pt x="630" y="1"/>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9"/>
              <p:cNvSpPr/>
              <p:nvPr/>
            </p:nvSpPr>
            <p:spPr>
              <a:xfrm>
                <a:off x="528134" y="3973518"/>
                <a:ext cx="55747" cy="98305"/>
              </a:xfrm>
              <a:custGeom>
                <a:avLst/>
                <a:gdLst/>
                <a:ahLst/>
                <a:cxnLst/>
                <a:rect l="l" t="t" r="r" b="b"/>
                <a:pathLst>
                  <a:path w="413" h="721" extrusionOk="0">
                    <a:moveTo>
                      <a:pt x="1" y="0"/>
                    </a:moveTo>
                    <a:lnTo>
                      <a:pt x="18" y="589"/>
                    </a:lnTo>
                    <a:lnTo>
                      <a:pt x="413" y="721"/>
                    </a:lnTo>
                    <a:lnTo>
                      <a:pt x="393" y="132"/>
                    </a:lnTo>
                    <a:lnTo>
                      <a:pt x="1"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9"/>
              <p:cNvSpPr/>
              <p:nvPr/>
            </p:nvSpPr>
            <p:spPr>
              <a:xfrm>
                <a:off x="163013" y="3961111"/>
                <a:ext cx="237025" cy="104031"/>
              </a:xfrm>
              <a:custGeom>
                <a:avLst/>
                <a:gdLst/>
                <a:ahLst/>
                <a:cxnLst/>
                <a:rect l="l" t="t" r="r" b="b"/>
                <a:pathLst>
                  <a:path w="1756" h="763" extrusionOk="0">
                    <a:moveTo>
                      <a:pt x="1" y="0"/>
                    </a:moveTo>
                    <a:lnTo>
                      <a:pt x="20" y="591"/>
                    </a:lnTo>
                    <a:lnTo>
                      <a:pt x="1756" y="763"/>
                    </a:lnTo>
                    <a:lnTo>
                      <a:pt x="1738" y="172"/>
                    </a:lnTo>
                    <a:lnTo>
                      <a:pt x="1158" y="114"/>
                    </a:lnTo>
                    <a:lnTo>
                      <a:pt x="984" y="559"/>
                    </a:lnTo>
                    <a:lnTo>
                      <a:pt x="968" y="112"/>
                    </a:lnTo>
                    <a:lnTo>
                      <a:pt x="1158" y="114"/>
                    </a:lnTo>
                    <a:lnTo>
                      <a:pt x="988" y="98"/>
                    </a:lnTo>
                    <a:lnTo>
                      <a:pt x="1"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9"/>
              <p:cNvSpPr/>
              <p:nvPr/>
            </p:nvSpPr>
            <p:spPr>
              <a:xfrm>
                <a:off x="293674" y="3976381"/>
                <a:ext cx="25646" cy="61083"/>
              </a:xfrm>
              <a:custGeom>
                <a:avLst/>
                <a:gdLst/>
                <a:ahLst/>
                <a:cxnLst/>
                <a:rect l="l" t="t" r="r" b="b"/>
                <a:pathLst>
                  <a:path w="190" h="448" extrusionOk="0">
                    <a:moveTo>
                      <a:pt x="0" y="0"/>
                    </a:moveTo>
                    <a:lnTo>
                      <a:pt x="16" y="447"/>
                    </a:lnTo>
                    <a:lnTo>
                      <a:pt x="190" y="2"/>
                    </a:lnTo>
                    <a:lnTo>
                      <a:pt x="0"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9"/>
              <p:cNvSpPr/>
              <p:nvPr/>
            </p:nvSpPr>
            <p:spPr>
              <a:xfrm>
                <a:off x="51655" y="3882442"/>
                <a:ext cx="114193" cy="159251"/>
              </a:xfrm>
              <a:custGeom>
                <a:avLst/>
                <a:gdLst/>
                <a:ahLst/>
                <a:cxnLst/>
                <a:rect l="l" t="t" r="r" b="b"/>
                <a:pathLst>
                  <a:path w="846" h="1168" extrusionOk="0">
                    <a:moveTo>
                      <a:pt x="0" y="0"/>
                    </a:moveTo>
                    <a:lnTo>
                      <a:pt x="18" y="589"/>
                    </a:lnTo>
                    <a:lnTo>
                      <a:pt x="845" y="1168"/>
                    </a:lnTo>
                    <a:lnTo>
                      <a:pt x="826" y="577"/>
                    </a:lnTo>
                    <a:lnTo>
                      <a:pt x="0"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4" name="Google Shape;2694;p39"/>
            <p:cNvGrpSpPr/>
            <p:nvPr/>
          </p:nvGrpSpPr>
          <p:grpSpPr>
            <a:xfrm>
              <a:off x="3641539" y="4402284"/>
              <a:ext cx="1860878" cy="412564"/>
              <a:chOff x="51655" y="3808136"/>
              <a:chExt cx="699736" cy="263687"/>
            </a:xfrm>
          </p:grpSpPr>
          <p:sp>
            <p:nvSpPr>
              <p:cNvPr id="2695" name="Google Shape;2695;p39"/>
              <p:cNvSpPr/>
              <p:nvPr/>
            </p:nvSpPr>
            <p:spPr>
              <a:xfrm>
                <a:off x="397608" y="3973518"/>
                <a:ext cx="133090" cy="91624"/>
              </a:xfrm>
              <a:custGeom>
                <a:avLst/>
                <a:gdLst/>
                <a:ahLst/>
                <a:cxnLst/>
                <a:rect l="l" t="t" r="r" b="b"/>
                <a:pathLst>
                  <a:path w="986" h="672" extrusionOk="0">
                    <a:moveTo>
                      <a:pt x="968" y="0"/>
                    </a:moveTo>
                    <a:lnTo>
                      <a:pt x="0" y="81"/>
                    </a:lnTo>
                    <a:lnTo>
                      <a:pt x="18" y="672"/>
                    </a:lnTo>
                    <a:lnTo>
                      <a:pt x="985" y="589"/>
                    </a:lnTo>
                    <a:lnTo>
                      <a:pt x="968"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9"/>
              <p:cNvSpPr/>
              <p:nvPr/>
            </p:nvSpPr>
            <p:spPr>
              <a:xfrm>
                <a:off x="51655" y="3808136"/>
                <a:ext cx="697442" cy="183384"/>
              </a:xfrm>
              <a:custGeom>
                <a:avLst/>
                <a:gdLst/>
                <a:ahLst/>
                <a:cxnLst/>
                <a:rect l="l" t="t" r="r" b="b"/>
                <a:pathLst>
                  <a:path w="5167" h="1345" extrusionOk="0">
                    <a:moveTo>
                      <a:pt x="3254" y="0"/>
                    </a:moveTo>
                    <a:lnTo>
                      <a:pt x="1218" y="63"/>
                    </a:lnTo>
                    <a:lnTo>
                      <a:pt x="0" y="545"/>
                    </a:lnTo>
                    <a:lnTo>
                      <a:pt x="826" y="1122"/>
                    </a:lnTo>
                    <a:lnTo>
                      <a:pt x="1813" y="1220"/>
                    </a:lnTo>
                    <a:lnTo>
                      <a:pt x="2230" y="926"/>
                    </a:lnTo>
                    <a:lnTo>
                      <a:pt x="1983" y="1236"/>
                    </a:lnTo>
                    <a:lnTo>
                      <a:pt x="2563" y="1294"/>
                    </a:lnTo>
                    <a:lnTo>
                      <a:pt x="3531" y="1213"/>
                    </a:lnTo>
                    <a:lnTo>
                      <a:pt x="3923" y="1345"/>
                    </a:lnTo>
                    <a:lnTo>
                      <a:pt x="4553" y="1182"/>
                    </a:lnTo>
                    <a:lnTo>
                      <a:pt x="5166" y="496"/>
                    </a:lnTo>
                    <a:lnTo>
                      <a:pt x="3254"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9"/>
              <p:cNvSpPr/>
              <p:nvPr/>
            </p:nvSpPr>
            <p:spPr>
              <a:xfrm>
                <a:off x="296239" y="3934252"/>
                <a:ext cx="56422" cy="42540"/>
              </a:xfrm>
              <a:custGeom>
                <a:avLst/>
                <a:gdLst/>
                <a:ahLst/>
                <a:cxnLst/>
                <a:rect l="l" t="t" r="r" b="b"/>
                <a:pathLst>
                  <a:path w="418" h="312" extrusionOk="0">
                    <a:moveTo>
                      <a:pt x="418" y="1"/>
                    </a:moveTo>
                    <a:lnTo>
                      <a:pt x="1" y="295"/>
                    </a:lnTo>
                    <a:lnTo>
                      <a:pt x="171" y="311"/>
                    </a:lnTo>
                    <a:lnTo>
                      <a:pt x="418" y="1"/>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9"/>
              <p:cNvSpPr/>
              <p:nvPr/>
            </p:nvSpPr>
            <p:spPr>
              <a:xfrm>
                <a:off x="666083" y="3875761"/>
                <a:ext cx="85307" cy="173840"/>
              </a:xfrm>
              <a:custGeom>
                <a:avLst/>
                <a:gdLst/>
                <a:ahLst/>
                <a:cxnLst/>
                <a:rect l="l" t="t" r="r" b="b"/>
                <a:pathLst>
                  <a:path w="632" h="1275" extrusionOk="0">
                    <a:moveTo>
                      <a:pt x="614" y="0"/>
                    </a:moveTo>
                    <a:lnTo>
                      <a:pt x="1" y="686"/>
                    </a:lnTo>
                    <a:lnTo>
                      <a:pt x="20" y="1275"/>
                    </a:lnTo>
                    <a:lnTo>
                      <a:pt x="632" y="589"/>
                    </a:lnTo>
                    <a:lnTo>
                      <a:pt x="614"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9"/>
              <p:cNvSpPr/>
              <p:nvPr/>
            </p:nvSpPr>
            <p:spPr>
              <a:xfrm>
                <a:off x="581181" y="3969155"/>
                <a:ext cx="87737" cy="102668"/>
              </a:xfrm>
              <a:custGeom>
                <a:avLst/>
                <a:gdLst/>
                <a:ahLst/>
                <a:cxnLst/>
                <a:rect l="l" t="t" r="r" b="b"/>
                <a:pathLst>
                  <a:path w="650" h="753" extrusionOk="0">
                    <a:moveTo>
                      <a:pt x="630" y="1"/>
                    </a:moveTo>
                    <a:lnTo>
                      <a:pt x="0" y="164"/>
                    </a:lnTo>
                    <a:lnTo>
                      <a:pt x="20" y="753"/>
                    </a:lnTo>
                    <a:lnTo>
                      <a:pt x="649" y="590"/>
                    </a:lnTo>
                    <a:lnTo>
                      <a:pt x="630" y="1"/>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9"/>
              <p:cNvSpPr/>
              <p:nvPr/>
            </p:nvSpPr>
            <p:spPr>
              <a:xfrm>
                <a:off x="528134" y="3973518"/>
                <a:ext cx="55747" cy="98305"/>
              </a:xfrm>
              <a:custGeom>
                <a:avLst/>
                <a:gdLst/>
                <a:ahLst/>
                <a:cxnLst/>
                <a:rect l="l" t="t" r="r" b="b"/>
                <a:pathLst>
                  <a:path w="413" h="721" extrusionOk="0">
                    <a:moveTo>
                      <a:pt x="1" y="0"/>
                    </a:moveTo>
                    <a:lnTo>
                      <a:pt x="18" y="589"/>
                    </a:lnTo>
                    <a:lnTo>
                      <a:pt x="413" y="721"/>
                    </a:lnTo>
                    <a:lnTo>
                      <a:pt x="393" y="132"/>
                    </a:lnTo>
                    <a:lnTo>
                      <a:pt x="1"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9"/>
              <p:cNvSpPr/>
              <p:nvPr/>
            </p:nvSpPr>
            <p:spPr>
              <a:xfrm>
                <a:off x="163013" y="3961111"/>
                <a:ext cx="237025" cy="104031"/>
              </a:xfrm>
              <a:custGeom>
                <a:avLst/>
                <a:gdLst/>
                <a:ahLst/>
                <a:cxnLst/>
                <a:rect l="l" t="t" r="r" b="b"/>
                <a:pathLst>
                  <a:path w="1756" h="763" extrusionOk="0">
                    <a:moveTo>
                      <a:pt x="1" y="0"/>
                    </a:moveTo>
                    <a:lnTo>
                      <a:pt x="20" y="591"/>
                    </a:lnTo>
                    <a:lnTo>
                      <a:pt x="1756" y="763"/>
                    </a:lnTo>
                    <a:lnTo>
                      <a:pt x="1738" y="172"/>
                    </a:lnTo>
                    <a:lnTo>
                      <a:pt x="1158" y="114"/>
                    </a:lnTo>
                    <a:lnTo>
                      <a:pt x="984" y="559"/>
                    </a:lnTo>
                    <a:lnTo>
                      <a:pt x="968" y="112"/>
                    </a:lnTo>
                    <a:lnTo>
                      <a:pt x="1158" y="114"/>
                    </a:lnTo>
                    <a:lnTo>
                      <a:pt x="988" y="98"/>
                    </a:lnTo>
                    <a:lnTo>
                      <a:pt x="1"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9"/>
              <p:cNvSpPr/>
              <p:nvPr/>
            </p:nvSpPr>
            <p:spPr>
              <a:xfrm>
                <a:off x="293674" y="3976381"/>
                <a:ext cx="25646" cy="61083"/>
              </a:xfrm>
              <a:custGeom>
                <a:avLst/>
                <a:gdLst/>
                <a:ahLst/>
                <a:cxnLst/>
                <a:rect l="l" t="t" r="r" b="b"/>
                <a:pathLst>
                  <a:path w="190" h="448" extrusionOk="0">
                    <a:moveTo>
                      <a:pt x="0" y="0"/>
                    </a:moveTo>
                    <a:lnTo>
                      <a:pt x="16" y="447"/>
                    </a:lnTo>
                    <a:lnTo>
                      <a:pt x="190" y="2"/>
                    </a:lnTo>
                    <a:lnTo>
                      <a:pt x="0"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9"/>
              <p:cNvSpPr/>
              <p:nvPr/>
            </p:nvSpPr>
            <p:spPr>
              <a:xfrm>
                <a:off x="51655" y="3882442"/>
                <a:ext cx="114193" cy="159251"/>
              </a:xfrm>
              <a:custGeom>
                <a:avLst/>
                <a:gdLst/>
                <a:ahLst/>
                <a:cxnLst/>
                <a:rect l="l" t="t" r="r" b="b"/>
                <a:pathLst>
                  <a:path w="846" h="1168" extrusionOk="0">
                    <a:moveTo>
                      <a:pt x="0" y="0"/>
                    </a:moveTo>
                    <a:lnTo>
                      <a:pt x="18" y="589"/>
                    </a:lnTo>
                    <a:lnTo>
                      <a:pt x="845" y="1168"/>
                    </a:lnTo>
                    <a:lnTo>
                      <a:pt x="826" y="577"/>
                    </a:lnTo>
                    <a:lnTo>
                      <a:pt x="0"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04" name="Google Shape;2704;p39"/>
          <p:cNvGrpSpPr/>
          <p:nvPr/>
        </p:nvGrpSpPr>
        <p:grpSpPr>
          <a:xfrm>
            <a:off x="6565662" y="169731"/>
            <a:ext cx="2425678" cy="2585852"/>
            <a:chOff x="7314050" y="40571"/>
            <a:chExt cx="1164400" cy="1241288"/>
          </a:xfrm>
        </p:grpSpPr>
        <p:sp>
          <p:nvSpPr>
            <p:cNvPr id="2705" name="Google Shape;2705;p39"/>
            <p:cNvSpPr/>
            <p:nvPr/>
          </p:nvSpPr>
          <p:spPr>
            <a:xfrm>
              <a:off x="7714512" y="1127837"/>
              <a:ext cx="186287" cy="154022"/>
            </a:xfrm>
            <a:custGeom>
              <a:avLst/>
              <a:gdLst/>
              <a:ahLst/>
              <a:cxnLst/>
              <a:rect l="l" t="t" r="r" b="b"/>
              <a:pathLst>
                <a:path w="1270" h="1050" extrusionOk="0">
                  <a:moveTo>
                    <a:pt x="770" y="1"/>
                  </a:moveTo>
                  <a:lnTo>
                    <a:pt x="770" y="1"/>
                  </a:lnTo>
                  <a:cubicBezTo>
                    <a:pt x="784" y="76"/>
                    <a:pt x="777" y="132"/>
                    <a:pt x="751" y="176"/>
                  </a:cubicBezTo>
                  <a:cubicBezTo>
                    <a:pt x="726" y="213"/>
                    <a:pt x="686" y="237"/>
                    <a:pt x="642" y="246"/>
                  </a:cubicBezTo>
                  <a:cubicBezTo>
                    <a:pt x="418" y="293"/>
                    <a:pt x="132" y="400"/>
                    <a:pt x="43" y="504"/>
                  </a:cubicBezTo>
                  <a:cubicBezTo>
                    <a:pt x="9" y="541"/>
                    <a:pt x="1" y="595"/>
                    <a:pt x="22" y="641"/>
                  </a:cubicBezTo>
                  <a:cubicBezTo>
                    <a:pt x="48" y="701"/>
                    <a:pt x="122" y="739"/>
                    <a:pt x="214" y="739"/>
                  </a:cubicBezTo>
                  <a:cubicBezTo>
                    <a:pt x="219" y="739"/>
                    <a:pt x="223" y="739"/>
                    <a:pt x="227" y="739"/>
                  </a:cubicBezTo>
                  <a:cubicBezTo>
                    <a:pt x="193" y="420"/>
                    <a:pt x="707" y="299"/>
                    <a:pt x="730" y="293"/>
                  </a:cubicBezTo>
                  <a:cubicBezTo>
                    <a:pt x="732" y="293"/>
                    <a:pt x="734" y="293"/>
                    <a:pt x="736" y="293"/>
                  </a:cubicBezTo>
                  <a:cubicBezTo>
                    <a:pt x="766" y="293"/>
                    <a:pt x="775" y="338"/>
                    <a:pt x="742" y="346"/>
                  </a:cubicBezTo>
                  <a:cubicBezTo>
                    <a:pt x="737" y="346"/>
                    <a:pt x="223" y="467"/>
                    <a:pt x="285" y="760"/>
                  </a:cubicBezTo>
                  <a:cubicBezTo>
                    <a:pt x="353" y="842"/>
                    <a:pt x="453" y="891"/>
                    <a:pt x="560" y="897"/>
                  </a:cubicBezTo>
                  <a:cubicBezTo>
                    <a:pt x="583" y="897"/>
                    <a:pt x="605" y="893"/>
                    <a:pt x="626" y="882"/>
                  </a:cubicBezTo>
                  <a:cubicBezTo>
                    <a:pt x="560" y="548"/>
                    <a:pt x="919" y="372"/>
                    <a:pt x="923" y="371"/>
                  </a:cubicBezTo>
                  <a:cubicBezTo>
                    <a:pt x="928" y="368"/>
                    <a:pt x="933" y="366"/>
                    <a:pt x="937" y="366"/>
                  </a:cubicBezTo>
                  <a:cubicBezTo>
                    <a:pt x="963" y="366"/>
                    <a:pt x="977" y="406"/>
                    <a:pt x="946" y="418"/>
                  </a:cubicBezTo>
                  <a:cubicBezTo>
                    <a:pt x="933" y="425"/>
                    <a:pt x="616" y="581"/>
                    <a:pt x="679" y="879"/>
                  </a:cubicBezTo>
                  <a:cubicBezTo>
                    <a:pt x="679" y="879"/>
                    <a:pt x="679" y="881"/>
                    <a:pt x="679" y="881"/>
                  </a:cubicBezTo>
                  <a:cubicBezTo>
                    <a:pt x="733" y="958"/>
                    <a:pt x="928" y="1049"/>
                    <a:pt x="1038" y="1049"/>
                  </a:cubicBezTo>
                  <a:cubicBezTo>
                    <a:pt x="1042" y="1050"/>
                    <a:pt x="1046" y="1050"/>
                    <a:pt x="1049" y="1050"/>
                  </a:cubicBezTo>
                  <a:cubicBezTo>
                    <a:pt x="1066" y="1050"/>
                    <a:pt x="1082" y="1044"/>
                    <a:pt x="1095" y="1035"/>
                  </a:cubicBezTo>
                  <a:lnTo>
                    <a:pt x="1103" y="1005"/>
                  </a:lnTo>
                  <a:cubicBezTo>
                    <a:pt x="1095" y="821"/>
                    <a:pt x="1151" y="702"/>
                    <a:pt x="1194" y="606"/>
                  </a:cubicBezTo>
                  <a:cubicBezTo>
                    <a:pt x="1240" y="511"/>
                    <a:pt x="1270" y="446"/>
                    <a:pt x="1219" y="362"/>
                  </a:cubicBezTo>
                  <a:cubicBezTo>
                    <a:pt x="1165" y="267"/>
                    <a:pt x="1140" y="160"/>
                    <a:pt x="1149" y="52"/>
                  </a:cubicBezTo>
                  <a:lnTo>
                    <a:pt x="7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9"/>
            <p:cNvSpPr/>
            <p:nvPr/>
          </p:nvSpPr>
          <p:spPr>
            <a:xfrm>
              <a:off x="7927499" y="1127544"/>
              <a:ext cx="186287" cy="154022"/>
            </a:xfrm>
            <a:custGeom>
              <a:avLst/>
              <a:gdLst/>
              <a:ahLst/>
              <a:cxnLst/>
              <a:rect l="l" t="t" r="r" b="b"/>
              <a:pathLst>
                <a:path w="1270" h="1050" extrusionOk="0">
                  <a:moveTo>
                    <a:pt x="498" y="1"/>
                  </a:moveTo>
                  <a:lnTo>
                    <a:pt x="119" y="54"/>
                  </a:lnTo>
                  <a:cubicBezTo>
                    <a:pt x="128" y="160"/>
                    <a:pt x="105" y="267"/>
                    <a:pt x="51" y="362"/>
                  </a:cubicBezTo>
                  <a:cubicBezTo>
                    <a:pt x="0" y="446"/>
                    <a:pt x="30" y="509"/>
                    <a:pt x="76" y="606"/>
                  </a:cubicBezTo>
                  <a:cubicBezTo>
                    <a:pt x="119" y="702"/>
                    <a:pt x="175" y="821"/>
                    <a:pt x="167" y="1005"/>
                  </a:cubicBezTo>
                  <a:lnTo>
                    <a:pt x="174" y="1034"/>
                  </a:lnTo>
                  <a:cubicBezTo>
                    <a:pt x="189" y="1044"/>
                    <a:pt x="206" y="1050"/>
                    <a:pt x="224" y="1050"/>
                  </a:cubicBezTo>
                  <a:cubicBezTo>
                    <a:pt x="226" y="1050"/>
                    <a:pt x="229" y="1050"/>
                    <a:pt x="232" y="1049"/>
                  </a:cubicBezTo>
                  <a:cubicBezTo>
                    <a:pt x="342" y="1049"/>
                    <a:pt x="538" y="958"/>
                    <a:pt x="591" y="881"/>
                  </a:cubicBezTo>
                  <a:lnTo>
                    <a:pt x="591" y="877"/>
                  </a:lnTo>
                  <a:cubicBezTo>
                    <a:pt x="654" y="581"/>
                    <a:pt x="337" y="425"/>
                    <a:pt x="323" y="418"/>
                  </a:cubicBezTo>
                  <a:cubicBezTo>
                    <a:pt x="310" y="411"/>
                    <a:pt x="303" y="395"/>
                    <a:pt x="310" y="383"/>
                  </a:cubicBezTo>
                  <a:cubicBezTo>
                    <a:pt x="315" y="373"/>
                    <a:pt x="325" y="368"/>
                    <a:pt x="334" y="368"/>
                  </a:cubicBezTo>
                  <a:cubicBezTo>
                    <a:pt x="338" y="368"/>
                    <a:pt x="342" y="369"/>
                    <a:pt x="346" y="371"/>
                  </a:cubicBezTo>
                  <a:cubicBezTo>
                    <a:pt x="349" y="371"/>
                    <a:pt x="710" y="548"/>
                    <a:pt x="644" y="883"/>
                  </a:cubicBezTo>
                  <a:cubicBezTo>
                    <a:pt x="661" y="892"/>
                    <a:pt x="680" y="895"/>
                    <a:pt x="699" y="895"/>
                  </a:cubicBezTo>
                  <a:cubicBezTo>
                    <a:pt x="703" y="895"/>
                    <a:pt x="706" y="895"/>
                    <a:pt x="710" y="895"/>
                  </a:cubicBezTo>
                  <a:cubicBezTo>
                    <a:pt x="817" y="892"/>
                    <a:pt x="917" y="842"/>
                    <a:pt x="985" y="760"/>
                  </a:cubicBezTo>
                  <a:cubicBezTo>
                    <a:pt x="1047" y="467"/>
                    <a:pt x="533" y="346"/>
                    <a:pt x="528" y="346"/>
                  </a:cubicBezTo>
                  <a:cubicBezTo>
                    <a:pt x="495" y="338"/>
                    <a:pt x="503" y="293"/>
                    <a:pt x="531" y="293"/>
                  </a:cubicBezTo>
                  <a:cubicBezTo>
                    <a:pt x="533" y="293"/>
                    <a:pt x="536" y="293"/>
                    <a:pt x="538" y="294"/>
                  </a:cubicBezTo>
                  <a:cubicBezTo>
                    <a:pt x="561" y="299"/>
                    <a:pt x="1077" y="418"/>
                    <a:pt x="1043" y="739"/>
                  </a:cubicBezTo>
                  <a:cubicBezTo>
                    <a:pt x="1047" y="739"/>
                    <a:pt x="1051" y="739"/>
                    <a:pt x="1056" y="739"/>
                  </a:cubicBezTo>
                  <a:cubicBezTo>
                    <a:pt x="1148" y="739"/>
                    <a:pt x="1220" y="701"/>
                    <a:pt x="1248" y="639"/>
                  </a:cubicBezTo>
                  <a:cubicBezTo>
                    <a:pt x="1269" y="593"/>
                    <a:pt x="1261" y="541"/>
                    <a:pt x="1227" y="504"/>
                  </a:cubicBezTo>
                  <a:cubicBezTo>
                    <a:pt x="1136" y="402"/>
                    <a:pt x="849" y="295"/>
                    <a:pt x="626" y="246"/>
                  </a:cubicBezTo>
                  <a:cubicBezTo>
                    <a:pt x="580" y="239"/>
                    <a:pt x="540" y="215"/>
                    <a:pt x="516" y="176"/>
                  </a:cubicBezTo>
                  <a:cubicBezTo>
                    <a:pt x="489" y="134"/>
                    <a:pt x="484" y="78"/>
                    <a:pt x="4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9"/>
            <p:cNvSpPr/>
            <p:nvPr/>
          </p:nvSpPr>
          <p:spPr>
            <a:xfrm>
              <a:off x="7314050" y="518525"/>
              <a:ext cx="377400" cy="145750"/>
            </a:xfrm>
            <a:custGeom>
              <a:avLst/>
              <a:gdLst/>
              <a:ahLst/>
              <a:cxnLst/>
              <a:rect l="l" t="t" r="r" b="b"/>
              <a:pathLst>
                <a:path w="15096" h="5830" extrusionOk="0">
                  <a:moveTo>
                    <a:pt x="14548" y="3167"/>
                  </a:moveTo>
                  <a:lnTo>
                    <a:pt x="10428" y="4643"/>
                  </a:lnTo>
                  <a:lnTo>
                    <a:pt x="6833" y="5096"/>
                  </a:lnTo>
                  <a:lnTo>
                    <a:pt x="3830" y="5297"/>
                  </a:lnTo>
                  <a:lnTo>
                    <a:pt x="1597" y="5507"/>
                  </a:lnTo>
                  <a:lnTo>
                    <a:pt x="534" y="5698"/>
                  </a:lnTo>
                  <a:lnTo>
                    <a:pt x="0" y="5830"/>
                  </a:lnTo>
                  <a:lnTo>
                    <a:pt x="176" y="5341"/>
                  </a:lnTo>
                  <a:lnTo>
                    <a:pt x="951" y="4762"/>
                  </a:lnTo>
                  <a:lnTo>
                    <a:pt x="2356" y="4024"/>
                  </a:lnTo>
                  <a:lnTo>
                    <a:pt x="4056" y="3356"/>
                  </a:lnTo>
                  <a:lnTo>
                    <a:pt x="11667" y="1452"/>
                  </a:lnTo>
                  <a:lnTo>
                    <a:pt x="15096" y="0"/>
                  </a:lnTo>
                  <a:close/>
                </a:path>
              </a:pathLst>
            </a:custGeom>
            <a:solidFill>
              <a:schemeClr val="dk1"/>
            </a:solidFill>
            <a:ln>
              <a:noFill/>
            </a:ln>
          </p:spPr>
          <p:txBody>
            <a:bodyPr/>
            <a:lstStyle/>
            <a:p>
              <a:endParaRPr lang="en-US"/>
            </a:p>
          </p:txBody>
        </p:sp>
        <p:sp>
          <p:nvSpPr>
            <p:cNvPr id="2708" name="Google Shape;2708;p39"/>
            <p:cNvSpPr/>
            <p:nvPr/>
          </p:nvSpPr>
          <p:spPr>
            <a:xfrm>
              <a:off x="8064700" y="604250"/>
              <a:ext cx="65475" cy="77975"/>
            </a:xfrm>
            <a:custGeom>
              <a:avLst/>
              <a:gdLst/>
              <a:ahLst/>
              <a:cxnLst/>
              <a:rect l="l" t="t" r="r" b="b"/>
              <a:pathLst>
                <a:path w="2619" h="3119" extrusionOk="0">
                  <a:moveTo>
                    <a:pt x="0" y="333"/>
                  </a:moveTo>
                  <a:lnTo>
                    <a:pt x="2619" y="3119"/>
                  </a:lnTo>
                  <a:lnTo>
                    <a:pt x="2095" y="262"/>
                  </a:lnTo>
                  <a:lnTo>
                    <a:pt x="810" y="0"/>
                  </a:lnTo>
                  <a:close/>
                </a:path>
              </a:pathLst>
            </a:custGeom>
            <a:solidFill>
              <a:schemeClr val="lt1"/>
            </a:solidFill>
            <a:ln>
              <a:noFill/>
            </a:ln>
          </p:spPr>
          <p:txBody>
            <a:bodyPr/>
            <a:lstStyle/>
            <a:p>
              <a:endParaRPr lang="en-US"/>
            </a:p>
          </p:txBody>
        </p:sp>
        <p:sp>
          <p:nvSpPr>
            <p:cNvPr id="2709" name="Google Shape;2709;p39"/>
            <p:cNvSpPr/>
            <p:nvPr/>
          </p:nvSpPr>
          <p:spPr>
            <a:xfrm>
              <a:off x="8117675" y="566150"/>
              <a:ext cx="360775" cy="125600"/>
            </a:xfrm>
            <a:custGeom>
              <a:avLst/>
              <a:gdLst/>
              <a:ahLst/>
              <a:cxnLst/>
              <a:rect l="l" t="t" r="r" b="b"/>
              <a:pathLst>
                <a:path w="14431" h="5024" extrusionOk="0">
                  <a:moveTo>
                    <a:pt x="2882" y="1952"/>
                  </a:moveTo>
                  <a:lnTo>
                    <a:pt x="5310" y="2881"/>
                  </a:lnTo>
                  <a:lnTo>
                    <a:pt x="7835" y="3619"/>
                  </a:lnTo>
                  <a:lnTo>
                    <a:pt x="10621" y="4238"/>
                  </a:lnTo>
                  <a:lnTo>
                    <a:pt x="12835" y="4596"/>
                  </a:lnTo>
                  <a:lnTo>
                    <a:pt x="13883" y="4857"/>
                  </a:lnTo>
                  <a:lnTo>
                    <a:pt x="14407" y="5024"/>
                  </a:lnTo>
                  <a:lnTo>
                    <a:pt x="14431" y="4738"/>
                  </a:lnTo>
                  <a:lnTo>
                    <a:pt x="13645" y="4024"/>
                  </a:lnTo>
                  <a:lnTo>
                    <a:pt x="12740" y="3429"/>
                  </a:lnTo>
                  <a:lnTo>
                    <a:pt x="10525" y="2286"/>
                  </a:lnTo>
                  <a:lnTo>
                    <a:pt x="3024" y="71"/>
                  </a:lnTo>
                  <a:lnTo>
                    <a:pt x="0" y="0"/>
                  </a:lnTo>
                  <a:close/>
                </a:path>
              </a:pathLst>
            </a:custGeom>
            <a:solidFill>
              <a:schemeClr val="dk1"/>
            </a:solidFill>
            <a:ln>
              <a:noFill/>
            </a:ln>
          </p:spPr>
          <p:txBody>
            <a:bodyPr/>
            <a:lstStyle/>
            <a:p>
              <a:endParaRPr lang="en-US"/>
            </a:p>
          </p:txBody>
        </p:sp>
        <p:sp>
          <p:nvSpPr>
            <p:cNvPr id="2710" name="Google Shape;2710;p39"/>
            <p:cNvSpPr/>
            <p:nvPr/>
          </p:nvSpPr>
          <p:spPr>
            <a:xfrm>
              <a:off x="7904818" y="130679"/>
              <a:ext cx="59050" cy="59377"/>
            </a:xfrm>
            <a:custGeom>
              <a:avLst/>
              <a:gdLst/>
              <a:ahLst/>
              <a:cxnLst/>
              <a:rect l="l" t="t" r="r" b="b"/>
              <a:pathLst>
                <a:path w="527" h="530" extrusionOk="0">
                  <a:moveTo>
                    <a:pt x="0" y="0"/>
                  </a:moveTo>
                  <a:cubicBezTo>
                    <a:pt x="107" y="244"/>
                    <a:pt x="277" y="423"/>
                    <a:pt x="521" y="530"/>
                  </a:cubicBezTo>
                  <a:cubicBezTo>
                    <a:pt x="525" y="519"/>
                    <a:pt x="526" y="514"/>
                    <a:pt x="526" y="512"/>
                  </a:cubicBezTo>
                  <a:cubicBezTo>
                    <a:pt x="423" y="365"/>
                    <a:pt x="351" y="191"/>
                    <a:pt x="169" y="111"/>
                  </a:cubicBezTo>
                  <a:cubicBezTo>
                    <a:pt x="109" y="85"/>
                    <a:pt x="57" y="37"/>
                    <a:pt x="0" y="0"/>
                  </a:cubicBezTo>
                  <a:close/>
                </a:path>
              </a:pathLst>
            </a:custGeom>
            <a:gradFill>
              <a:gsLst>
                <a:gs pos="0">
                  <a:srgbClr val="424242"/>
                </a:gs>
                <a:gs pos="100000">
                  <a:srgbClr val="01010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9"/>
            <p:cNvSpPr/>
            <p:nvPr/>
          </p:nvSpPr>
          <p:spPr>
            <a:xfrm>
              <a:off x="7655225" y="311975"/>
              <a:ext cx="822341" cy="670505"/>
            </a:xfrm>
            <a:custGeom>
              <a:avLst/>
              <a:gdLst/>
              <a:ahLst/>
              <a:cxnLst/>
              <a:rect l="l" t="t" r="r" b="b"/>
              <a:pathLst>
                <a:path w="12030" h="9674" extrusionOk="0">
                  <a:moveTo>
                    <a:pt x="4230" y="0"/>
                  </a:moveTo>
                  <a:cubicBezTo>
                    <a:pt x="4216" y="0"/>
                    <a:pt x="4202" y="2"/>
                    <a:pt x="4189" y="6"/>
                  </a:cubicBezTo>
                  <a:cubicBezTo>
                    <a:pt x="4096" y="31"/>
                    <a:pt x="4005" y="61"/>
                    <a:pt x="3916" y="94"/>
                  </a:cubicBezTo>
                  <a:cubicBezTo>
                    <a:pt x="3509" y="241"/>
                    <a:pt x="3099" y="366"/>
                    <a:pt x="2666" y="411"/>
                  </a:cubicBezTo>
                  <a:cubicBezTo>
                    <a:pt x="2531" y="425"/>
                    <a:pt x="2396" y="433"/>
                    <a:pt x="2261" y="433"/>
                  </a:cubicBezTo>
                  <a:cubicBezTo>
                    <a:pt x="1958" y="433"/>
                    <a:pt x="1655" y="397"/>
                    <a:pt x="1360" y="326"/>
                  </a:cubicBezTo>
                  <a:cubicBezTo>
                    <a:pt x="1191" y="283"/>
                    <a:pt x="1027" y="233"/>
                    <a:pt x="863" y="175"/>
                  </a:cubicBezTo>
                  <a:cubicBezTo>
                    <a:pt x="862" y="182"/>
                    <a:pt x="860" y="189"/>
                    <a:pt x="860" y="196"/>
                  </a:cubicBezTo>
                  <a:cubicBezTo>
                    <a:pt x="860" y="667"/>
                    <a:pt x="828" y="1139"/>
                    <a:pt x="762" y="1605"/>
                  </a:cubicBezTo>
                  <a:cubicBezTo>
                    <a:pt x="711" y="1993"/>
                    <a:pt x="643" y="2377"/>
                    <a:pt x="571" y="2761"/>
                  </a:cubicBezTo>
                  <a:cubicBezTo>
                    <a:pt x="499" y="3139"/>
                    <a:pt x="425" y="3516"/>
                    <a:pt x="353" y="3893"/>
                  </a:cubicBezTo>
                  <a:cubicBezTo>
                    <a:pt x="297" y="4191"/>
                    <a:pt x="246" y="4489"/>
                    <a:pt x="204" y="4787"/>
                  </a:cubicBezTo>
                  <a:cubicBezTo>
                    <a:pt x="176" y="4978"/>
                    <a:pt x="145" y="5168"/>
                    <a:pt x="122" y="5359"/>
                  </a:cubicBezTo>
                  <a:cubicBezTo>
                    <a:pt x="99" y="5541"/>
                    <a:pt x="87" y="5722"/>
                    <a:pt x="68" y="5904"/>
                  </a:cubicBezTo>
                  <a:cubicBezTo>
                    <a:pt x="34" y="6216"/>
                    <a:pt x="18" y="6528"/>
                    <a:pt x="11" y="6842"/>
                  </a:cubicBezTo>
                  <a:cubicBezTo>
                    <a:pt x="1" y="7194"/>
                    <a:pt x="10" y="7547"/>
                    <a:pt x="36" y="7899"/>
                  </a:cubicBezTo>
                  <a:cubicBezTo>
                    <a:pt x="45" y="8069"/>
                    <a:pt x="64" y="8237"/>
                    <a:pt x="92" y="8406"/>
                  </a:cubicBezTo>
                  <a:cubicBezTo>
                    <a:pt x="157" y="8423"/>
                    <a:pt x="199" y="8477"/>
                    <a:pt x="248" y="8516"/>
                  </a:cubicBezTo>
                  <a:cubicBezTo>
                    <a:pt x="634" y="8816"/>
                    <a:pt x="1055" y="9065"/>
                    <a:pt x="1503" y="9258"/>
                  </a:cubicBezTo>
                  <a:cubicBezTo>
                    <a:pt x="1840" y="9401"/>
                    <a:pt x="2191" y="9510"/>
                    <a:pt x="2550" y="9582"/>
                  </a:cubicBezTo>
                  <a:cubicBezTo>
                    <a:pt x="2759" y="9622"/>
                    <a:pt x="2969" y="9649"/>
                    <a:pt x="3181" y="9663"/>
                  </a:cubicBezTo>
                  <a:cubicBezTo>
                    <a:pt x="3279" y="9670"/>
                    <a:pt x="3377" y="9671"/>
                    <a:pt x="3476" y="9673"/>
                  </a:cubicBezTo>
                  <a:cubicBezTo>
                    <a:pt x="3506" y="9674"/>
                    <a:pt x="3537" y="9674"/>
                    <a:pt x="3568" y="9674"/>
                  </a:cubicBezTo>
                  <a:cubicBezTo>
                    <a:pt x="4019" y="9674"/>
                    <a:pt x="4470" y="9614"/>
                    <a:pt x="4904" y="9493"/>
                  </a:cubicBezTo>
                  <a:cubicBezTo>
                    <a:pt x="5527" y="9319"/>
                    <a:pt x="6112" y="9038"/>
                    <a:pt x="6635" y="8660"/>
                  </a:cubicBezTo>
                  <a:cubicBezTo>
                    <a:pt x="6805" y="8541"/>
                    <a:pt x="6968" y="8411"/>
                    <a:pt x="7122" y="8271"/>
                  </a:cubicBezTo>
                  <a:cubicBezTo>
                    <a:pt x="7138" y="8260"/>
                    <a:pt x="7154" y="8251"/>
                    <a:pt x="7169" y="8243"/>
                  </a:cubicBezTo>
                  <a:cubicBezTo>
                    <a:pt x="7203" y="8043"/>
                    <a:pt x="7208" y="7839"/>
                    <a:pt x="7213" y="7638"/>
                  </a:cubicBezTo>
                  <a:cubicBezTo>
                    <a:pt x="7226" y="7187"/>
                    <a:pt x="7201" y="6737"/>
                    <a:pt x="7145" y="6288"/>
                  </a:cubicBezTo>
                  <a:cubicBezTo>
                    <a:pt x="7083" y="5793"/>
                    <a:pt x="6973" y="5310"/>
                    <a:pt x="6845" y="4829"/>
                  </a:cubicBezTo>
                  <a:cubicBezTo>
                    <a:pt x="6842" y="4803"/>
                    <a:pt x="6826" y="4780"/>
                    <a:pt x="6803" y="4770"/>
                  </a:cubicBezTo>
                  <a:cubicBezTo>
                    <a:pt x="6696" y="4722"/>
                    <a:pt x="6594" y="4661"/>
                    <a:pt x="6503" y="4586"/>
                  </a:cubicBezTo>
                  <a:cubicBezTo>
                    <a:pt x="6480" y="4568"/>
                    <a:pt x="6472" y="4547"/>
                    <a:pt x="6480" y="4533"/>
                  </a:cubicBezTo>
                  <a:cubicBezTo>
                    <a:pt x="6486" y="4524"/>
                    <a:pt x="6493" y="4520"/>
                    <a:pt x="6500" y="4520"/>
                  </a:cubicBezTo>
                  <a:cubicBezTo>
                    <a:pt x="6513" y="4520"/>
                    <a:pt x="6526" y="4530"/>
                    <a:pt x="6537" y="4540"/>
                  </a:cubicBezTo>
                  <a:cubicBezTo>
                    <a:pt x="6624" y="4612"/>
                    <a:pt x="6721" y="4673"/>
                    <a:pt x="6822" y="4721"/>
                  </a:cubicBezTo>
                  <a:cubicBezTo>
                    <a:pt x="7224" y="4922"/>
                    <a:pt x="7652" y="5050"/>
                    <a:pt x="8085" y="5164"/>
                  </a:cubicBezTo>
                  <a:cubicBezTo>
                    <a:pt x="8865" y="5369"/>
                    <a:pt x="9661" y="5518"/>
                    <a:pt x="10462" y="5609"/>
                  </a:cubicBezTo>
                  <a:cubicBezTo>
                    <a:pt x="10768" y="5645"/>
                    <a:pt x="11076" y="5674"/>
                    <a:pt x="11384" y="5674"/>
                  </a:cubicBezTo>
                  <a:cubicBezTo>
                    <a:pt x="11469" y="5674"/>
                    <a:pt x="11555" y="5672"/>
                    <a:pt x="11640" y="5667"/>
                  </a:cubicBezTo>
                  <a:cubicBezTo>
                    <a:pt x="11747" y="5662"/>
                    <a:pt x="11855" y="5650"/>
                    <a:pt x="11957" y="5606"/>
                  </a:cubicBezTo>
                  <a:cubicBezTo>
                    <a:pt x="11992" y="5588"/>
                    <a:pt x="12027" y="5564"/>
                    <a:pt x="12027" y="5522"/>
                  </a:cubicBezTo>
                  <a:cubicBezTo>
                    <a:pt x="12029" y="5480"/>
                    <a:pt x="12001" y="5452"/>
                    <a:pt x="11964" y="5431"/>
                  </a:cubicBezTo>
                  <a:cubicBezTo>
                    <a:pt x="11931" y="5411"/>
                    <a:pt x="11896" y="5396"/>
                    <a:pt x="11859" y="5383"/>
                  </a:cubicBezTo>
                  <a:cubicBezTo>
                    <a:pt x="11614" y="5306"/>
                    <a:pt x="11359" y="5276"/>
                    <a:pt x="11107" y="5239"/>
                  </a:cubicBezTo>
                  <a:cubicBezTo>
                    <a:pt x="10541" y="5157"/>
                    <a:pt x="9976" y="5061"/>
                    <a:pt x="9422" y="4917"/>
                  </a:cubicBezTo>
                  <a:cubicBezTo>
                    <a:pt x="8355" y="4640"/>
                    <a:pt x="7357" y="4207"/>
                    <a:pt x="6449" y="3578"/>
                  </a:cubicBezTo>
                  <a:cubicBezTo>
                    <a:pt x="6405" y="3549"/>
                    <a:pt x="6372" y="3509"/>
                    <a:pt x="6352" y="3462"/>
                  </a:cubicBezTo>
                  <a:cubicBezTo>
                    <a:pt x="6272" y="3262"/>
                    <a:pt x="6182" y="3066"/>
                    <a:pt x="6084" y="2875"/>
                  </a:cubicBezTo>
                  <a:cubicBezTo>
                    <a:pt x="5977" y="2664"/>
                    <a:pt x="5876" y="2452"/>
                    <a:pt x="5763" y="2245"/>
                  </a:cubicBezTo>
                  <a:cubicBezTo>
                    <a:pt x="5658" y="2045"/>
                    <a:pt x="5543" y="1851"/>
                    <a:pt x="5430" y="1653"/>
                  </a:cubicBezTo>
                  <a:cubicBezTo>
                    <a:pt x="5183" y="1209"/>
                    <a:pt x="4908" y="780"/>
                    <a:pt x="4608" y="369"/>
                  </a:cubicBezTo>
                  <a:cubicBezTo>
                    <a:pt x="4527" y="254"/>
                    <a:pt x="4436" y="145"/>
                    <a:pt x="4335" y="45"/>
                  </a:cubicBezTo>
                  <a:cubicBezTo>
                    <a:pt x="4307" y="16"/>
                    <a:pt x="4269" y="0"/>
                    <a:pt x="4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9"/>
            <p:cNvSpPr/>
            <p:nvPr/>
          </p:nvSpPr>
          <p:spPr>
            <a:xfrm>
              <a:off x="7661517" y="884737"/>
              <a:ext cx="483971" cy="253606"/>
            </a:xfrm>
            <a:custGeom>
              <a:avLst/>
              <a:gdLst/>
              <a:ahLst/>
              <a:cxnLst/>
              <a:rect l="l" t="t" r="r" b="b"/>
              <a:pathLst>
                <a:path w="7080" h="3710" extrusionOk="0">
                  <a:moveTo>
                    <a:pt x="7079" y="0"/>
                  </a:moveTo>
                  <a:cubicBezTo>
                    <a:pt x="7062" y="7"/>
                    <a:pt x="7046" y="16"/>
                    <a:pt x="7032" y="27"/>
                  </a:cubicBezTo>
                  <a:cubicBezTo>
                    <a:pt x="6878" y="167"/>
                    <a:pt x="6713" y="297"/>
                    <a:pt x="6543" y="418"/>
                  </a:cubicBezTo>
                  <a:cubicBezTo>
                    <a:pt x="6020" y="794"/>
                    <a:pt x="5435" y="1075"/>
                    <a:pt x="4814" y="1249"/>
                  </a:cubicBezTo>
                  <a:cubicBezTo>
                    <a:pt x="4382" y="1369"/>
                    <a:pt x="3938" y="1430"/>
                    <a:pt x="3490" y="1430"/>
                  </a:cubicBezTo>
                  <a:cubicBezTo>
                    <a:pt x="3455" y="1430"/>
                    <a:pt x="3419" y="1430"/>
                    <a:pt x="3384" y="1429"/>
                  </a:cubicBezTo>
                  <a:cubicBezTo>
                    <a:pt x="3287" y="1427"/>
                    <a:pt x="3189" y="1426"/>
                    <a:pt x="3089" y="1420"/>
                  </a:cubicBezTo>
                  <a:cubicBezTo>
                    <a:pt x="2879" y="1406"/>
                    <a:pt x="2667" y="1378"/>
                    <a:pt x="2460" y="1338"/>
                  </a:cubicBezTo>
                  <a:cubicBezTo>
                    <a:pt x="2100" y="1268"/>
                    <a:pt x="1748" y="1159"/>
                    <a:pt x="1413" y="1014"/>
                  </a:cubicBezTo>
                  <a:cubicBezTo>
                    <a:pt x="964" y="821"/>
                    <a:pt x="542" y="572"/>
                    <a:pt x="158" y="272"/>
                  </a:cubicBezTo>
                  <a:cubicBezTo>
                    <a:pt x="107" y="233"/>
                    <a:pt x="65" y="179"/>
                    <a:pt x="0" y="162"/>
                  </a:cubicBezTo>
                  <a:lnTo>
                    <a:pt x="0" y="162"/>
                  </a:lnTo>
                  <a:cubicBezTo>
                    <a:pt x="56" y="649"/>
                    <a:pt x="170" y="1128"/>
                    <a:pt x="337" y="1589"/>
                  </a:cubicBezTo>
                  <a:cubicBezTo>
                    <a:pt x="575" y="2244"/>
                    <a:pt x="929" y="2828"/>
                    <a:pt x="1424" y="3324"/>
                  </a:cubicBezTo>
                  <a:cubicBezTo>
                    <a:pt x="1634" y="3535"/>
                    <a:pt x="1883" y="3661"/>
                    <a:pt x="2181" y="3687"/>
                  </a:cubicBezTo>
                  <a:cubicBezTo>
                    <a:pt x="2362" y="3702"/>
                    <a:pt x="2542" y="3708"/>
                    <a:pt x="2723" y="3708"/>
                  </a:cubicBezTo>
                  <a:cubicBezTo>
                    <a:pt x="2780" y="3708"/>
                    <a:pt x="2837" y="3708"/>
                    <a:pt x="2894" y="3706"/>
                  </a:cubicBezTo>
                  <a:cubicBezTo>
                    <a:pt x="2901" y="3706"/>
                    <a:pt x="2907" y="3707"/>
                    <a:pt x="2913" y="3707"/>
                  </a:cubicBezTo>
                  <a:cubicBezTo>
                    <a:pt x="3003" y="3707"/>
                    <a:pt x="3093" y="3694"/>
                    <a:pt x="3180" y="3671"/>
                  </a:cubicBezTo>
                  <a:cubicBezTo>
                    <a:pt x="3292" y="3638"/>
                    <a:pt x="3335" y="3589"/>
                    <a:pt x="3345" y="3473"/>
                  </a:cubicBezTo>
                  <a:cubicBezTo>
                    <a:pt x="3345" y="3435"/>
                    <a:pt x="3356" y="3396"/>
                    <a:pt x="3373" y="3361"/>
                  </a:cubicBezTo>
                  <a:cubicBezTo>
                    <a:pt x="3418" y="3288"/>
                    <a:pt x="3531" y="3238"/>
                    <a:pt x="3639" y="3238"/>
                  </a:cubicBezTo>
                  <a:cubicBezTo>
                    <a:pt x="3665" y="3238"/>
                    <a:pt x="3690" y="3241"/>
                    <a:pt x="3715" y="3247"/>
                  </a:cubicBezTo>
                  <a:cubicBezTo>
                    <a:pt x="3829" y="3277"/>
                    <a:pt x="3866" y="3329"/>
                    <a:pt x="3873" y="3473"/>
                  </a:cubicBezTo>
                  <a:cubicBezTo>
                    <a:pt x="3881" y="3633"/>
                    <a:pt x="3932" y="3684"/>
                    <a:pt x="4088" y="3698"/>
                  </a:cubicBezTo>
                  <a:cubicBezTo>
                    <a:pt x="4182" y="3706"/>
                    <a:pt x="4275" y="3710"/>
                    <a:pt x="4368" y="3710"/>
                  </a:cubicBezTo>
                  <a:cubicBezTo>
                    <a:pt x="4416" y="3710"/>
                    <a:pt x="4464" y="3709"/>
                    <a:pt x="4513" y="3706"/>
                  </a:cubicBezTo>
                  <a:cubicBezTo>
                    <a:pt x="4805" y="3699"/>
                    <a:pt x="5093" y="3671"/>
                    <a:pt x="5372" y="3573"/>
                  </a:cubicBezTo>
                  <a:cubicBezTo>
                    <a:pt x="5571" y="3503"/>
                    <a:pt x="5757" y="3410"/>
                    <a:pt x="5892" y="3240"/>
                  </a:cubicBezTo>
                  <a:cubicBezTo>
                    <a:pt x="6061" y="3024"/>
                    <a:pt x="6210" y="2793"/>
                    <a:pt x="6338" y="2549"/>
                  </a:cubicBezTo>
                  <a:cubicBezTo>
                    <a:pt x="6644" y="1976"/>
                    <a:pt x="6848" y="1364"/>
                    <a:pt x="6974" y="728"/>
                  </a:cubicBezTo>
                  <a:cubicBezTo>
                    <a:pt x="7027" y="488"/>
                    <a:pt x="7062" y="244"/>
                    <a:pt x="70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9"/>
            <p:cNvSpPr/>
            <p:nvPr/>
          </p:nvSpPr>
          <p:spPr>
            <a:xfrm>
              <a:off x="7675051" y="115282"/>
              <a:ext cx="208547" cy="159362"/>
            </a:xfrm>
            <a:custGeom>
              <a:avLst/>
              <a:gdLst/>
              <a:ahLst/>
              <a:cxnLst/>
              <a:rect l="l" t="t" r="r" b="b"/>
              <a:pathLst>
                <a:path w="2878" h="2199" extrusionOk="0">
                  <a:moveTo>
                    <a:pt x="819" y="665"/>
                  </a:moveTo>
                  <a:cubicBezTo>
                    <a:pt x="1008" y="665"/>
                    <a:pt x="1161" y="820"/>
                    <a:pt x="1156" y="1008"/>
                  </a:cubicBezTo>
                  <a:cubicBezTo>
                    <a:pt x="1156" y="1205"/>
                    <a:pt x="1012" y="1348"/>
                    <a:pt x="814" y="1348"/>
                  </a:cubicBezTo>
                  <a:cubicBezTo>
                    <a:pt x="813" y="1348"/>
                    <a:pt x="812" y="1348"/>
                    <a:pt x="811" y="1348"/>
                  </a:cubicBezTo>
                  <a:cubicBezTo>
                    <a:pt x="624" y="1348"/>
                    <a:pt x="474" y="1197"/>
                    <a:pt x="474" y="1010"/>
                  </a:cubicBezTo>
                  <a:cubicBezTo>
                    <a:pt x="472" y="821"/>
                    <a:pt x="626" y="665"/>
                    <a:pt x="815" y="665"/>
                  </a:cubicBezTo>
                  <a:cubicBezTo>
                    <a:pt x="817" y="665"/>
                    <a:pt x="818" y="665"/>
                    <a:pt x="819" y="665"/>
                  </a:cubicBezTo>
                  <a:close/>
                  <a:moveTo>
                    <a:pt x="1505" y="0"/>
                  </a:moveTo>
                  <a:cubicBezTo>
                    <a:pt x="1486" y="0"/>
                    <a:pt x="1467" y="1"/>
                    <a:pt x="1448" y="2"/>
                  </a:cubicBezTo>
                  <a:cubicBezTo>
                    <a:pt x="1187" y="16"/>
                    <a:pt x="952" y="111"/>
                    <a:pt x="728" y="239"/>
                  </a:cubicBezTo>
                  <a:cubicBezTo>
                    <a:pt x="507" y="363"/>
                    <a:pt x="312" y="523"/>
                    <a:pt x="188" y="745"/>
                  </a:cubicBezTo>
                  <a:cubicBezTo>
                    <a:pt x="0" y="1078"/>
                    <a:pt x="14" y="1408"/>
                    <a:pt x="328" y="1673"/>
                  </a:cubicBezTo>
                  <a:cubicBezTo>
                    <a:pt x="728" y="2009"/>
                    <a:pt x="1199" y="2160"/>
                    <a:pt x="1673" y="2199"/>
                  </a:cubicBezTo>
                  <a:cubicBezTo>
                    <a:pt x="1966" y="2192"/>
                    <a:pt x="2204" y="2139"/>
                    <a:pt x="2425" y="2013"/>
                  </a:cubicBezTo>
                  <a:cubicBezTo>
                    <a:pt x="2684" y="1862"/>
                    <a:pt x="2877" y="1597"/>
                    <a:pt x="2821" y="1259"/>
                  </a:cubicBezTo>
                  <a:cubicBezTo>
                    <a:pt x="2733" y="751"/>
                    <a:pt x="2472" y="367"/>
                    <a:pt x="2009" y="128"/>
                  </a:cubicBezTo>
                  <a:cubicBezTo>
                    <a:pt x="1854" y="44"/>
                    <a:pt x="1681" y="0"/>
                    <a:pt x="15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9"/>
            <p:cNvSpPr/>
            <p:nvPr/>
          </p:nvSpPr>
          <p:spPr>
            <a:xfrm>
              <a:off x="7314050" y="596550"/>
              <a:ext cx="364704" cy="87000"/>
            </a:xfrm>
            <a:custGeom>
              <a:avLst/>
              <a:gdLst/>
              <a:ahLst/>
              <a:cxnLst/>
              <a:rect l="l" t="t" r="r" b="b"/>
              <a:pathLst>
                <a:path w="5268" h="1273" extrusionOk="0">
                  <a:moveTo>
                    <a:pt x="5267" y="0"/>
                  </a:moveTo>
                  <a:cubicBezTo>
                    <a:pt x="5127" y="49"/>
                    <a:pt x="4999" y="95"/>
                    <a:pt x="4869" y="140"/>
                  </a:cubicBezTo>
                  <a:cubicBezTo>
                    <a:pt x="3844" y="486"/>
                    <a:pt x="2783" y="649"/>
                    <a:pt x="1707" y="729"/>
                  </a:cubicBezTo>
                  <a:cubicBezTo>
                    <a:pt x="1277" y="761"/>
                    <a:pt x="848" y="773"/>
                    <a:pt x="420" y="817"/>
                  </a:cubicBezTo>
                  <a:cubicBezTo>
                    <a:pt x="313" y="826"/>
                    <a:pt x="208" y="845"/>
                    <a:pt x="108" y="880"/>
                  </a:cubicBezTo>
                  <a:cubicBezTo>
                    <a:pt x="59" y="898"/>
                    <a:pt x="6" y="924"/>
                    <a:pt x="4" y="980"/>
                  </a:cubicBezTo>
                  <a:cubicBezTo>
                    <a:pt x="1" y="1038"/>
                    <a:pt x="52" y="1062"/>
                    <a:pt x="95" y="1085"/>
                  </a:cubicBezTo>
                  <a:cubicBezTo>
                    <a:pt x="188" y="1127"/>
                    <a:pt x="287" y="1157"/>
                    <a:pt x="388" y="1173"/>
                  </a:cubicBezTo>
                  <a:cubicBezTo>
                    <a:pt x="798" y="1252"/>
                    <a:pt x="1214" y="1262"/>
                    <a:pt x="1631" y="1271"/>
                  </a:cubicBezTo>
                  <a:cubicBezTo>
                    <a:pt x="1692" y="1272"/>
                    <a:pt x="1753" y="1273"/>
                    <a:pt x="1814" y="1273"/>
                  </a:cubicBezTo>
                  <a:cubicBezTo>
                    <a:pt x="2088" y="1273"/>
                    <a:pt x="2364" y="1261"/>
                    <a:pt x="2639" y="1248"/>
                  </a:cubicBezTo>
                  <a:cubicBezTo>
                    <a:pt x="2907" y="1236"/>
                    <a:pt x="3174" y="1218"/>
                    <a:pt x="3442" y="1194"/>
                  </a:cubicBezTo>
                  <a:cubicBezTo>
                    <a:pt x="3731" y="1168"/>
                    <a:pt x="4021" y="1133"/>
                    <a:pt x="4306" y="1087"/>
                  </a:cubicBezTo>
                  <a:cubicBezTo>
                    <a:pt x="4568" y="1047"/>
                    <a:pt x="4825" y="992"/>
                    <a:pt x="5081" y="926"/>
                  </a:cubicBezTo>
                  <a:cubicBezTo>
                    <a:pt x="5106" y="922"/>
                    <a:pt x="5127" y="899"/>
                    <a:pt x="5127" y="873"/>
                  </a:cubicBezTo>
                  <a:cubicBezTo>
                    <a:pt x="5141" y="754"/>
                    <a:pt x="5162" y="635"/>
                    <a:pt x="5181" y="516"/>
                  </a:cubicBezTo>
                  <a:cubicBezTo>
                    <a:pt x="5209" y="345"/>
                    <a:pt x="5237" y="177"/>
                    <a:pt x="52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9"/>
            <p:cNvSpPr/>
            <p:nvPr/>
          </p:nvSpPr>
          <p:spPr>
            <a:xfrm>
              <a:off x="7702805" y="99161"/>
              <a:ext cx="721377" cy="559096"/>
            </a:xfrm>
            <a:custGeom>
              <a:avLst/>
              <a:gdLst/>
              <a:ahLst/>
              <a:cxnLst/>
              <a:rect l="l" t="t" r="r" b="b"/>
              <a:pathLst>
                <a:path w="10553" h="8179" extrusionOk="0">
                  <a:moveTo>
                    <a:pt x="1353" y="1"/>
                  </a:moveTo>
                  <a:cubicBezTo>
                    <a:pt x="1098" y="1"/>
                    <a:pt x="856" y="71"/>
                    <a:pt x="630" y="194"/>
                  </a:cubicBezTo>
                  <a:cubicBezTo>
                    <a:pt x="467" y="281"/>
                    <a:pt x="323" y="392"/>
                    <a:pt x="224" y="551"/>
                  </a:cubicBezTo>
                  <a:lnTo>
                    <a:pt x="227" y="555"/>
                  </a:lnTo>
                  <a:cubicBezTo>
                    <a:pt x="243" y="549"/>
                    <a:pt x="257" y="542"/>
                    <a:pt x="271" y="534"/>
                  </a:cubicBezTo>
                  <a:cubicBezTo>
                    <a:pt x="430" y="434"/>
                    <a:pt x="604" y="355"/>
                    <a:pt x="785" y="302"/>
                  </a:cubicBezTo>
                  <a:cubicBezTo>
                    <a:pt x="903" y="268"/>
                    <a:pt x="1021" y="245"/>
                    <a:pt x="1140" y="245"/>
                  </a:cubicBezTo>
                  <a:cubicBezTo>
                    <a:pt x="1192" y="245"/>
                    <a:pt x="1243" y="250"/>
                    <a:pt x="1295" y="258"/>
                  </a:cubicBezTo>
                  <a:cubicBezTo>
                    <a:pt x="1587" y="311"/>
                    <a:pt x="1857" y="453"/>
                    <a:pt x="2064" y="663"/>
                  </a:cubicBezTo>
                  <a:cubicBezTo>
                    <a:pt x="2301" y="897"/>
                    <a:pt x="2438" y="1184"/>
                    <a:pt x="2503" y="1507"/>
                  </a:cubicBezTo>
                  <a:cubicBezTo>
                    <a:pt x="2557" y="1791"/>
                    <a:pt x="2476" y="2033"/>
                    <a:pt x="2264" y="2224"/>
                  </a:cubicBezTo>
                  <a:cubicBezTo>
                    <a:pt x="2007" y="2457"/>
                    <a:pt x="1700" y="2547"/>
                    <a:pt x="1370" y="2547"/>
                  </a:cubicBezTo>
                  <a:cubicBezTo>
                    <a:pt x="1318" y="2547"/>
                    <a:pt x="1265" y="2545"/>
                    <a:pt x="1212" y="2541"/>
                  </a:cubicBezTo>
                  <a:cubicBezTo>
                    <a:pt x="965" y="2522"/>
                    <a:pt x="728" y="2448"/>
                    <a:pt x="497" y="2353"/>
                  </a:cubicBezTo>
                  <a:cubicBezTo>
                    <a:pt x="464" y="2340"/>
                    <a:pt x="428" y="2307"/>
                    <a:pt x="396" y="2307"/>
                  </a:cubicBezTo>
                  <a:cubicBezTo>
                    <a:pt x="391" y="2307"/>
                    <a:pt x="386" y="2308"/>
                    <a:pt x="381" y="2310"/>
                  </a:cubicBezTo>
                  <a:cubicBezTo>
                    <a:pt x="346" y="2324"/>
                    <a:pt x="350" y="2385"/>
                    <a:pt x="332" y="2423"/>
                  </a:cubicBezTo>
                  <a:cubicBezTo>
                    <a:pt x="299" y="2508"/>
                    <a:pt x="232" y="2554"/>
                    <a:pt x="153" y="2554"/>
                  </a:cubicBezTo>
                  <a:cubicBezTo>
                    <a:pt x="129" y="2554"/>
                    <a:pt x="104" y="2550"/>
                    <a:pt x="78" y="2541"/>
                  </a:cubicBezTo>
                  <a:lnTo>
                    <a:pt x="1" y="2515"/>
                  </a:lnTo>
                  <a:lnTo>
                    <a:pt x="1" y="2515"/>
                  </a:lnTo>
                  <a:cubicBezTo>
                    <a:pt x="64" y="2783"/>
                    <a:pt x="127" y="3042"/>
                    <a:pt x="152" y="3311"/>
                  </a:cubicBezTo>
                  <a:cubicBezTo>
                    <a:pt x="153" y="3344"/>
                    <a:pt x="176" y="3372"/>
                    <a:pt x="208" y="3382"/>
                  </a:cubicBezTo>
                  <a:cubicBezTo>
                    <a:pt x="629" y="3537"/>
                    <a:pt x="1070" y="3619"/>
                    <a:pt x="1516" y="3630"/>
                  </a:cubicBezTo>
                  <a:cubicBezTo>
                    <a:pt x="1526" y="3630"/>
                    <a:pt x="1537" y="3630"/>
                    <a:pt x="1548" y="3630"/>
                  </a:cubicBezTo>
                  <a:cubicBezTo>
                    <a:pt x="1755" y="3630"/>
                    <a:pt x="1961" y="3614"/>
                    <a:pt x="2164" y="3579"/>
                  </a:cubicBezTo>
                  <a:cubicBezTo>
                    <a:pt x="2447" y="3533"/>
                    <a:pt x="2723" y="3461"/>
                    <a:pt x="2993" y="3363"/>
                  </a:cubicBezTo>
                  <a:cubicBezTo>
                    <a:pt x="3148" y="3311"/>
                    <a:pt x="3300" y="3249"/>
                    <a:pt x="3460" y="3209"/>
                  </a:cubicBezTo>
                  <a:cubicBezTo>
                    <a:pt x="3487" y="3202"/>
                    <a:pt x="3513" y="3197"/>
                    <a:pt x="3540" y="3197"/>
                  </a:cubicBezTo>
                  <a:cubicBezTo>
                    <a:pt x="3585" y="3197"/>
                    <a:pt x="3628" y="3211"/>
                    <a:pt x="3667" y="3247"/>
                  </a:cubicBezTo>
                  <a:cubicBezTo>
                    <a:pt x="3735" y="3312"/>
                    <a:pt x="3798" y="3382"/>
                    <a:pt x="3856" y="3456"/>
                  </a:cubicBezTo>
                  <a:cubicBezTo>
                    <a:pt x="4065" y="3716"/>
                    <a:pt x="4243" y="3994"/>
                    <a:pt x="4422" y="4275"/>
                  </a:cubicBezTo>
                  <a:cubicBezTo>
                    <a:pt x="4610" y="4566"/>
                    <a:pt x="4783" y="4866"/>
                    <a:pt x="4953" y="5167"/>
                  </a:cubicBezTo>
                  <a:cubicBezTo>
                    <a:pt x="5115" y="5455"/>
                    <a:pt x="5266" y="5749"/>
                    <a:pt x="5413" y="6044"/>
                  </a:cubicBezTo>
                  <a:cubicBezTo>
                    <a:pt x="5500" y="6235"/>
                    <a:pt x="5590" y="6426"/>
                    <a:pt x="5679" y="6617"/>
                  </a:cubicBezTo>
                  <a:cubicBezTo>
                    <a:pt x="5713" y="6689"/>
                    <a:pt x="5741" y="6757"/>
                    <a:pt x="5814" y="6806"/>
                  </a:cubicBezTo>
                  <a:cubicBezTo>
                    <a:pt x="6082" y="6982"/>
                    <a:pt x="6352" y="7152"/>
                    <a:pt x="6635" y="7301"/>
                  </a:cubicBezTo>
                  <a:cubicBezTo>
                    <a:pt x="6801" y="7388"/>
                    <a:pt x="6970" y="7476"/>
                    <a:pt x="7143" y="7550"/>
                  </a:cubicBezTo>
                  <a:cubicBezTo>
                    <a:pt x="7156" y="7555"/>
                    <a:pt x="7167" y="7559"/>
                    <a:pt x="7177" y="7559"/>
                  </a:cubicBezTo>
                  <a:cubicBezTo>
                    <a:pt x="7196" y="7559"/>
                    <a:pt x="7209" y="7545"/>
                    <a:pt x="7210" y="7513"/>
                  </a:cubicBezTo>
                  <a:cubicBezTo>
                    <a:pt x="7213" y="7430"/>
                    <a:pt x="7220" y="7346"/>
                    <a:pt x="7222" y="7262"/>
                  </a:cubicBezTo>
                  <a:cubicBezTo>
                    <a:pt x="7223" y="7192"/>
                    <a:pt x="7242" y="7157"/>
                    <a:pt x="7285" y="7157"/>
                  </a:cubicBezTo>
                  <a:cubicBezTo>
                    <a:pt x="7303" y="7157"/>
                    <a:pt x="7325" y="7163"/>
                    <a:pt x="7352" y="7176"/>
                  </a:cubicBezTo>
                  <a:cubicBezTo>
                    <a:pt x="7506" y="7252"/>
                    <a:pt x="7662" y="7322"/>
                    <a:pt x="7820" y="7392"/>
                  </a:cubicBezTo>
                  <a:cubicBezTo>
                    <a:pt x="8144" y="7534"/>
                    <a:pt x="8474" y="7665"/>
                    <a:pt x="8807" y="7781"/>
                  </a:cubicBezTo>
                  <a:cubicBezTo>
                    <a:pt x="9261" y="7939"/>
                    <a:pt x="9718" y="8086"/>
                    <a:pt x="10195" y="8158"/>
                  </a:cubicBezTo>
                  <a:cubicBezTo>
                    <a:pt x="10255" y="8167"/>
                    <a:pt x="10314" y="8178"/>
                    <a:pt x="10374" y="8178"/>
                  </a:cubicBezTo>
                  <a:cubicBezTo>
                    <a:pt x="10410" y="8178"/>
                    <a:pt x="10445" y="8174"/>
                    <a:pt x="10481" y="8163"/>
                  </a:cubicBezTo>
                  <a:cubicBezTo>
                    <a:pt x="10539" y="8147"/>
                    <a:pt x="10553" y="8118"/>
                    <a:pt x="10523" y="8063"/>
                  </a:cubicBezTo>
                  <a:cubicBezTo>
                    <a:pt x="10493" y="8009"/>
                    <a:pt x="10446" y="7976"/>
                    <a:pt x="10397" y="7942"/>
                  </a:cubicBezTo>
                  <a:cubicBezTo>
                    <a:pt x="10015" y="7681"/>
                    <a:pt x="9590" y="7507"/>
                    <a:pt x="9166" y="7330"/>
                  </a:cubicBezTo>
                  <a:cubicBezTo>
                    <a:pt x="8809" y="7181"/>
                    <a:pt x="8444" y="7045"/>
                    <a:pt x="8083" y="6903"/>
                  </a:cubicBezTo>
                  <a:cubicBezTo>
                    <a:pt x="7681" y="6745"/>
                    <a:pt x="7290" y="6566"/>
                    <a:pt x="6903" y="6380"/>
                  </a:cubicBezTo>
                  <a:cubicBezTo>
                    <a:pt x="6777" y="6314"/>
                    <a:pt x="6649" y="6252"/>
                    <a:pt x="6524" y="6182"/>
                  </a:cubicBezTo>
                  <a:cubicBezTo>
                    <a:pt x="6337" y="6079"/>
                    <a:pt x="6151" y="5972"/>
                    <a:pt x="5965" y="5867"/>
                  </a:cubicBezTo>
                  <a:cubicBezTo>
                    <a:pt x="5928" y="5844"/>
                    <a:pt x="5893" y="5819"/>
                    <a:pt x="5855" y="5800"/>
                  </a:cubicBezTo>
                  <a:cubicBezTo>
                    <a:pt x="5797" y="5775"/>
                    <a:pt x="5763" y="5716"/>
                    <a:pt x="5770" y="5653"/>
                  </a:cubicBezTo>
                  <a:cubicBezTo>
                    <a:pt x="5727" y="5625"/>
                    <a:pt x="5692" y="5583"/>
                    <a:pt x="5672" y="5534"/>
                  </a:cubicBezTo>
                  <a:cubicBezTo>
                    <a:pt x="5602" y="5335"/>
                    <a:pt x="5521" y="5141"/>
                    <a:pt x="5443" y="4944"/>
                  </a:cubicBezTo>
                  <a:cubicBezTo>
                    <a:pt x="5201" y="4341"/>
                    <a:pt x="4931" y="3752"/>
                    <a:pt x="4669" y="3158"/>
                  </a:cubicBezTo>
                  <a:cubicBezTo>
                    <a:pt x="4499" y="2772"/>
                    <a:pt x="4349" y="2378"/>
                    <a:pt x="4168" y="1997"/>
                  </a:cubicBezTo>
                  <a:cubicBezTo>
                    <a:pt x="4058" y="1766"/>
                    <a:pt x="3940" y="1536"/>
                    <a:pt x="3814" y="1314"/>
                  </a:cubicBezTo>
                  <a:cubicBezTo>
                    <a:pt x="3805" y="1293"/>
                    <a:pt x="3786" y="1279"/>
                    <a:pt x="3763" y="1277"/>
                  </a:cubicBezTo>
                  <a:cubicBezTo>
                    <a:pt x="3710" y="1272"/>
                    <a:pt x="3658" y="1265"/>
                    <a:pt x="3605" y="1252"/>
                  </a:cubicBezTo>
                  <a:cubicBezTo>
                    <a:pt x="3169" y="1165"/>
                    <a:pt x="2794" y="970"/>
                    <a:pt x="2513" y="614"/>
                  </a:cubicBezTo>
                  <a:cubicBezTo>
                    <a:pt x="2459" y="548"/>
                    <a:pt x="2415" y="474"/>
                    <a:pt x="2357" y="411"/>
                  </a:cubicBezTo>
                  <a:cubicBezTo>
                    <a:pt x="2087" y="118"/>
                    <a:pt x="1738" y="2"/>
                    <a:pt x="1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9"/>
            <p:cNvSpPr/>
            <p:nvPr/>
          </p:nvSpPr>
          <p:spPr>
            <a:xfrm>
              <a:off x="7728220" y="40571"/>
              <a:ext cx="267078" cy="151623"/>
            </a:xfrm>
            <a:custGeom>
              <a:avLst/>
              <a:gdLst/>
              <a:ahLst/>
              <a:cxnLst/>
              <a:rect l="l" t="t" r="r" b="b"/>
              <a:pathLst>
                <a:path w="3824" h="2171" extrusionOk="0">
                  <a:moveTo>
                    <a:pt x="1918" y="0"/>
                  </a:moveTo>
                  <a:cubicBezTo>
                    <a:pt x="1857" y="0"/>
                    <a:pt x="1798" y="7"/>
                    <a:pt x="1739" y="20"/>
                  </a:cubicBezTo>
                  <a:cubicBezTo>
                    <a:pt x="1471" y="76"/>
                    <a:pt x="1269" y="233"/>
                    <a:pt x="1096" y="435"/>
                  </a:cubicBezTo>
                  <a:cubicBezTo>
                    <a:pt x="1029" y="514"/>
                    <a:pt x="966" y="595"/>
                    <a:pt x="878" y="652"/>
                  </a:cubicBezTo>
                  <a:cubicBezTo>
                    <a:pt x="862" y="663"/>
                    <a:pt x="844" y="680"/>
                    <a:pt x="825" y="680"/>
                  </a:cubicBezTo>
                  <a:cubicBezTo>
                    <a:pt x="817" y="680"/>
                    <a:pt x="809" y="677"/>
                    <a:pt x="801" y="670"/>
                  </a:cubicBezTo>
                  <a:cubicBezTo>
                    <a:pt x="780" y="651"/>
                    <a:pt x="794" y="621"/>
                    <a:pt x="801" y="596"/>
                  </a:cubicBezTo>
                  <a:cubicBezTo>
                    <a:pt x="854" y="430"/>
                    <a:pt x="959" y="300"/>
                    <a:pt x="1087" y="188"/>
                  </a:cubicBezTo>
                  <a:cubicBezTo>
                    <a:pt x="1113" y="163"/>
                    <a:pt x="1143" y="141"/>
                    <a:pt x="1173" y="118"/>
                  </a:cubicBezTo>
                  <a:lnTo>
                    <a:pt x="1173" y="118"/>
                  </a:lnTo>
                  <a:cubicBezTo>
                    <a:pt x="898" y="153"/>
                    <a:pt x="642" y="281"/>
                    <a:pt x="447" y="479"/>
                  </a:cubicBezTo>
                  <a:cubicBezTo>
                    <a:pt x="249" y="677"/>
                    <a:pt x="111" y="914"/>
                    <a:pt x="0" y="1173"/>
                  </a:cubicBezTo>
                  <a:cubicBezTo>
                    <a:pt x="5" y="1173"/>
                    <a:pt x="11" y="1173"/>
                    <a:pt x="16" y="1171"/>
                  </a:cubicBezTo>
                  <a:cubicBezTo>
                    <a:pt x="30" y="1163"/>
                    <a:pt x="44" y="1156"/>
                    <a:pt x="58" y="1147"/>
                  </a:cubicBezTo>
                  <a:cubicBezTo>
                    <a:pt x="331" y="975"/>
                    <a:pt x="621" y="877"/>
                    <a:pt x="931" y="877"/>
                  </a:cubicBezTo>
                  <a:cubicBezTo>
                    <a:pt x="1020" y="877"/>
                    <a:pt x="1110" y="885"/>
                    <a:pt x="1201" y="901"/>
                  </a:cubicBezTo>
                  <a:cubicBezTo>
                    <a:pt x="1501" y="954"/>
                    <a:pt x="1766" y="1082"/>
                    <a:pt x="1971" y="1312"/>
                  </a:cubicBezTo>
                  <a:cubicBezTo>
                    <a:pt x="2062" y="1412"/>
                    <a:pt x="2132" y="1529"/>
                    <a:pt x="2227" y="1627"/>
                  </a:cubicBezTo>
                  <a:cubicBezTo>
                    <a:pt x="2511" y="1918"/>
                    <a:pt x="2860" y="2079"/>
                    <a:pt x="3257" y="2143"/>
                  </a:cubicBezTo>
                  <a:cubicBezTo>
                    <a:pt x="3350" y="2161"/>
                    <a:pt x="3444" y="2170"/>
                    <a:pt x="3538" y="2170"/>
                  </a:cubicBezTo>
                  <a:cubicBezTo>
                    <a:pt x="3559" y="2170"/>
                    <a:pt x="3581" y="2170"/>
                    <a:pt x="3603" y="2169"/>
                  </a:cubicBezTo>
                  <a:cubicBezTo>
                    <a:pt x="3599" y="2164"/>
                    <a:pt x="3599" y="2160"/>
                    <a:pt x="3598" y="2160"/>
                  </a:cubicBezTo>
                  <a:cubicBezTo>
                    <a:pt x="3135" y="2081"/>
                    <a:pt x="2789" y="1848"/>
                    <a:pt x="2595" y="1412"/>
                  </a:cubicBezTo>
                  <a:cubicBezTo>
                    <a:pt x="2588" y="1396"/>
                    <a:pt x="2572" y="1376"/>
                    <a:pt x="2590" y="1362"/>
                  </a:cubicBezTo>
                  <a:cubicBezTo>
                    <a:pt x="2596" y="1356"/>
                    <a:pt x="2602" y="1354"/>
                    <a:pt x="2609" y="1354"/>
                  </a:cubicBezTo>
                  <a:cubicBezTo>
                    <a:pt x="2619" y="1354"/>
                    <a:pt x="2630" y="1360"/>
                    <a:pt x="2640" y="1366"/>
                  </a:cubicBezTo>
                  <a:cubicBezTo>
                    <a:pt x="2675" y="1389"/>
                    <a:pt x="2714" y="1408"/>
                    <a:pt x="2749" y="1433"/>
                  </a:cubicBezTo>
                  <a:cubicBezTo>
                    <a:pt x="2838" y="1490"/>
                    <a:pt x="2921" y="1559"/>
                    <a:pt x="3021" y="1601"/>
                  </a:cubicBezTo>
                  <a:cubicBezTo>
                    <a:pt x="3194" y="1674"/>
                    <a:pt x="3373" y="1695"/>
                    <a:pt x="3555" y="1695"/>
                  </a:cubicBezTo>
                  <a:cubicBezTo>
                    <a:pt x="3644" y="1695"/>
                    <a:pt x="3734" y="1690"/>
                    <a:pt x="3824" y="1683"/>
                  </a:cubicBezTo>
                  <a:cubicBezTo>
                    <a:pt x="3505" y="1571"/>
                    <a:pt x="3266" y="1347"/>
                    <a:pt x="3031" y="1117"/>
                  </a:cubicBezTo>
                  <a:cubicBezTo>
                    <a:pt x="2821" y="912"/>
                    <a:pt x="2579" y="766"/>
                    <a:pt x="2284" y="719"/>
                  </a:cubicBezTo>
                  <a:cubicBezTo>
                    <a:pt x="2260" y="714"/>
                    <a:pt x="2218" y="726"/>
                    <a:pt x="2220" y="682"/>
                  </a:cubicBezTo>
                  <a:cubicBezTo>
                    <a:pt x="2220" y="644"/>
                    <a:pt x="2260" y="644"/>
                    <a:pt x="2288" y="631"/>
                  </a:cubicBezTo>
                  <a:cubicBezTo>
                    <a:pt x="2299" y="630"/>
                    <a:pt x="2307" y="628"/>
                    <a:pt x="2318" y="628"/>
                  </a:cubicBezTo>
                  <a:cubicBezTo>
                    <a:pt x="2348" y="624"/>
                    <a:pt x="2378" y="623"/>
                    <a:pt x="2408" y="623"/>
                  </a:cubicBezTo>
                  <a:cubicBezTo>
                    <a:pt x="2505" y="623"/>
                    <a:pt x="2601" y="640"/>
                    <a:pt x="2695" y="661"/>
                  </a:cubicBezTo>
                  <a:cubicBezTo>
                    <a:pt x="2930" y="712"/>
                    <a:pt x="3151" y="816"/>
                    <a:pt x="3340" y="965"/>
                  </a:cubicBezTo>
                  <a:lnTo>
                    <a:pt x="3347" y="958"/>
                  </a:lnTo>
                  <a:cubicBezTo>
                    <a:pt x="3147" y="589"/>
                    <a:pt x="2856" y="430"/>
                    <a:pt x="2510" y="430"/>
                  </a:cubicBezTo>
                  <a:cubicBezTo>
                    <a:pt x="2462" y="430"/>
                    <a:pt x="2413" y="433"/>
                    <a:pt x="2363" y="439"/>
                  </a:cubicBezTo>
                  <a:cubicBezTo>
                    <a:pt x="2220" y="454"/>
                    <a:pt x="2083" y="495"/>
                    <a:pt x="1943" y="524"/>
                  </a:cubicBezTo>
                  <a:cubicBezTo>
                    <a:pt x="1922" y="529"/>
                    <a:pt x="1898" y="537"/>
                    <a:pt x="1878" y="537"/>
                  </a:cubicBezTo>
                  <a:cubicBezTo>
                    <a:pt x="1863" y="537"/>
                    <a:pt x="1850" y="532"/>
                    <a:pt x="1843" y="517"/>
                  </a:cubicBezTo>
                  <a:cubicBezTo>
                    <a:pt x="1825" y="484"/>
                    <a:pt x="1871" y="461"/>
                    <a:pt x="1897" y="440"/>
                  </a:cubicBezTo>
                  <a:cubicBezTo>
                    <a:pt x="2078" y="294"/>
                    <a:pt x="2284" y="250"/>
                    <a:pt x="2501" y="250"/>
                  </a:cubicBezTo>
                  <a:cubicBezTo>
                    <a:pt x="2543" y="250"/>
                    <a:pt x="2585" y="252"/>
                    <a:pt x="2628" y="255"/>
                  </a:cubicBezTo>
                  <a:cubicBezTo>
                    <a:pt x="2658" y="256"/>
                    <a:pt x="2688" y="260"/>
                    <a:pt x="2714" y="262"/>
                  </a:cubicBezTo>
                  <a:cubicBezTo>
                    <a:pt x="2733" y="263"/>
                    <a:pt x="2751" y="271"/>
                    <a:pt x="2772" y="271"/>
                  </a:cubicBezTo>
                  <a:cubicBezTo>
                    <a:pt x="2780" y="271"/>
                    <a:pt x="2789" y="270"/>
                    <a:pt x="2798" y="267"/>
                  </a:cubicBezTo>
                  <a:cubicBezTo>
                    <a:pt x="2784" y="258"/>
                    <a:pt x="2777" y="253"/>
                    <a:pt x="2768" y="248"/>
                  </a:cubicBezTo>
                  <a:cubicBezTo>
                    <a:pt x="2612" y="171"/>
                    <a:pt x="2455" y="135"/>
                    <a:pt x="2298" y="135"/>
                  </a:cubicBezTo>
                  <a:cubicBezTo>
                    <a:pt x="2138" y="135"/>
                    <a:pt x="1978" y="172"/>
                    <a:pt x="1818" y="242"/>
                  </a:cubicBezTo>
                  <a:cubicBezTo>
                    <a:pt x="1699" y="293"/>
                    <a:pt x="1594" y="374"/>
                    <a:pt x="1515" y="477"/>
                  </a:cubicBezTo>
                  <a:cubicBezTo>
                    <a:pt x="1505" y="490"/>
                    <a:pt x="1495" y="507"/>
                    <a:pt x="1479" y="507"/>
                  </a:cubicBezTo>
                  <a:cubicBezTo>
                    <a:pt x="1475" y="507"/>
                    <a:pt x="1471" y="506"/>
                    <a:pt x="1466" y="503"/>
                  </a:cubicBezTo>
                  <a:cubicBezTo>
                    <a:pt x="1441" y="489"/>
                    <a:pt x="1448" y="467"/>
                    <a:pt x="1454" y="444"/>
                  </a:cubicBezTo>
                  <a:cubicBezTo>
                    <a:pt x="1462" y="409"/>
                    <a:pt x="1478" y="377"/>
                    <a:pt x="1497" y="349"/>
                  </a:cubicBezTo>
                  <a:cubicBezTo>
                    <a:pt x="1583" y="218"/>
                    <a:pt x="1702" y="127"/>
                    <a:pt x="1837" y="53"/>
                  </a:cubicBezTo>
                  <a:cubicBezTo>
                    <a:pt x="1871" y="34"/>
                    <a:pt x="1904" y="18"/>
                    <a:pt x="1939" y="0"/>
                  </a:cubicBezTo>
                  <a:cubicBezTo>
                    <a:pt x="1932" y="0"/>
                    <a:pt x="1925" y="0"/>
                    <a:pt x="19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9"/>
            <p:cNvSpPr/>
            <p:nvPr/>
          </p:nvSpPr>
          <p:spPr>
            <a:xfrm>
              <a:off x="7372292" y="521753"/>
              <a:ext cx="315880" cy="110261"/>
            </a:xfrm>
            <a:custGeom>
              <a:avLst/>
              <a:gdLst/>
              <a:ahLst/>
              <a:cxnLst/>
              <a:rect l="l" t="t" r="r" b="b"/>
              <a:pathLst>
                <a:path w="4621" h="1613" extrusionOk="0">
                  <a:moveTo>
                    <a:pt x="4620" y="0"/>
                  </a:moveTo>
                  <a:lnTo>
                    <a:pt x="4620" y="0"/>
                  </a:lnTo>
                  <a:cubicBezTo>
                    <a:pt x="4534" y="11"/>
                    <a:pt x="4464" y="58"/>
                    <a:pt x="4385" y="86"/>
                  </a:cubicBezTo>
                  <a:cubicBezTo>
                    <a:pt x="4189" y="156"/>
                    <a:pt x="3993" y="230"/>
                    <a:pt x="3796" y="300"/>
                  </a:cubicBezTo>
                  <a:cubicBezTo>
                    <a:pt x="3782" y="303"/>
                    <a:pt x="3768" y="307"/>
                    <a:pt x="3754" y="309"/>
                  </a:cubicBezTo>
                  <a:lnTo>
                    <a:pt x="3582" y="370"/>
                  </a:lnTo>
                  <a:cubicBezTo>
                    <a:pt x="3404" y="423"/>
                    <a:pt x="3227" y="477"/>
                    <a:pt x="3048" y="528"/>
                  </a:cubicBezTo>
                  <a:cubicBezTo>
                    <a:pt x="2730" y="619"/>
                    <a:pt x="2410" y="700"/>
                    <a:pt x="2089" y="777"/>
                  </a:cubicBezTo>
                  <a:cubicBezTo>
                    <a:pt x="1509" y="917"/>
                    <a:pt x="926" y="1056"/>
                    <a:pt x="374" y="1283"/>
                  </a:cubicBezTo>
                  <a:cubicBezTo>
                    <a:pt x="264" y="1327"/>
                    <a:pt x="152" y="1371"/>
                    <a:pt x="64" y="1455"/>
                  </a:cubicBezTo>
                  <a:cubicBezTo>
                    <a:pt x="1" y="1517"/>
                    <a:pt x="15" y="1567"/>
                    <a:pt x="103" y="1588"/>
                  </a:cubicBezTo>
                  <a:cubicBezTo>
                    <a:pt x="166" y="1604"/>
                    <a:pt x="230" y="1613"/>
                    <a:pt x="295" y="1613"/>
                  </a:cubicBezTo>
                  <a:cubicBezTo>
                    <a:pt x="502" y="1610"/>
                    <a:pt x="707" y="1594"/>
                    <a:pt x="912" y="1567"/>
                  </a:cubicBezTo>
                  <a:cubicBezTo>
                    <a:pt x="1116" y="1543"/>
                    <a:pt x="1319" y="1510"/>
                    <a:pt x="1521" y="1473"/>
                  </a:cubicBezTo>
                  <a:cubicBezTo>
                    <a:pt x="1889" y="1406"/>
                    <a:pt x="2252" y="1317"/>
                    <a:pt x="2611" y="1220"/>
                  </a:cubicBezTo>
                  <a:cubicBezTo>
                    <a:pt x="2911" y="1140"/>
                    <a:pt x="3209" y="1050"/>
                    <a:pt x="3502" y="947"/>
                  </a:cubicBezTo>
                  <a:cubicBezTo>
                    <a:pt x="3521" y="940"/>
                    <a:pt x="3537" y="936"/>
                    <a:pt x="3550" y="936"/>
                  </a:cubicBezTo>
                  <a:cubicBezTo>
                    <a:pt x="3580" y="936"/>
                    <a:pt x="3591" y="958"/>
                    <a:pt x="3581" y="1008"/>
                  </a:cubicBezTo>
                  <a:cubicBezTo>
                    <a:pt x="3565" y="1087"/>
                    <a:pt x="3572" y="1164"/>
                    <a:pt x="3570" y="1241"/>
                  </a:cubicBezTo>
                  <a:cubicBezTo>
                    <a:pt x="3569" y="1289"/>
                    <a:pt x="3572" y="1306"/>
                    <a:pt x="3594" y="1306"/>
                  </a:cubicBezTo>
                  <a:cubicBezTo>
                    <a:pt x="3605" y="1306"/>
                    <a:pt x="3621" y="1302"/>
                    <a:pt x="3644" y="1296"/>
                  </a:cubicBezTo>
                  <a:cubicBezTo>
                    <a:pt x="3868" y="1229"/>
                    <a:pt x="4087" y="1152"/>
                    <a:pt x="4308" y="1077"/>
                  </a:cubicBezTo>
                  <a:cubicBezTo>
                    <a:pt x="4396" y="1047"/>
                    <a:pt x="4454" y="1010"/>
                    <a:pt x="4447" y="908"/>
                  </a:cubicBezTo>
                  <a:cubicBezTo>
                    <a:pt x="4448" y="885"/>
                    <a:pt x="4454" y="864"/>
                    <a:pt x="4461" y="843"/>
                  </a:cubicBezTo>
                  <a:cubicBezTo>
                    <a:pt x="4480" y="730"/>
                    <a:pt x="4499" y="618"/>
                    <a:pt x="4518" y="507"/>
                  </a:cubicBezTo>
                  <a:lnTo>
                    <a:pt x="4518" y="507"/>
                  </a:lnTo>
                  <a:cubicBezTo>
                    <a:pt x="4518" y="507"/>
                    <a:pt x="4519" y="507"/>
                    <a:pt x="4519" y="507"/>
                  </a:cubicBezTo>
                  <a:cubicBezTo>
                    <a:pt x="4559" y="339"/>
                    <a:pt x="4592" y="170"/>
                    <a:pt x="4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9"/>
            <p:cNvSpPr/>
            <p:nvPr/>
          </p:nvSpPr>
          <p:spPr>
            <a:xfrm>
              <a:off x="7607150" y="211925"/>
              <a:ext cx="126949" cy="66100"/>
            </a:xfrm>
            <a:custGeom>
              <a:avLst/>
              <a:gdLst/>
              <a:ahLst/>
              <a:cxnLst/>
              <a:rect l="l" t="t" r="r" b="b"/>
              <a:pathLst>
                <a:path w="1504" h="768" extrusionOk="0">
                  <a:moveTo>
                    <a:pt x="560" y="1"/>
                  </a:moveTo>
                  <a:cubicBezTo>
                    <a:pt x="371" y="1"/>
                    <a:pt x="188" y="55"/>
                    <a:pt x="1" y="97"/>
                  </a:cubicBezTo>
                  <a:cubicBezTo>
                    <a:pt x="46" y="104"/>
                    <a:pt x="94" y="111"/>
                    <a:pt x="139" y="122"/>
                  </a:cubicBezTo>
                  <a:cubicBezTo>
                    <a:pt x="406" y="182"/>
                    <a:pt x="630" y="322"/>
                    <a:pt x="849" y="474"/>
                  </a:cubicBezTo>
                  <a:cubicBezTo>
                    <a:pt x="963" y="553"/>
                    <a:pt x="1074" y="639"/>
                    <a:pt x="1191" y="716"/>
                  </a:cubicBezTo>
                  <a:cubicBezTo>
                    <a:pt x="1244" y="751"/>
                    <a:pt x="1289" y="768"/>
                    <a:pt x="1329" y="768"/>
                  </a:cubicBezTo>
                  <a:cubicBezTo>
                    <a:pt x="1400" y="768"/>
                    <a:pt x="1451" y="712"/>
                    <a:pt x="1484" y="602"/>
                  </a:cubicBezTo>
                  <a:cubicBezTo>
                    <a:pt x="1486" y="597"/>
                    <a:pt x="1487" y="590"/>
                    <a:pt x="1489" y="585"/>
                  </a:cubicBezTo>
                  <a:cubicBezTo>
                    <a:pt x="1503" y="548"/>
                    <a:pt x="1493" y="527"/>
                    <a:pt x="1456" y="508"/>
                  </a:cubicBezTo>
                  <a:cubicBezTo>
                    <a:pt x="1312" y="432"/>
                    <a:pt x="1179" y="339"/>
                    <a:pt x="1058" y="232"/>
                  </a:cubicBezTo>
                  <a:cubicBezTo>
                    <a:pt x="953" y="141"/>
                    <a:pt x="821" y="89"/>
                    <a:pt x="702" y="17"/>
                  </a:cubicBezTo>
                  <a:cubicBezTo>
                    <a:pt x="685" y="8"/>
                    <a:pt x="664" y="5"/>
                    <a:pt x="642" y="5"/>
                  </a:cubicBezTo>
                  <a:cubicBezTo>
                    <a:pt x="615" y="2"/>
                    <a:pt x="587" y="1"/>
                    <a:pt x="5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9"/>
            <p:cNvSpPr/>
            <p:nvPr/>
          </p:nvSpPr>
          <p:spPr>
            <a:xfrm>
              <a:off x="7701985" y="148653"/>
              <a:ext cx="1504" cy="1436"/>
            </a:xfrm>
            <a:custGeom>
              <a:avLst/>
              <a:gdLst/>
              <a:ahLst/>
              <a:cxnLst/>
              <a:rect l="l" t="t" r="r" b="b"/>
              <a:pathLst>
                <a:path w="22" h="21" extrusionOk="0">
                  <a:moveTo>
                    <a:pt x="15" y="0"/>
                  </a:moveTo>
                  <a:cubicBezTo>
                    <a:pt x="9" y="0"/>
                    <a:pt x="4" y="5"/>
                    <a:pt x="1" y="11"/>
                  </a:cubicBezTo>
                  <a:lnTo>
                    <a:pt x="11" y="20"/>
                  </a:lnTo>
                  <a:cubicBezTo>
                    <a:pt x="15" y="15"/>
                    <a:pt x="18" y="10"/>
                    <a:pt x="22" y="2"/>
                  </a:cubicBezTo>
                  <a:cubicBezTo>
                    <a:pt x="19" y="1"/>
                    <a:pt x="17" y="0"/>
                    <a:pt x="15" y="0"/>
                  </a:cubicBezTo>
                  <a:close/>
                </a:path>
              </a:pathLst>
            </a:custGeom>
            <a:solidFill>
              <a:srgbClr val="F69E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9"/>
            <p:cNvSpPr/>
            <p:nvPr/>
          </p:nvSpPr>
          <p:spPr>
            <a:xfrm>
              <a:off x="7686057" y="224189"/>
              <a:ext cx="752" cy="889"/>
            </a:xfrm>
            <a:custGeom>
              <a:avLst/>
              <a:gdLst/>
              <a:ahLst/>
              <a:cxnLst/>
              <a:rect l="l" t="t" r="r" b="b"/>
              <a:pathLst>
                <a:path w="11" h="13" extrusionOk="0">
                  <a:moveTo>
                    <a:pt x="7" y="0"/>
                  </a:moveTo>
                  <a:lnTo>
                    <a:pt x="0" y="7"/>
                  </a:lnTo>
                  <a:lnTo>
                    <a:pt x="11" y="12"/>
                  </a:lnTo>
                  <a:lnTo>
                    <a:pt x="7" y="0"/>
                  </a:lnTo>
                  <a:close/>
                </a:path>
              </a:pathLst>
            </a:custGeom>
            <a:solidFill>
              <a:srgbClr val="F69E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9"/>
            <p:cNvSpPr/>
            <p:nvPr/>
          </p:nvSpPr>
          <p:spPr>
            <a:xfrm>
              <a:off x="7717707" y="136827"/>
              <a:ext cx="684" cy="547"/>
            </a:xfrm>
            <a:custGeom>
              <a:avLst/>
              <a:gdLst/>
              <a:ahLst/>
              <a:cxnLst/>
              <a:rect l="l" t="t" r="r" b="b"/>
              <a:pathLst>
                <a:path w="10" h="8" extrusionOk="0">
                  <a:moveTo>
                    <a:pt x="6" y="0"/>
                  </a:moveTo>
                  <a:lnTo>
                    <a:pt x="0" y="7"/>
                  </a:lnTo>
                  <a:lnTo>
                    <a:pt x="9" y="4"/>
                  </a:lnTo>
                  <a:lnTo>
                    <a:pt x="6" y="0"/>
                  </a:lnTo>
                  <a:close/>
                </a:path>
              </a:pathLst>
            </a:custGeom>
            <a:solidFill>
              <a:srgbClr val="4B5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9"/>
            <p:cNvSpPr/>
            <p:nvPr/>
          </p:nvSpPr>
          <p:spPr>
            <a:xfrm>
              <a:off x="7960585" y="101212"/>
              <a:ext cx="957" cy="1025"/>
            </a:xfrm>
            <a:custGeom>
              <a:avLst/>
              <a:gdLst/>
              <a:ahLst/>
              <a:cxnLst/>
              <a:rect l="l" t="t" r="r" b="b"/>
              <a:pathLst>
                <a:path w="14" h="15" extrusionOk="0">
                  <a:moveTo>
                    <a:pt x="6" y="1"/>
                  </a:moveTo>
                  <a:lnTo>
                    <a:pt x="1" y="6"/>
                  </a:lnTo>
                  <a:cubicBezTo>
                    <a:pt x="2" y="11"/>
                    <a:pt x="3" y="15"/>
                    <a:pt x="7" y="15"/>
                  </a:cubicBezTo>
                  <a:cubicBezTo>
                    <a:pt x="8" y="15"/>
                    <a:pt x="9" y="14"/>
                    <a:pt x="11" y="13"/>
                  </a:cubicBezTo>
                  <a:cubicBezTo>
                    <a:pt x="13" y="13"/>
                    <a:pt x="8" y="6"/>
                    <a:pt x="6" y="1"/>
                  </a:cubicBezTo>
                  <a:close/>
                </a:path>
              </a:pathLst>
            </a:custGeom>
            <a:solidFill>
              <a:srgbClr val="F69E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3" name="Google Shape;2723;p39"/>
            <p:cNvGrpSpPr/>
            <p:nvPr/>
          </p:nvGrpSpPr>
          <p:grpSpPr>
            <a:xfrm>
              <a:off x="7707855" y="159372"/>
              <a:ext cx="64529" cy="55301"/>
              <a:chOff x="6688530" y="2567647"/>
              <a:chExt cx="64529" cy="55301"/>
            </a:xfrm>
          </p:grpSpPr>
          <p:sp>
            <p:nvSpPr>
              <p:cNvPr id="2724" name="Google Shape;2724;p39"/>
              <p:cNvSpPr/>
              <p:nvPr/>
            </p:nvSpPr>
            <p:spPr>
              <a:xfrm>
                <a:off x="6688530" y="2567647"/>
                <a:ext cx="64529" cy="55301"/>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9"/>
              <p:cNvSpPr/>
              <p:nvPr/>
            </p:nvSpPr>
            <p:spPr>
              <a:xfrm>
                <a:off x="6697553" y="2579063"/>
                <a:ext cx="34179"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9"/>
              <p:cNvSpPr/>
              <p:nvPr/>
            </p:nvSpPr>
            <p:spPr>
              <a:xfrm>
                <a:off x="6711567" y="2577833"/>
                <a:ext cx="16953"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9"/>
              <p:cNvSpPr/>
              <p:nvPr/>
            </p:nvSpPr>
            <p:spPr>
              <a:xfrm>
                <a:off x="6699672" y="2598135"/>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8" name="Google Shape;2728;p39"/>
            <p:cNvSpPr/>
            <p:nvPr/>
          </p:nvSpPr>
          <p:spPr>
            <a:xfrm rot="-185241">
              <a:off x="7601317" y="149400"/>
              <a:ext cx="108091" cy="83399"/>
            </a:xfrm>
            <a:custGeom>
              <a:avLst/>
              <a:gdLst/>
              <a:ahLst/>
              <a:cxnLst/>
              <a:rect l="l" t="t" r="r" b="b"/>
              <a:pathLst>
                <a:path w="1487" h="1102" extrusionOk="0">
                  <a:moveTo>
                    <a:pt x="1475" y="0"/>
                  </a:moveTo>
                  <a:cubicBezTo>
                    <a:pt x="1315" y="70"/>
                    <a:pt x="1157" y="141"/>
                    <a:pt x="1000" y="211"/>
                  </a:cubicBezTo>
                  <a:cubicBezTo>
                    <a:pt x="761" y="318"/>
                    <a:pt x="524" y="423"/>
                    <a:pt x="311" y="574"/>
                  </a:cubicBezTo>
                  <a:cubicBezTo>
                    <a:pt x="207" y="645"/>
                    <a:pt x="114" y="728"/>
                    <a:pt x="53" y="842"/>
                  </a:cubicBezTo>
                  <a:cubicBezTo>
                    <a:pt x="0" y="942"/>
                    <a:pt x="30" y="1022"/>
                    <a:pt x="132" y="1057"/>
                  </a:cubicBezTo>
                  <a:cubicBezTo>
                    <a:pt x="151" y="1062"/>
                    <a:pt x="171" y="1064"/>
                    <a:pt x="192" y="1064"/>
                  </a:cubicBezTo>
                  <a:cubicBezTo>
                    <a:pt x="212" y="1064"/>
                    <a:pt x="233" y="1062"/>
                    <a:pt x="253" y="1057"/>
                  </a:cubicBezTo>
                  <a:cubicBezTo>
                    <a:pt x="421" y="1028"/>
                    <a:pt x="591" y="994"/>
                    <a:pt x="759" y="971"/>
                  </a:cubicBezTo>
                  <a:cubicBezTo>
                    <a:pt x="802" y="965"/>
                    <a:pt x="844" y="961"/>
                    <a:pt x="885" y="961"/>
                  </a:cubicBezTo>
                  <a:cubicBezTo>
                    <a:pt x="984" y="961"/>
                    <a:pt x="1078" y="984"/>
                    <a:pt x="1161" y="1057"/>
                  </a:cubicBezTo>
                  <a:cubicBezTo>
                    <a:pt x="1184" y="1078"/>
                    <a:pt x="1212" y="1094"/>
                    <a:pt x="1241" y="1101"/>
                  </a:cubicBezTo>
                  <a:lnTo>
                    <a:pt x="1248" y="1094"/>
                  </a:lnTo>
                  <a:cubicBezTo>
                    <a:pt x="1099" y="859"/>
                    <a:pt x="1115" y="617"/>
                    <a:pt x="1220" y="374"/>
                  </a:cubicBezTo>
                  <a:cubicBezTo>
                    <a:pt x="1282" y="232"/>
                    <a:pt x="1378" y="116"/>
                    <a:pt x="1487" y="9"/>
                  </a:cubicBezTo>
                  <a:lnTo>
                    <a:pt x="147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9"/>
            <p:cNvSpPr/>
            <p:nvPr/>
          </p:nvSpPr>
          <p:spPr>
            <a:xfrm>
              <a:off x="8089100" y="470900"/>
              <a:ext cx="17875" cy="25000"/>
            </a:xfrm>
            <a:custGeom>
              <a:avLst/>
              <a:gdLst/>
              <a:ahLst/>
              <a:cxnLst/>
              <a:rect l="l" t="t" r="r" b="b"/>
              <a:pathLst>
                <a:path w="715" h="1000" extrusionOk="0">
                  <a:moveTo>
                    <a:pt x="0" y="0"/>
                  </a:moveTo>
                  <a:lnTo>
                    <a:pt x="286" y="833"/>
                  </a:lnTo>
                  <a:lnTo>
                    <a:pt x="715" y="1000"/>
                  </a:lnTo>
                  <a:lnTo>
                    <a:pt x="691" y="405"/>
                  </a:lnTo>
                  <a:close/>
                </a:path>
              </a:pathLst>
            </a:custGeom>
            <a:solidFill>
              <a:schemeClr val="accent1"/>
            </a:solidFill>
            <a:ln>
              <a:noFill/>
            </a:ln>
          </p:spPr>
          <p:txBody>
            <a:bodyPr/>
            <a:lstStyle/>
            <a:p>
              <a:endParaRPr lang="en-US"/>
            </a:p>
          </p:txBody>
        </p:sp>
      </p:grpSp>
      <p:sp>
        <p:nvSpPr>
          <p:cNvPr id="2730" name="Google Shape;2730;p39"/>
          <p:cNvSpPr txBox="1">
            <a:spLocks noGrp="1"/>
          </p:cNvSpPr>
          <p:nvPr>
            <p:ph type="title" idx="4294967295"/>
          </p:nvPr>
        </p:nvSpPr>
        <p:spPr>
          <a:xfrm>
            <a:off x="201022" y="1362374"/>
            <a:ext cx="4502619" cy="420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dirty="0">
                <a:solidFill>
                  <a:schemeClr val="lt1"/>
                </a:solidFill>
              </a:rPr>
              <a:t>Can anyone sign a petition?</a:t>
            </a:r>
            <a:endParaRPr sz="2400" dirty="0">
              <a:solidFill>
                <a:schemeClr val="lt1"/>
              </a:solidFill>
            </a:endParaRPr>
          </a:p>
        </p:txBody>
      </p:sp>
      <p:sp>
        <p:nvSpPr>
          <p:cNvPr id="2731" name="Google Shape;2731;p39"/>
          <p:cNvSpPr txBox="1">
            <a:spLocks noGrp="1"/>
          </p:cNvSpPr>
          <p:nvPr>
            <p:ph type="subTitle" idx="4294967295"/>
          </p:nvPr>
        </p:nvSpPr>
        <p:spPr>
          <a:xfrm>
            <a:off x="201022" y="1832198"/>
            <a:ext cx="6324945" cy="1396796"/>
          </a:xfrm>
          <a:prstGeom prst="rect">
            <a:avLst/>
          </a:prstGeom>
        </p:spPr>
        <p:txBody>
          <a:bodyPr spcFirstLastPara="1" wrap="square" lIns="91425" tIns="91425" rIns="91425" bIns="91425" anchor="b" anchorCtr="0">
            <a:noAutofit/>
          </a:bodyPr>
          <a:lstStyle/>
          <a:p>
            <a:pPr marL="0" indent="0">
              <a:buNone/>
            </a:pPr>
            <a:r>
              <a:rPr lang="en-US" sz="1400" dirty="0"/>
              <a:t>Yes, but only properly registered Indiana voters living in the election district count toward the total, assuming the individual’s residence address on their registration record is substantially similar to the residence address included on the petition at the </a:t>
            </a:r>
            <a:r>
              <a:rPr lang="en-US" sz="1400" b="1" i="1" dirty="0"/>
              <a:t>time the petition is processed by county VR officials</a:t>
            </a:r>
          </a:p>
          <a:p>
            <a:pPr marL="0" lvl="0" indent="0" algn="r" rtl="0">
              <a:lnSpc>
                <a:spcPct val="100000"/>
              </a:lnSpc>
              <a:spcBef>
                <a:spcPts val="0"/>
              </a:spcBef>
              <a:spcAft>
                <a:spcPts val="0"/>
              </a:spcAft>
              <a:buNone/>
            </a:pPr>
            <a:endParaRPr dirty="0"/>
          </a:p>
        </p:txBody>
      </p:sp>
      <p:sp>
        <p:nvSpPr>
          <p:cNvPr id="2732" name="Google Shape;2732;p39"/>
          <p:cNvSpPr txBox="1">
            <a:spLocks noGrp="1"/>
          </p:cNvSpPr>
          <p:nvPr>
            <p:ph type="title" idx="4294967295"/>
          </p:nvPr>
        </p:nvSpPr>
        <p:spPr>
          <a:xfrm>
            <a:off x="9445" y="3129494"/>
            <a:ext cx="9529362" cy="420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2300" dirty="0">
                <a:solidFill>
                  <a:schemeClr val="lt1"/>
                </a:solidFill>
              </a:rPr>
              <a:t>What if the person updates their registration at the same time they sign the petition?</a:t>
            </a:r>
          </a:p>
        </p:txBody>
      </p:sp>
      <p:sp>
        <p:nvSpPr>
          <p:cNvPr id="2733" name="Google Shape;2733;p39"/>
          <p:cNvSpPr txBox="1">
            <a:spLocks noGrp="1"/>
          </p:cNvSpPr>
          <p:nvPr>
            <p:ph type="subTitle" idx="4294967295"/>
          </p:nvPr>
        </p:nvSpPr>
        <p:spPr>
          <a:xfrm>
            <a:off x="-298825" y="3791550"/>
            <a:ext cx="8878288" cy="1131175"/>
          </a:xfrm>
          <a:prstGeom prst="rect">
            <a:avLst/>
          </a:prstGeom>
        </p:spPr>
        <p:txBody>
          <a:bodyPr spcFirstLastPara="1" wrap="square" lIns="91425" tIns="91425" rIns="91425" bIns="91425" anchor="b" anchorCtr="0">
            <a:noAutofit/>
          </a:bodyPr>
          <a:lstStyle/>
          <a:p>
            <a:pPr lvl="1">
              <a:lnSpc>
                <a:spcPct val="90000"/>
              </a:lnSpc>
              <a:defRPr/>
            </a:pPr>
            <a:r>
              <a:rPr lang="en-US" sz="1200" dirty="0"/>
              <a:t>Depends on the timing</a:t>
            </a:r>
          </a:p>
          <a:p>
            <a:pPr lvl="1">
              <a:lnSpc>
                <a:spcPct val="90000"/>
              </a:lnSpc>
              <a:defRPr/>
            </a:pPr>
            <a:r>
              <a:rPr lang="en-US" sz="1200" dirty="0"/>
              <a:t>Current residence address indicated on petition must be substantially similar to the one on the person’s voter registration record at the time the petition is reviewed and processed. Minor variation in addresses is permitted.</a:t>
            </a:r>
          </a:p>
          <a:p>
            <a:pPr lvl="2">
              <a:lnSpc>
                <a:spcPct val="90000"/>
              </a:lnSpc>
              <a:defRPr/>
            </a:pPr>
            <a:r>
              <a:rPr lang="en-US" sz="1200" dirty="0"/>
              <a:t>Registration updated BEFORE petitions are reviewed, then it’s likely OK</a:t>
            </a:r>
          </a:p>
          <a:p>
            <a:pPr lvl="2">
              <a:lnSpc>
                <a:spcPct val="90000"/>
              </a:lnSpc>
              <a:defRPr/>
            </a:pPr>
            <a:r>
              <a:rPr lang="en-US" sz="1200" dirty="0"/>
              <a:t>Registration updated AFTER petitions are reviewed, then signature is rejected</a:t>
            </a:r>
          </a:p>
          <a:p>
            <a:pPr marL="0" lvl="0" indent="0" algn="r" rtl="0">
              <a:lnSpc>
                <a:spcPct val="100000"/>
              </a:lnSpc>
              <a:spcBef>
                <a:spcPts val="0"/>
              </a:spcBef>
              <a:spcAft>
                <a:spcPts val="0"/>
              </a:spcAft>
              <a:buNone/>
            </a:pPr>
            <a:endParaRPr dirty="0"/>
          </a:p>
        </p:txBody>
      </p:sp>
    </p:spTree>
    <p:extLst>
      <p:ext uri="{BB962C8B-B14F-4D97-AF65-F5344CB8AC3E}">
        <p14:creationId xmlns:p14="http://schemas.microsoft.com/office/powerpoint/2010/main" val="4063718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69"/>
        <p:cNvGrpSpPr/>
        <p:nvPr/>
      </p:nvGrpSpPr>
      <p:grpSpPr>
        <a:xfrm>
          <a:off x="0" y="0"/>
          <a:ext cx="0" cy="0"/>
          <a:chOff x="0" y="0"/>
          <a:chExt cx="0" cy="0"/>
        </a:xfrm>
      </p:grpSpPr>
      <p:sp>
        <p:nvSpPr>
          <p:cNvPr id="2670" name="Google Shape;2670;p39"/>
          <p:cNvSpPr txBox="1">
            <a:spLocks noGrp="1"/>
          </p:cNvSpPr>
          <p:nvPr>
            <p:ph type="title"/>
          </p:nvPr>
        </p:nvSpPr>
        <p:spPr>
          <a:xfrm>
            <a:off x="719988" y="131354"/>
            <a:ext cx="7704000" cy="572700"/>
          </a:xfrm>
          <a:prstGeom prst="rect">
            <a:avLst/>
          </a:prstGeom>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dirty="0"/>
              <a:t>FA</a:t>
            </a:r>
            <a:r>
              <a:rPr lang="en" dirty="0">
                <a:solidFill>
                  <a:schemeClr val="accent5"/>
                </a:solidFill>
              </a:rPr>
              <a:t>QS</a:t>
            </a:r>
            <a:endParaRPr dirty="0">
              <a:solidFill>
                <a:schemeClr val="accent5"/>
              </a:solidFill>
            </a:endParaRPr>
          </a:p>
        </p:txBody>
      </p:sp>
      <p:sp>
        <p:nvSpPr>
          <p:cNvPr id="2671" name="Google Shape;2671;p39"/>
          <p:cNvSpPr txBox="1">
            <a:spLocks noGrp="1"/>
          </p:cNvSpPr>
          <p:nvPr>
            <p:ph type="title" idx="4294967295"/>
          </p:nvPr>
        </p:nvSpPr>
        <p:spPr>
          <a:xfrm>
            <a:off x="262812" y="617707"/>
            <a:ext cx="6141342" cy="420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dirty="0">
                <a:solidFill>
                  <a:schemeClr val="lt1"/>
                </a:solidFill>
              </a:rPr>
              <a:t>Do all t</a:t>
            </a:r>
            <a:r>
              <a:rPr lang="en-US" sz="2400" dirty="0">
                <a:solidFill>
                  <a:schemeClr val="lt1"/>
                </a:solidFill>
              </a:rPr>
              <a:t>he</a:t>
            </a:r>
            <a:r>
              <a:rPr lang="en" sz="2400" dirty="0">
                <a:solidFill>
                  <a:schemeClr val="lt1"/>
                </a:solidFill>
              </a:rPr>
              <a:t> signatures on t</a:t>
            </a:r>
            <a:r>
              <a:rPr lang="en-US" sz="2400" dirty="0">
                <a:solidFill>
                  <a:schemeClr val="lt1"/>
                </a:solidFill>
              </a:rPr>
              <a:t>he</a:t>
            </a:r>
            <a:r>
              <a:rPr lang="en" sz="2400" dirty="0">
                <a:solidFill>
                  <a:schemeClr val="lt1"/>
                </a:solidFill>
              </a:rPr>
              <a:t> same petition have to come from the same county?</a:t>
            </a:r>
            <a:endParaRPr sz="2400" dirty="0">
              <a:solidFill>
                <a:schemeClr val="lt1"/>
              </a:solidFill>
            </a:endParaRPr>
          </a:p>
        </p:txBody>
      </p:sp>
      <p:grpSp>
        <p:nvGrpSpPr>
          <p:cNvPr id="2673" name="Google Shape;2673;p39"/>
          <p:cNvGrpSpPr/>
          <p:nvPr/>
        </p:nvGrpSpPr>
        <p:grpSpPr>
          <a:xfrm>
            <a:off x="6404154" y="2428084"/>
            <a:ext cx="2734293" cy="606057"/>
            <a:chOff x="3641539" y="4402284"/>
            <a:chExt cx="1861203" cy="412564"/>
          </a:xfrm>
        </p:grpSpPr>
        <p:grpSp>
          <p:nvGrpSpPr>
            <p:cNvPr id="2674" name="Google Shape;2674;p39"/>
            <p:cNvGrpSpPr/>
            <p:nvPr/>
          </p:nvGrpSpPr>
          <p:grpSpPr>
            <a:xfrm>
              <a:off x="3641851" y="4402284"/>
              <a:ext cx="1860878" cy="412564"/>
              <a:chOff x="51655" y="3808136"/>
              <a:chExt cx="699736" cy="263687"/>
            </a:xfrm>
          </p:grpSpPr>
          <p:sp>
            <p:nvSpPr>
              <p:cNvPr id="2675" name="Google Shape;2675;p39"/>
              <p:cNvSpPr/>
              <p:nvPr/>
            </p:nvSpPr>
            <p:spPr>
              <a:xfrm>
                <a:off x="397608" y="3973518"/>
                <a:ext cx="133090" cy="91624"/>
              </a:xfrm>
              <a:custGeom>
                <a:avLst/>
                <a:gdLst/>
                <a:ahLst/>
                <a:cxnLst/>
                <a:rect l="l" t="t" r="r" b="b"/>
                <a:pathLst>
                  <a:path w="986" h="672" extrusionOk="0">
                    <a:moveTo>
                      <a:pt x="968" y="0"/>
                    </a:moveTo>
                    <a:lnTo>
                      <a:pt x="0" y="81"/>
                    </a:lnTo>
                    <a:lnTo>
                      <a:pt x="18" y="672"/>
                    </a:lnTo>
                    <a:lnTo>
                      <a:pt x="985" y="589"/>
                    </a:lnTo>
                    <a:lnTo>
                      <a:pt x="9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9"/>
              <p:cNvSpPr/>
              <p:nvPr/>
            </p:nvSpPr>
            <p:spPr>
              <a:xfrm>
                <a:off x="51655" y="3808136"/>
                <a:ext cx="697442" cy="183384"/>
              </a:xfrm>
              <a:custGeom>
                <a:avLst/>
                <a:gdLst/>
                <a:ahLst/>
                <a:cxnLst/>
                <a:rect l="l" t="t" r="r" b="b"/>
                <a:pathLst>
                  <a:path w="5167" h="1345" extrusionOk="0">
                    <a:moveTo>
                      <a:pt x="3254" y="0"/>
                    </a:moveTo>
                    <a:lnTo>
                      <a:pt x="1218" y="63"/>
                    </a:lnTo>
                    <a:lnTo>
                      <a:pt x="0" y="545"/>
                    </a:lnTo>
                    <a:lnTo>
                      <a:pt x="826" y="1122"/>
                    </a:lnTo>
                    <a:lnTo>
                      <a:pt x="1813" y="1220"/>
                    </a:lnTo>
                    <a:lnTo>
                      <a:pt x="2230" y="926"/>
                    </a:lnTo>
                    <a:lnTo>
                      <a:pt x="1983" y="1236"/>
                    </a:lnTo>
                    <a:lnTo>
                      <a:pt x="2563" y="1294"/>
                    </a:lnTo>
                    <a:lnTo>
                      <a:pt x="3531" y="1213"/>
                    </a:lnTo>
                    <a:lnTo>
                      <a:pt x="3923" y="1345"/>
                    </a:lnTo>
                    <a:lnTo>
                      <a:pt x="4553" y="1182"/>
                    </a:lnTo>
                    <a:lnTo>
                      <a:pt x="5166" y="496"/>
                    </a:lnTo>
                    <a:lnTo>
                      <a:pt x="32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9"/>
              <p:cNvSpPr/>
              <p:nvPr/>
            </p:nvSpPr>
            <p:spPr>
              <a:xfrm>
                <a:off x="296239" y="3934252"/>
                <a:ext cx="56422" cy="42540"/>
              </a:xfrm>
              <a:custGeom>
                <a:avLst/>
                <a:gdLst/>
                <a:ahLst/>
                <a:cxnLst/>
                <a:rect l="l" t="t" r="r" b="b"/>
                <a:pathLst>
                  <a:path w="418" h="312" extrusionOk="0">
                    <a:moveTo>
                      <a:pt x="418" y="1"/>
                    </a:moveTo>
                    <a:lnTo>
                      <a:pt x="1" y="295"/>
                    </a:lnTo>
                    <a:lnTo>
                      <a:pt x="171" y="311"/>
                    </a:lnTo>
                    <a:lnTo>
                      <a:pt x="4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9"/>
              <p:cNvSpPr/>
              <p:nvPr/>
            </p:nvSpPr>
            <p:spPr>
              <a:xfrm>
                <a:off x="666083" y="3875761"/>
                <a:ext cx="85307" cy="173840"/>
              </a:xfrm>
              <a:custGeom>
                <a:avLst/>
                <a:gdLst/>
                <a:ahLst/>
                <a:cxnLst/>
                <a:rect l="l" t="t" r="r" b="b"/>
                <a:pathLst>
                  <a:path w="632" h="1275" extrusionOk="0">
                    <a:moveTo>
                      <a:pt x="614" y="0"/>
                    </a:moveTo>
                    <a:lnTo>
                      <a:pt x="1" y="686"/>
                    </a:lnTo>
                    <a:lnTo>
                      <a:pt x="20" y="1275"/>
                    </a:lnTo>
                    <a:lnTo>
                      <a:pt x="632" y="589"/>
                    </a:lnTo>
                    <a:lnTo>
                      <a:pt x="6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9"/>
              <p:cNvSpPr/>
              <p:nvPr/>
            </p:nvSpPr>
            <p:spPr>
              <a:xfrm>
                <a:off x="581181" y="3969155"/>
                <a:ext cx="87737" cy="102668"/>
              </a:xfrm>
              <a:custGeom>
                <a:avLst/>
                <a:gdLst/>
                <a:ahLst/>
                <a:cxnLst/>
                <a:rect l="l" t="t" r="r" b="b"/>
                <a:pathLst>
                  <a:path w="650" h="753" extrusionOk="0">
                    <a:moveTo>
                      <a:pt x="630" y="1"/>
                    </a:moveTo>
                    <a:lnTo>
                      <a:pt x="0" y="164"/>
                    </a:lnTo>
                    <a:lnTo>
                      <a:pt x="20" y="753"/>
                    </a:lnTo>
                    <a:lnTo>
                      <a:pt x="649" y="590"/>
                    </a:lnTo>
                    <a:lnTo>
                      <a:pt x="6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9"/>
              <p:cNvSpPr/>
              <p:nvPr/>
            </p:nvSpPr>
            <p:spPr>
              <a:xfrm>
                <a:off x="528134" y="3973518"/>
                <a:ext cx="55747" cy="98305"/>
              </a:xfrm>
              <a:custGeom>
                <a:avLst/>
                <a:gdLst/>
                <a:ahLst/>
                <a:cxnLst/>
                <a:rect l="l" t="t" r="r" b="b"/>
                <a:pathLst>
                  <a:path w="413" h="721" extrusionOk="0">
                    <a:moveTo>
                      <a:pt x="1" y="0"/>
                    </a:moveTo>
                    <a:lnTo>
                      <a:pt x="18" y="589"/>
                    </a:lnTo>
                    <a:lnTo>
                      <a:pt x="413" y="721"/>
                    </a:lnTo>
                    <a:lnTo>
                      <a:pt x="393" y="132"/>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9"/>
              <p:cNvSpPr/>
              <p:nvPr/>
            </p:nvSpPr>
            <p:spPr>
              <a:xfrm>
                <a:off x="163013" y="3961111"/>
                <a:ext cx="237025" cy="104031"/>
              </a:xfrm>
              <a:custGeom>
                <a:avLst/>
                <a:gdLst/>
                <a:ahLst/>
                <a:cxnLst/>
                <a:rect l="l" t="t" r="r" b="b"/>
                <a:pathLst>
                  <a:path w="1756" h="763" extrusionOk="0">
                    <a:moveTo>
                      <a:pt x="1" y="0"/>
                    </a:moveTo>
                    <a:lnTo>
                      <a:pt x="20" y="591"/>
                    </a:lnTo>
                    <a:lnTo>
                      <a:pt x="1756" y="763"/>
                    </a:lnTo>
                    <a:lnTo>
                      <a:pt x="1738" y="172"/>
                    </a:lnTo>
                    <a:lnTo>
                      <a:pt x="1158" y="114"/>
                    </a:lnTo>
                    <a:lnTo>
                      <a:pt x="984" y="559"/>
                    </a:lnTo>
                    <a:lnTo>
                      <a:pt x="968" y="112"/>
                    </a:lnTo>
                    <a:lnTo>
                      <a:pt x="1158" y="114"/>
                    </a:lnTo>
                    <a:lnTo>
                      <a:pt x="988" y="98"/>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9"/>
              <p:cNvSpPr/>
              <p:nvPr/>
            </p:nvSpPr>
            <p:spPr>
              <a:xfrm>
                <a:off x="293674" y="3976381"/>
                <a:ext cx="25646" cy="61083"/>
              </a:xfrm>
              <a:custGeom>
                <a:avLst/>
                <a:gdLst/>
                <a:ahLst/>
                <a:cxnLst/>
                <a:rect l="l" t="t" r="r" b="b"/>
                <a:pathLst>
                  <a:path w="190" h="448" extrusionOk="0">
                    <a:moveTo>
                      <a:pt x="0" y="0"/>
                    </a:moveTo>
                    <a:lnTo>
                      <a:pt x="16" y="447"/>
                    </a:lnTo>
                    <a:lnTo>
                      <a:pt x="190" y="2"/>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9"/>
              <p:cNvSpPr/>
              <p:nvPr/>
            </p:nvSpPr>
            <p:spPr>
              <a:xfrm>
                <a:off x="51655" y="3882442"/>
                <a:ext cx="114193" cy="159251"/>
              </a:xfrm>
              <a:custGeom>
                <a:avLst/>
                <a:gdLst/>
                <a:ahLst/>
                <a:cxnLst/>
                <a:rect l="l" t="t" r="r" b="b"/>
                <a:pathLst>
                  <a:path w="846" h="1168" extrusionOk="0">
                    <a:moveTo>
                      <a:pt x="0" y="0"/>
                    </a:moveTo>
                    <a:lnTo>
                      <a:pt x="18" y="589"/>
                    </a:lnTo>
                    <a:lnTo>
                      <a:pt x="845" y="1168"/>
                    </a:lnTo>
                    <a:lnTo>
                      <a:pt x="826" y="577"/>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4" name="Google Shape;2684;p39"/>
            <p:cNvGrpSpPr/>
            <p:nvPr/>
          </p:nvGrpSpPr>
          <p:grpSpPr>
            <a:xfrm>
              <a:off x="3641864" y="4402284"/>
              <a:ext cx="1860878" cy="412564"/>
              <a:chOff x="51655" y="3808136"/>
              <a:chExt cx="699736" cy="263687"/>
            </a:xfrm>
          </p:grpSpPr>
          <p:sp>
            <p:nvSpPr>
              <p:cNvPr id="2685" name="Google Shape;2685;p39"/>
              <p:cNvSpPr/>
              <p:nvPr/>
            </p:nvSpPr>
            <p:spPr>
              <a:xfrm>
                <a:off x="397608" y="3973518"/>
                <a:ext cx="133090" cy="91624"/>
              </a:xfrm>
              <a:custGeom>
                <a:avLst/>
                <a:gdLst/>
                <a:ahLst/>
                <a:cxnLst/>
                <a:rect l="l" t="t" r="r" b="b"/>
                <a:pathLst>
                  <a:path w="986" h="672" extrusionOk="0">
                    <a:moveTo>
                      <a:pt x="968" y="0"/>
                    </a:moveTo>
                    <a:lnTo>
                      <a:pt x="0" y="81"/>
                    </a:lnTo>
                    <a:lnTo>
                      <a:pt x="18" y="672"/>
                    </a:lnTo>
                    <a:lnTo>
                      <a:pt x="985" y="589"/>
                    </a:lnTo>
                    <a:lnTo>
                      <a:pt x="968"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9"/>
              <p:cNvSpPr/>
              <p:nvPr/>
            </p:nvSpPr>
            <p:spPr>
              <a:xfrm>
                <a:off x="51655" y="3808136"/>
                <a:ext cx="697442" cy="183384"/>
              </a:xfrm>
              <a:custGeom>
                <a:avLst/>
                <a:gdLst/>
                <a:ahLst/>
                <a:cxnLst/>
                <a:rect l="l" t="t" r="r" b="b"/>
                <a:pathLst>
                  <a:path w="5167" h="1345" extrusionOk="0">
                    <a:moveTo>
                      <a:pt x="3254" y="0"/>
                    </a:moveTo>
                    <a:lnTo>
                      <a:pt x="1218" y="63"/>
                    </a:lnTo>
                    <a:lnTo>
                      <a:pt x="0" y="545"/>
                    </a:lnTo>
                    <a:lnTo>
                      <a:pt x="826" y="1122"/>
                    </a:lnTo>
                    <a:lnTo>
                      <a:pt x="1813" y="1220"/>
                    </a:lnTo>
                    <a:lnTo>
                      <a:pt x="2230" y="926"/>
                    </a:lnTo>
                    <a:lnTo>
                      <a:pt x="1983" y="1236"/>
                    </a:lnTo>
                    <a:lnTo>
                      <a:pt x="2563" y="1294"/>
                    </a:lnTo>
                    <a:lnTo>
                      <a:pt x="3531" y="1213"/>
                    </a:lnTo>
                    <a:lnTo>
                      <a:pt x="3923" y="1345"/>
                    </a:lnTo>
                    <a:lnTo>
                      <a:pt x="4553" y="1182"/>
                    </a:lnTo>
                    <a:lnTo>
                      <a:pt x="5166" y="496"/>
                    </a:lnTo>
                    <a:lnTo>
                      <a:pt x="32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9"/>
              <p:cNvSpPr/>
              <p:nvPr/>
            </p:nvSpPr>
            <p:spPr>
              <a:xfrm>
                <a:off x="296239" y="3934252"/>
                <a:ext cx="56422" cy="42540"/>
              </a:xfrm>
              <a:custGeom>
                <a:avLst/>
                <a:gdLst/>
                <a:ahLst/>
                <a:cxnLst/>
                <a:rect l="l" t="t" r="r" b="b"/>
                <a:pathLst>
                  <a:path w="418" h="312" extrusionOk="0">
                    <a:moveTo>
                      <a:pt x="418" y="1"/>
                    </a:moveTo>
                    <a:lnTo>
                      <a:pt x="1" y="295"/>
                    </a:lnTo>
                    <a:lnTo>
                      <a:pt x="171" y="311"/>
                    </a:lnTo>
                    <a:lnTo>
                      <a:pt x="418" y="1"/>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9"/>
              <p:cNvSpPr/>
              <p:nvPr/>
            </p:nvSpPr>
            <p:spPr>
              <a:xfrm>
                <a:off x="666083" y="3875761"/>
                <a:ext cx="85307" cy="173840"/>
              </a:xfrm>
              <a:custGeom>
                <a:avLst/>
                <a:gdLst/>
                <a:ahLst/>
                <a:cxnLst/>
                <a:rect l="l" t="t" r="r" b="b"/>
                <a:pathLst>
                  <a:path w="632" h="1275" extrusionOk="0">
                    <a:moveTo>
                      <a:pt x="614" y="0"/>
                    </a:moveTo>
                    <a:lnTo>
                      <a:pt x="1" y="686"/>
                    </a:lnTo>
                    <a:lnTo>
                      <a:pt x="20" y="1275"/>
                    </a:lnTo>
                    <a:lnTo>
                      <a:pt x="632" y="589"/>
                    </a:lnTo>
                    <a:lnTo>
                      <a:pt x="614"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9"/>
              <p:cNvSpPr/>
              <p:nvPr/>
            </p:nvSpPr>
            <p:spPr>
              <a:xfrm>
                <a:off x="581181" y="3969155"/>
                <a:ext cx="87737" cy="102668"/>
              </a:xfrm>
              <a:custGeom>
                <a:avLst/>
                <a:gdLst/>
                <a:ahLst/>
                <a:cxnLst/>
                <a:rect l="l" t="t" r="r" b="b"/>
                <a:pathLst>
                  <a:path w="650" h="753" extrusionOk="0">
                    <a:moveTo>
                      <a:pt x="630" y="1"/>
                    </a:moveTo>
                    <a:lnTo>
                      <a:pt x="0" y="164"/>
                    </a:lnTo>
                    <a:lnTo>
                      <a:pt x="20" y="753"/>
                    </a:lnTo>
                    <a:lnTo>
                      <a:pt x="649" y="590"/>
                    </a:lnTo>
                    <a:lnTo>
                      <a:pt x="630" y="1"/>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9"/>
              <p:cNvSpPr/>
              <p:nvPr/>
            </p:nvSpPr>
            <p:spPr>
              <a:xfrm>
                <a:off x="528134" y="3973518"/>
                <a:ext cx="55747" cy="98305"/>
              </a:xfrm>
              <a:custGeom>
                <a:avLst/>
                <a:gdLst/>
                <a:ahLst/>
                <a:cxnLst/>
                <a:rect l="l" t="t" r="r" b="b"/>
                <a:pathLst>
                  <a:path w="413" h="721" extrusionOk="0">
                    <a:moveTo>
                      <a:pt x="1" y="0"/>
                    </a:moveTo>
                    <a:lnTo>
                      <a:pt x="18" y="589"/>
                    </a:lnTo>
                    <a:lnTo>
                      <a:pt x="413" y="721"/>
                    </a:lnTo>
                    <a:lnTo>
                      <a:pt x="393" y="132"/>
                    </a:lnTo>
                    <a:lnTo>
                      <a:pt x="1"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9"/>
              <p:cNvSpPr/>
              <p:nvPr/>
            </p:nvSpPr>
            <p:spPr>
              <a:xfrm>
                <a:off x="163013" y="3961111"/>
                <a:ext cx="237025" cy="104031"/>
              </a:xfrm>
              <a:custGeom>
                <a:avLst/>
                <a:gdLst/>
                <a:ahLst/>
                <a:cxnLst/>
                <a:rect l="l" t="t" r="r" b="b"/>
                <a:pathLst>
                  <a:path w="1756" h="763" extrusionOk="0">
                    <a:moveTo>
                      <a:pt x="1" y="0"/>
                    </a:moveTo>
                    <a:lnTo>
                      <a:pt x="20" y="591"/>
                    </a:lnTo>
                    <a:lnTo>
                      <a:pt x="1756" y="763"/>
                    </a:lnTo>
                    <a:lnTo>
                      <a:pt x="1738" y="172"/>
                    </a:lnTo>
                    <a:lnTo>
                      <a:pt x="1158" y="114"/>
                    </a:lnTo>
                    <a:lnTo>
                      <a:pt x="984" y="559"/>
                    </a:lnTo>
                    <a:lnTo>
                      <a:pt x="968" y="112"/>
                    </a:lnTo>
                    <a:lnTo>
                      <a:pt x="1158" y="114"/>
                    </a:lnTo>
                    <a:lnTo>
                      <a:pt x="988" y="98"/>
                    </a:lnTo>
                    <a:lnTo>
                      <a:pt x="1"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9"/>
              <p:cNvSpPr/>
              <p:nvPr/>
            </p:nvSpPr>
            <p:spPr>
              <a:xfrm>
                <a:off x="293674" y="3976381"/>
                <a:ext cx="25646" cy="61083"/>
              </a:xfrm>
              <a:custGeom>
                <a:avLst/>
                <a:gdLst/>
                <a:ahLst/>
                <a:cxnLst/>
                <a:rect l="l" t="t" r="r" b="b"/>
                <a:pathLst>
                  <a:path w="190" h="448" extrusionOk="0">
                    <a:moveTo>
                      <a:pt x="0" y="0"/>
                    </a:moveTo>
                    <a:lnTo>
                      <a:pt x="16" y="447"/>
                    </a:lnTo>
                    <a:lnTo>
                      <a:pt x="190" y="2"/>
                    </a:lnTo>
                    <a:lnTo>
                      <a:pt x="0"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9"/>
              <p:cNvSpPr/>
              <p:nvPr/>
            </p:nvSpPr>
            <p:spPr>
              <a:xfrm>
                <a:off x="51655" y="3882442"/>
                <a:ext cx="114193" cy="159251"/>
              </a:xfrm>
              <a:custGeom>
                <a:avLst/>
                <a:gdLst/>
                <a:ahLst/>
                <a:cxnLst/>
                <a:rect l="l" t="t" r="r" b="b"/>
                <a:pathLst>
                  <a:path w="846" h="1168" extrusionOk="0">
                    <a:moveTo>
                      <a:pt x="0" y="0"/>
                    </a:moveTo>
                    <a:lnTo>
                      <a:pt x="18" y="589"/>
                    </a:lnTo>
                    <a:lnTo>
                      <a:pt x="845" y="1168"/>
                    </a:lnTo>
                    <a:lnTo>
                      <a:pt x="826" y="577"/>
                    </a:lnTo>
                    <a:lnTo>
                      <a:pt x="0"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4" name="Google Shape;2694;p39"/>
            <p:cNvGrpSpPr/>
            <p:nvPr/>
          </p:nvGrpSpPr>
          <p:grpSpPr>
            <a:xfrm>
              <a:off x="3641539" y="4402284"/>
              <a:ext cx="1860878" cy="412564"/>
              <a:chOff x="51655" y="3808136"/>
              <a:chExt cx="699736" cy="263687"/>
            </a:xfrm>
          </p:grpSpPr>
          <p:sp>
            <p:nvSpPr>
              <p:cNvPr id="2695" name="Google Shape;2695;p39"/>
              <p:cNvSpPr/>
              <p:nvPr/>
            </p:nvSpPr>
            <p:spPr>
              <a:xfrm>
                <a:off x="397608" y="3973518"/>
                <a:ext cx="133090" cy="91624"/>
              </a:xfrm>
              <a:custGeom>
                <a:avLst/>
                <a:gdLst/>
                <a:ahLst/>
                <a:cxnLst/>
                <a:rect l="l" t="t" r="r" b="b"/>
                <a:pathLst>
                  <a:path w="986" h="672" extrusionOk="0">
                    <a:moveTo>
                      <a:pt x="968" y="0"/>
                    </a:moveTo>
                    <a:lnTo>
                      <a:pt x="0" y="81"/>
                    </a:lnTo>
                    <a:lnTo>
                      <a:pt x="18" y="672"/>
                    </a:lnTo>
                    <a:lnTo>
                      <a:pt x="985" y="589"/>
                    </a:lnTo>
                    <a:lnTo>
                      <a:pt x="968"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9"/>
              <p:cNvSpPr/>
              <p:nvPr/>
            </p:nvSpPr>
            <p:spPr>
              <a:xfrm>
                <a:off x="51655" y="3808136"/>
                <a:ext cx="697442" cy="183384"/>
              </a:xfrm>
              <a:custGeom>
                <a:avLst/>
                <a:gdLst/>
                <a:ahLst/>
                <a:cxnLst/>
                <a:rect l="l" t="t" r="r" b="b"/>
                <a:pathLst>
                  <a:path w="5167" h="1345" extrusionOk="0">
                    <a:moveTo>
                      <a:pt x="3254" y="0"/>
                    </a:moveTo>
                    <a:lnTo>
                      <a:pt x="1218" y="63"/>
                    </a:lnTo>
                    <a:lnTo>
                      <a:pt x="0" y="545"/>
                    </a:lnTo>
                    <a:lnTo>
                      <a:pt x="826" y="1122"/>
                    </a:lnTo>
                    <a:lnTo>
                      <a:pt x="1813" y="1220"/>
                    </a:lnTo>
                    <a:lnTo>
                      <a:pt x="2230" y="926"/>
                    </a:lnTo>
                    <a:lnTo>
                      <a:pt x="1983" y="1236"/>
                    </a:lnTo>
                    <a:lnTo>
                      <a:pt x="2563" y="1294"/>
                    </a:lnTo>
                    <a:lnTo>
                      <a:pt x="3531" y="1213"/>
                    </a:lnTo>
                    <a:lnTo>
                      <a:pt x="3923" y="1345"/>
                    </a:lnTo>
                    <a:lnTo>
                      <a:pt x="4553" y="1182"/>
                    </a:lnTo>
                    <a:lnTo>
                      <a:pt x="5166" y="496"/>
                    </a:lnTo>
                    <a:lnTo>
                      <a:pt x="3254"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9"/>
              <p:cNvSpPr/>
              <p:nvPr/>
            </p:nvSpPr>
            <p:spPr>
              <a:xfrm>
                <a:off x="296239" y="3934252"/>
                <a:ext cx="56422" cy="42540"/>
              </a:xfrm>
              <a:custGeom>
                <a:avLst/>
                <a:gdLst/>
                <a:ahLst/>
                <a:cxnLst/>
                <a:rect l="l" t="t" r="r" b="b"/>
                <a:pathLst>
                  <a:path w="418" h="312" extrusionOk="0">
                    <a:moveTo>
                      <a:pt x="418" y="1"/>
                    </a:moveTo>
                    <a:lnTo>
                      <a:pt x="1" y="295"/>
                    </a:lnTo>
                    <a:lnTo>
                      <a:pt x="171" y="311"/>
                    </a:lnTo>
                    <a:lnTo>
                      <a:pt x="418" y="1"/>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9"/>
              <p:cNvSpPr/>
              <p:nvPr/>
            </p:nvSpPr>
            <p:spPr>
              <a:xfrm>
                <a:off x="666083" y="3875761"/>
                <a:ext cx="85307" cy="173840"/>
              </a:xfrm>
              <a:custGeom>
                <a:avLst/>
                <a:gdLst/>
                <a:ahLst/>
                <a:cxnLst/>
                <a:rect l="l" t="t" r="r" b="b"/>
                <a:pathLst>
                  <a:path w="632" h="1275" extrusionOk="0">
                    <a:moveTo>
                      <a:pt x="614" y="0"/>
                    </a:moveTo>
                    <a:lnTo>
                      <a:pt x="1" y="686"/>
                    </a:lnTo>
                    <a:lnTo>
                      <a:pt x="20" y="1275"/>
                    </a:lnTo>
                    <a:lnTo>
                      <a:pt x="632" y="589"/>
                    </a:lnTo>
                    <a:lnTo>
                      <a:pt x="614"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9"/>
              <p:cNvSpPr/>
              <p:nvPr/>
            </p:nvSpPr>
            <p:spPr>
              <a:xfrm>
                <a:off x="581181" y="3969155"/>
                <a:ext cx="87737" cy="102668"/>
              </a:xfrm>
              <a:custGeom>
                <a:avLst/>
                <a:gdLst/>
                <a:ahLst/>
                <a:cxnLst/>
                <a:rect l="l" t="t" r="r" b="b"/>
                <a:pathLst>
                  <a:path w="650" h="753" extrusionOk="0">
                    <a:moveTo>
                      <a:pt x="630" y="1"/>
                    </a:moveTo>
                    <a:lnTo>
                      <a:pt x="0" y="164"/>
                    </a:lnTo>
                    <a:lnTo>
                      <a:pt x="20" y="753"/>
                    </a:lnTo>
                    <a:lnTo>
                      <a:pt x="649" y="590"/>
                    </a:lnTo>
                    <a:lnTo>
                      <a:pt x="630" y="1"/>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9"/>
              <p:cNvSpPr/>
              <p:nvPr/>
            </p:nvSpPr>
            <p:spPr>
              <a:xfrm>
                <a:off x="528134" y="3973518"/>
                <a:ext cx="55747" cy="98305"/>
              </a:xfrm>
              <a:custGeom>
                <a:avLst/>
                <a:gdLst/>
                <a:ahLst/>
                <a:cxnLst/>
                <a:rect l="l" t="t" r="r" b="b"/>
                <a:pathLst>
                  <a:path w="413" h="721" extrusionOk="0">
                    <a:moveTo>
                      <a:pt x="1" y="0"/>
                    </a:moveTo>
                    <a:lnTo>
                      <a:pt x="18" y="589"/>
                    </a:lnTo>
                    <a:lnTo>
                      <a:pt x="413" y="721"/>
                    </a:lnTo>
                    <a:lnTo>
                      <a:pt x="393" y="132"/>
                    </a:lnTo>
                    <a:lnTo>
                      <a:pt x="1"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9"/>
              <p:cNvSpPr/>
              <p:nvPr/>
            </p:nvSpPr>
            <p:spPr>
              <a:xfrm>
                <a:off x="163013" y="3961111"/>
                <a:ext cx="237025" cy="104031"/>
              </a:xfrm>
              <a:custGeom>
                <a:avLst/>
                <a:gdLst/>
                <a:ahLst/>
                <a:cxnLst/>
                <a:rect l="l" t="t" r="r" b="b"/>
                <a:pathLst>
                  <a:path w="1756" h="763" extrusionOk="0">
                    <a:moveTo>
                      <a:pt x="1" y="0"/>
                    </a:moveTo>
                    <a:lnTo>
                      <a:pt x="20" y="591"/>
                    </a:lnTo>
                    <a:lnTo>
                      <a:pt x="1756" y="763"/>
                    </a:lnTo>
                    <a:lnTo>
                      <a:pt x="1738" y="172"/>
                    </a:lnTo>
                    <a:lnTo>
                      <a:pt x="1158" y="114"/>
                    </a:lnTo>
                    <a:lnTo>
                      <a:pt x="984" y="559"/>
                    </a:lnTo>
                    <a:lnTo>
                      <a:pt x="968" y="112"/>
                    </a:lnTo>
                    <a:lnTo>
                      <a:pt x="1158" y="114"/>
                    </a:lnTo>
                    <a:lnTo>
                      <a:pt x="988" y="98"/>
                    </a:lnTo>
                    <a:lnTo>
                      <a:pt x="1"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9"/>
              <p:cNvSpPr/>
              <p:nvPr/>
            </p:nvSpPr>
            <p:spPr>
              <a:xfrm>
                <a:off x="293674" y="3976381"/>
                <a:ext cx="25646" cy="61083"/>
              </a:xfrm>
              <a:custGeom>
                <a:avLst/>
                <a:gdLst/>
                <a:ahLst/>
                <a:cxnLst/>
                <a:rect l="l" t="t" r="r" b="b"/>
                <a:pathLst>
                  <a:path w="190" h="448" extrusionOk="0">
                    <a:moveTo>
                      <a:pt x="0" y="0"/>
                    </a:moveTo>
                    <a:lnTo>
                      <a:pt x="16" y="447"/>
                    </a:lnTo>
                    <a:lnTo>
                      <a:pt x="190" y="2"/>
                    </a:lnTo>
                    <a:lnTo>
                      <a:pt x="0"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9"/>
              <p:cNvSpPr/>
              <p:nvPr/>
            </p:nvSpPr>
            <p:spPr>
              <a:xfrm>
                <a:off x="51655" y="3882442"/>
                <a:ext cx="114193" cy="159251"/>
              </a:xfrm>
              <a:custGeom>
                <a:avLst/>
                <a:gdLst/>
                <a:ahLst/>
                <a:cxnLst/>
                <a:rect l="l" t="t" r="r" b="b"/>
                <a:pathLst>
                  <a:path w="846" h="1168" extrusionOk="0">
                    <a:moveTo>
                      <a:pt x="0" y="0"/>
                    </a:moveTo>
                    <a:lnTo>
                      <a:pt x="18" y="589"/>
                    </a:lnTo>
                    <a:lnTo>
                      <a:pt x="845" y="1168"/>
                    </a:lnTo>
                    <a:lnTo>
                      <a:pt x="826" y="577"/>
                    </a:lnTo>
                    <a:lnTo>
                      <a:pt x="0"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04" name="Google Shape;2704;p39"/>
          <p:cNvGrpSpPr/>
          <p:nvPr/>
        </p:nvGrpSpPr>
        <p:grpSpPr>
          <a:xfrm>
            <a:off x="6565662" y="169731"/>
            <a:ext cx="2425678" cy="2585852"/>
            <a:chOff x="7314050" y="40571"/>
            <a:chExt cx="1164400" cy="1241288"/>
          </a:xfrm>
        </p:grpSpPr>
        <p:sp>
          <p:nvSpPr>
            <p:cNvPr id="2705" name="Google Shape;2705;p39"/>
            <p:cNvSpPr/>
            <p:nvPr/>
          </p:nvSpPr>
          <p:spPr>
            <a:xfrm>
              <a:off x="7714512" y="1127837"/>
              <a:ext cx="186287" cy="154022"/>
            </a:xfrm>
            <a:custGeom>
              <a:avLst/>
              <a:gdLst/>
              <a:ahLst/>
              <a:cxnLst/>
              <a:rect l="l" t="t" r="r" b="b"/>
              <a:pathLst>
                <a:path w="1270" h="1050" extrusionOk="0">
                  <a:moveTo>
                    <a:pt x="770" y="1"/>
                  </a:moveTo>
                  <a:lnTo>
                    <a:pt x="770" y="1"/>
                  </a:lnTo>
                  <a:cubicBezTo>
                    <a:pt x="784" y="76"/>
                    <a:pt x="777" y="132"/>
                    <a:pt x="751" y="176"/>
                  </a:cubicBezTo>
                  <a:cubicBezTo>
                    <a:pt x="726" y="213"/>
                    <a:pt x="686" y="237"/>
                    <a:pt x="642" y="246"/>
                  </a:cubicBezTo>
                  <a:cubicBezTo>
                    <a:pt x="418" y="293"/>
                    <a:pt x="132" y="400"/>
                    <a:pt x="43" y="504"/>
                  </a:cubicBezTo>
                  <a:cubicBezTo>
                    <a:pt x="9" y="541"/>
                    <a:pt x="1" y="595"/>
                    <a:pt x="22" y="641"/>
                  </a:cubicBezTo>
                  <a:cubicBezTo>
                    <a:pt x="48" y="701"/>
                    <a:pt x="122" y="739"/>
                    <a:pt x="214" y="739"/>
                  </a:cubicBezTo>
                  <a:cubicBezTo>
                    <a:pt x="219" y="739"/>
                    <a:pt x="223" y="739"/>
                    <a:pt x="227" y="739"/>
                  </a:cubicBezTo>
                  <a:cubicBezTo>
                    <a:pt x="193" y="420"/>
                    <a:pt x="707" y="299"/>
                    <a:pt x="730" y="293"/>
                  </a:cubicBezTo>
                  <a:cubicBezTo>
                    <a:pt x="732" y="293"/>
                    <a:pt x="734" y="293"/>
                    <a:pt x="736" y="293"/>
                  </a:cubicBezTo>
                  <a:cubicBezTo>
                    <a:pt x="766" y="293"/>
                    <a:pt x="775" y="338"/>
                    <a:pt x="742" y="346"/>
                  </a:cubicBezTo>
                  <a:cubicBezTo>
                    <a:pt x="737" y="346"/>
                    <a:pt x="223" y="467"/>
                    <a:pt x="285" y="760"/>
                  </a:cubicBezTo>
                  <a:cubicBezTo>
                    <a:pt x="353" y="842"/>
                    <a:pt x="453" y="891"/>
                    <a:pt x="560" y="897"/>
                  </a:cubicBezTo>
                  <a:cubicBezTo>
                    <a:pt x="583" y="897"/>
                    <a:pt x="605" y="893"/>
                    <a:pt x="626" y="882"/>
                  </a:cubicBezTo>
                  <a:cubicBezTo>
                    <a:pt x="560" y="548"/>
                    <a:pt x="919" y="372"/>
                    <a:pt x="923" y="371"/>
                  </a:cubicBezTo>
                  <a:cubicBezTo>
                    <a:pt x="928" y="368"/>
                    <a:pt x="933" y="366"/>
                    <a:pt x="937" y="366"/>
                  </a:cubicBezTo>
                  <a:cubicBezTo>
                    <a:pt x="963" y="366"/>
                    <a:pt x="977" y="406"/>
                    <a:pt x="946" y="418"/>
                  </a:cubicBezTo>
                  <a:cubicBezTo>
                    <a:pt x="933" y="425"/>
                    <a:pt x="616" y="581"/>
                    <a:pt x="679" y="879"/>
                  </a:cubicBezTo>
                  <a:cubicBezTo>
                    <a:pt x="679" y="879"/>
                    <a:pt x="679" y="881"/>
                    <a:pt x="679" y="881"/>
                  </a:cubicBezTo>
                  <a:cubicBezTo>
                    <a:pt x="733" y="958"/>
                    <a:pt x="928" y="1049"/>
                    <a:pt x="1038" y="1049"/>
                  </a:cubicBezTo>
                  <a:cubicBezTo>
                    <a:pt x="1042" y="1050"/>
                    <a:pt x="1046" y="1050"/>
                    <a:pt x="1049" y="1050"/>
                  </a:cubicBezTo>
                  <a:cubicBezTo>
                    <a:pt x="1066" y="1050"/>
                    <a:pt x="1082" y="1044"/>
                    <a:pt x="1095" y="1035"/>
                  </a:cubicBezTo>
                  <a:lnTo>
                    <a:pt x="1103" y="1005"/>
                  </a:lnTo>
                  <a:cubicBezTo>
                    <a:pt x="1095" y="821"/>
                    <a:pt x="1151" y="702"/>
                    <a:pt x="1194" y="606"/>
                  </a:cubicBezTo>
                  <a:cubicBezTo>
                    <a:pt x="1240" y="511"/>
                    <a:pt x="1270" y="446"/>
                    <a:pt x="1219" y="362"/>
                  </a:cubicBezTo>
                  <a:cubicBezTo>
                    <a:pt x="1165" y="267"/>
                    <a:pt x="1140" y="160"/>
                    <a:pt x="1149" y="52"/>
                  </a:cubicBezTo>
                  <a:lnTo>
                    <a:pt x="7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9"/>
            <p:cNvSpPr/>
            <p:nvPr/>
          </p:nvSpPr>
          <p:spPr>
            <a:xfrm>
              <a:off x="7927499" y="1127544"/>
              <a:ext cx="186287" cy="154022"/>
            </a:xfrm>
            <a:custGeom>
              <a:avLst/>
              <a:gdLst/>
              <a:ahLst/>
              <a:cxnLst/>
              <a:rect l="l" t="t" r="r" b="b"/>
              <a:pathLst>
                <a:path w="1270" h="1050" extrusionOk="0">
                  <a:moveTo>
                    <a:pt x="498" y="1"/>
                  </a:moveTo>
                  <a:lnTo>
                    <a:pt x="119" y="54"/>
                  </a:lnTo>
                  <a:cubicBezTo>
                    <a:pt x="128" y="160"/>
                    <a:pt x="105" y="267"/>
                    <a:pt x="51" y="362"/>
                  </a:cubicBezTo>
                  <a:cubicBezTo>
                    <a:pt x="0" y="446"/>
                    <a:pt x="30" y="509"/>
                    <a:pt x="76" y="606"/>
                  </a:cubicBezTo>
                  <a:cubicBezTo>
                    <a:pt x="119" y="702"/>
                    <a:pt x="175" y="821"/>
                    <a:pt x="167" y="1005"/>
                  </a:cubicBezTo>
                  <a:lnTo>
                    <a:pt x="174" y="1034"/>
                  </a:lnTo>
                  <a:cubicBezTo>
                    <a:pt x="189" y="1044"/>
                    <a:pt x="206" y="1050"/>
                    <a:pt x="224" y="1050"/>
                  </a:cubicBezTo>
                  <a:cubicBezTo>
                    <a:pt x="226" y="1050"/>
                    <a:pt x="229" y="1050"/>
                    <a:pt x="232" y="1049"/>
                  </a:cubicBezTo>
                  <a:cubicBezTo>
                    <a:pt x="342" y="1049"/>
                    <a:pt x="538" y="958"/>
                    <a:pt x="591" y="881"/>
                  </a:cubicBezTo>
                  <a:lnTo>
                    <a:pt x="591" y="877"/>
                  </a:lnTo>
                  <a:cubicBezTo>
                    <a:pt x="654" y="581"/>
                    <a:pt x="337" y="425"/>
                    <a:pt x="323" y="418"/>
                  </a:cubicBezTo>
                  <a:cubicBezTo>
                    <a:pt x="310" y="411"/>
                    <a:pt x="303" y="395"/>
                    <a:pt x="310" y="383"/>
                  </a:cubicBezTo>
                  <a:cubicBezTo>
                    <a:pt x="315" y="373"/>
                    <a:pt x="325" y="368"/>
                    <a:pt x="334" y="368"/>
                  </a:cubicBezTo>
                  <a:cubicBezTo>
                    <a:pt x="338" y="368"/>
                    <a:pt x="342" y="369"/>
                    <a:pt x="346" y="371"/>
                  </a:cubicBezTo>
                  <a:cubicBezTo>
                    <a:pt x="349" y="371"/>
                    <a:pt x="710" y="548"/>
                    <a:pt x="644" y="883"/>
                  </a:cubicBezTo>
                  <a:cubicBezTo>
                    <a:pt x="661" y="892"/>
                    <a:pt x="680" y="895"/>
                    <a:pt x="699" y="895"/>
                  </a:cubicBezTo>
                  <a:cubicBezTo>
                    <a:pt x="703" y="895"/>
                    <a:pt x="706" y="895"/>
                    <a:pt x="710" y="895"/>
                  </a:cubicBezTo>
                  <a:cubicBezTo>
                    <a:pt x="817" y="892"/>
                    <a:pt x="917" y="842"/>
                    <a:pt x="985" y="760"/>
                  </a:cubicBezTo>
                  <a:cubicBezTo>
                    <a:pt x="1047" y="467"/>
                    <a:pt x="533" y="346"/>
                    <a:pt x="528" y="346"/>
                  </a:cubicBezTo>
                  <a:cubicBezTo>
                    <a:pt x="495" y="338"/>
                    <a:pt x="503" y="293"/>
                    <a:pt x="531" y="293"/>
                  </a:cubicBezTo>
                  <a:cubicBezTo>
                    <a:pt x="533" y="293"/>
                    <a:pt x="536" y="293"/>
                    <a:pt x="538" y="294"/>
                  </a:cubicBezTo>
                  <a:cubicBezTo>
                    <a:pt x="561" y="299"/>
                    <a:pt x="1077" y="418"/>
                    <a:pt x="1043" y="739"/>
                  </a:cubicBezTo>
                  <a:cubicBezTo>
                    <a:pt x="1047" y="739"/>
                    <a:pt x="1051" y="739"/>
                    <a:pt x="1056" y="739"/>
                  </a:cubicBezTo>
                  <a:cubicBezTo>
                    <a:pt x="1148" y="739"/>
                    <a:pt x="1220" y="701"/>
                    <a:pt x="1248" y="639"/>
                  </a:cubicBezTo>
                  <a:cubicBezTo>
                    <a:pt x="1269" y="593"/>
                    <a:pt x="1261" y="541"/>
                    <a:pt x="1227" y="504"/>
                  </a:cubicBezTo>
                  <a:cubicBezTo>
                    <a:pt x="1136" y="402"/>
                    <a:pt x="849" y="295"/>
                    <a:pt x="626" y="246"/>
                  </a:cubicBezTo>
                  <a:cubicBezTo>
                    <a:pt x="580" y="239"/>
                    <a:pt x="540" y="215"/>
                    <a:pt x="516" y="176"/>
                  </a:cubicBezTo>
                  <a:cubicBezTo>
                    <a:pt x="489" y="134"/>
                    <a:pt x="484" y="78"/>
                    <a:pt x="4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9"/>
            <p:cNvSpPr/>
            <p:nvPr/>
          </p:nvSpPr>
          <p:spPr>
            <a:xfrm>
              <a:off x="7314050" y="518525"/>
              <a:ext cx="377400" cy="145750"/>
            </a:xfrm>
            <a:custGeom>
              <a:avLst/>
              <a:gdLst/>
              <a:ahLst/>
              <a:cxnLst/>
              <a:rect l="l" t="t" r="r" b="b"/>
              <a:pathLst>
                <a:path w="15096" h="5830" extrusionOk="0">
                  <a:moveTo>
                    <a:pt x="14548" y="3167"/>
                  </a:moveTo>
                  <a:lnTo>
                    <a:pt x="10428" y="4643"/>
                  </a:lnTo>
                  <a:lnTo>
                    <a:pt x="6833" y="5096"/>
                  </a:lnTo>
                  <a:lnTo>
                    <a:pt x="3830" y="5297"/>
                  </a:lnTo>
                  <a:lnTo>
                    <a:pt x="1597" y="5507"/>
                  </a:lnTo>
                  <a:lnTo>
                    <a:pt x="534" y="5698"/>
                  </a:lnTo>
                  <a:lnTo>
                    <a:pt x="0" y="5830"/>
                  </a:lnTo>
                  <a:lnTo>
                    <a:pt x="176" y="5341"/>
                  </a:lnTo>
                  <a:lnTo>
                    <a:pt x="951" y="4762"/>
                  </a:lnTo>
                  <a:lnTo>
                    <a:pt x="2356" y="4024"/>
                  </a:lnTo>
                  <a:lnTo>
                    <a:pt x="4056" y="3356"/>
                  </a:lnTo>
                  <a:lnTo>
                    <a:pt x="11667" y="1452"/>
                  </a:lnTo>
                  <a:lnTo>
                    <a:pt x="15096" y="0"/>
                  </a:lnTo>
                  <a:close/>
                </a:path>
              </a:pathLst>
            </a:custGeom>
            <a:solidFill>
              <a:schemeClr val="dk1"/>
            </a:solidFill>
            <a:ln>
              <a:noFill/>
            </a:ln>
          </p:spPr>
          <p:txBody>
            <a:bodyPr/>
            <a:lstStyle/>
            <a:p>
              <a:endParaRPr lang="en-US"/>
            </a:p>
          </p:txBody>
        </p:sp>
        <p:sp>
          <p:nvSpPr>
            <p:cNvPr id="2708" name="Google Shape;2708;p39"/>
            <p:cNvSpPr/>
            <p:nvPr/>
          </p:nvSpPr>
          <p:spPr>
            <a:xfrm>
              <a:off x="8064700" y="604250"/>
              <a:ext cx="65475" cy="77975"/>
            </a:xfrm>
            <a:custGeom>
              <a:avLst/>
              <a:gdLst/>
              <a:ahLst/>
              <a:cxnLst/>
              <a:rect l="l" t="t" r="r" b="b"/>
              <a:pathLst>
                <a:path w="2619" h="3119" extrusionOk="0">
                  <a:moveTo>
                    <a:pt x="0" y="333"/>
                  </a:moveTo>
                  <a:lnTo>
                    <a:pt x="2619" y="3119"/>
                  </a:lnTo>
                  <a:lnTo>
                    <a:pt x="2095" y="262"/>
                  </a:lnTo>
                  <a:lnTo>
                    <a:pt x="810" y="0"/>
                  </a:lnTo>
                  <a:close/>
                </a:path>
              </a:pathLst>
            </a:custGeom>
            <a:solidFill>
              <a:schemeClr val="lt1"/>
            </a:solidFill>
            <a:ln>
              <a:noFill/>
            </a:ln>
          </p:spPr>
          <p:txBody>
            <a:bodyPr/>
            <a:lstStyle/>
            <a:p>
              <a:endParaRPr lang="en-US"/>
            </a:p>
          </p:txBody>
        </p:sp>
        <p:sp>
          <p:nvSpPr>
            <p:cNvPr id="2709" name="Google Shape;2709;p39"/>
            <p:cNvSpPr/>
            <p:nvPr/>
          </p:nvSpPr>
          <p:spPr>
            <a:xfrm>
              <a:off x="8117675" y="566150"/>
              <a:ext cx="360775" cy="125600"/>
            </a:xfrm>
            <a:custGeom>
              <a:avLst/>
              <a:gdLst/>
              <a:ahLst/>
              <a:cxnLst/>
              <a:rect l="l" t="t" r="r" b="b"/>
              <a:pathLst>
                <a:path w="14431" h="5024" extrusionOk="0">
                  <a:moveTo>
                    <a:pt x="2882" y="1952"/>
                  </a:moveTo>
                  <a:lnTo>
                    <a:pt x="5310" y="2881"/>
                  </a:lnTo>
                  <a:lnTo>
                    <a:pt x="7835" y="3619"/>
                  </a:lnTo>
                  <a:lnTo>
                    <a:pt x="10621" y="4238"/>
                  </a:lnTo>
                  <a:lnTo>
                    <a:pt x="12835" y="4596"/>
                  </a:lnTo>
                  <a:lnTo>
                    <a:pt x="13883" y="4857"/>
                  </a:lnTo>
                  <a:lnTo>
                    <a:pt x="14407" y="5024"/>
                  </a:lnTo>
                  <a:lnTo>
                    <a:pt x="14431" y="4738"/>
                  </a:lnTo>
                  <a:lnTo>
                    <a:pt x="13645" y="4024"/>
                  </a:lnTo>
                  <a:lnTo>
                    <a:pt x="12740" y="3429"/>
                  </a:lnTo>
                  <a:lnTo>
                    <a:pt x="10525" y="2286"/>
                  </a:lnTo>
                  <a:lnTo>
                    <a:pt x="3024" y="71"/>
                  </a:lnTo>
                  <a:lnTo>
                    <a:pt x="0" y="0"/>
                  </a:lnTo>
                  <a:close/>
                </a:path>
              </a:pathLst>
            </a:custGeom>
            <a:solidFill>
              <a:schemeClr val="dk1"/>
            </a:solidFill>
            <a:ln>
              <a:noFill/>
            </a:ln>
          </p:spPr>
          <p:txBody>
            <a:bodyPr/>
            <a:lstStyle/>
            <a:p>
              <a:endParaRPr lang="en-US"/>
            </a:p>
          </p:txBody>
        </p:sp>
        <p:sp>
          <p:nvSpPr>
            <p:cNvPr id="2710" name="Google Shape;2710;p39"/>
            <p:cNvSpPr/>
            <p:nvPr/>
          </p:nvSpPr>
          <p:spPr>
            <a:xfrm>
              <a:off x="7904818" y="130679"/>
              <a:ext cx="59050" cy="59377"/>
            </a:xfrm>
            <a:custGeom>
              <a:avLst/>
              <a:gdLst/>
              <a:ahLst/>
              <a:cxnLst/>
              <a:rect l="l" t="t" r="r" b="b"/>
              <a:pathLst>
                <a:path w="527" h="530" extrusionOk="0">
                  <a:moveTo>
                    <a:pt x="0" y="0"/>
                  </a:moveTo>
                  <a:cubicBezTo>
                    <a:pt x="107" y="244"/>
                    <a:pt x="277" y="423"/>
                    <a:pt x="521" y="530"/>
                  </a:cubicBezTo>
                  <a:cubicBezTo>
                    <a:pt x="525" y="519"/>
                    <a:pt x="526" y="514"/>
                    <a:pt x="526" y="512"/>
                  </a:cubicBezTo>
                  <a:cubicBezTo>
                    <a:pt x="423" y="365"/>
                    <a:pt x="351" y="191"/>
                    <a:pt x="169" y="111"/>
                  </a:cubicBezTo>
                  <a:cubicBezTo>
                    <a:pt x="109" y="85"/>
                    <a:pt x="57" y="37"/>
                    <a:pt x="0" y="0"/>
                  </a:cubicBezTo>
                  <a:close/>
                </a:path>
              </a:pathLst>
            </a:custGeom>
            <a:gradFill>
              <a:gsLst>
                <a:gs pos="0">
                  <a:srgbClr val="424242"/>
                </a:gs>
                <a:gs pos="100000">
                  <a:srgbClr val="01010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9"/>
            <p:cNvSpPr/>
            <p:nvPr/>
          </p:nvSpPr>
          <p:spPr>
            <a:xfrm>
              <a:off x="7655225" y="311975"/>
              <a:ext cx="822341" cy="670505"/>
            </a:xfrm>
            <a:custGeom>
              <a:avLst/>
              <a:gdLst/>
              <a:ahLst/>
              <a:cxnLst/>
              <a:rect l="l" t="t" r="r" b="b"/>
              <a:pathLst>
                <a:path w="12030" h="9674" extrusionOk="0">
                  <a:moveTo>
                    <a:pt x="4230" y="0"/>
                  </a:moveTo>
                  <a:cubicBezTo>
                    <a:pt x="4216" y="0"/>
                    <a:pt x="4202" y="2"/>
                    <a:pt x="4189" y="6"/>
                  </a:cubicBezTo>
                  <a:cubicBezTo>
                    <a:pt x="4096" y="31"/>
                    <a:pt x="4005" y="61"/>
                    <a:pt x="3916" y="94"/>
                  </a:cubicBezTo>
                  <a:cubicBezTo>
                    <a:pt x="3509" y="241"/>
                    <a:pt x="3099" y="366"/>
                    <a:pt x="2666" y="411"/>
                  </a:cubicBezTo>
                  <a:cubicBezTo>
                    <a:pt x="2531" y="425"/>
                    <a:pt x="2396" y="433"/>
                    <a:pt x="2261" y="433"/>
                  </a:cubicBezTo>
                  <a:cubicBezTo>
                    <a:pt x="1958" y="433"/>
                    <a:pt x="1655" y="397"/>
                    <a:pt x="1360" y="326"/>
                  </a:cubicBezTo>
                  <a:cubicBezTo>
                    <a:pt x="1191" y="283"/>
                    <a:pt x="1027" y="233"/>
                    <a:pt x="863" y="175"/>
                  </a:cubicBezTo>
                  <a:cubicBezTo>
                    <a:pt x="862" y="182"/>
                    <a:pt x="860" y="189"/>
                    <a:pt x="860" y="196"/>
                  </a:cubicBezTo>
                  <a:cubicBezTo>
                    <a:pt x="860" y="667"/>
                    <a:pt x="828" y="1139"/>
                    <a:pt x="762" y="1605"/>
                  </a:cubicBezTo>
                  <a:cubicBezTo>
                    <a:pt x="711" y="1993"/>
                    <a:pt x="643" y="2377"/>
                    <a:pt x="571" y="2761"/>
                  </a:cubicBezTo>
                  <a:cubicBezTo>
                    <a:pt x="499" y="3139"/>
                    <a:pt x="425" y="3516"/>
                    <a:pt x="353" y="3893"/>
                  </a:cubicBezTo>
                  <a:cubicBezTo>
                    <a:pt x="297" y="4191"/>
                    <a:pt x="246" y="4489"/>
                    <a:pt x="204" y="4787"/>
                  </a:cubicBezTo>
                  <a:cubicBezTo>
                    <a:pt x="176" y="4978"/>
                    <a:pt x="145" y="5168"/>
                    <a:pt x="122" y="5359"/>
                  </a:cubicBezTo>
                  <a:cubicBezTo>
                    <a:pt x="99" y="5541"/>
                    <a:pt x="87" y="5722"/>
                    <a:pt x="68" y="5904"/>
                  </a:cubicBezTo>
                  <a:cubicBezTo>
                    <a:pt x="34" y="6216"/>
                    <a:pt x="18" y="6528"/>
                    <a:pt x="11" y="6842"/>
                  </a:cubicBezTo>
                  <a:cubicBezTo>
                    <a:pt x="1" y="7194"/>
                    <a:pt x="10" y="7547"/>
                    <a:pt x="36" y="7899"/>
                  </a:cubicBezTo>
                  <a:cubicBezTo>
                    <a:pt x="45" y="8069"/>
                    <a:pt x="64" y="8237"/>
                    <a:pt x="92" y="8406"/>
                  </a:cubicBezTo>
                  <a:cubicBezTo>
                    <a:pt x="157" y="8423"/>
                    <a:pt x="199" y="8477"/>
                    <a:pt x="248" y="8516"/>
                  </a:cubicBezTo>
                  <a:cubicBezTo>
                    <a:pt x="634" y="8816"/>
                    <a:pt x="1055" y="9065"/>
                    <a:pt x="1503" y="9258"/>
                  </a:cubicBezTo>
                  <a:cubicBezTo>
                    <a:pt x="1840" y="9401"/>
                    <a:pt x="2191" y="9510"/>
                    <a:pt x="2550" y="9582"/>
                  </a:cubicBezTo>
                  <a:cubicBezTo>
                    <a:pt x="2759" y="9622"/>
                    <a:pt x="2969" y="9649"/>
                    <a:pt x="3181" y="9663"/>
                  </a:cubicBezTo>
                  <a:cubicBezTo>
                    <a:pt x="3279" y="9670"/>
                    <a:pt x="3377" y="9671"/>
                    <a:pt x="3476" y="9673"/>
                  </a:cubicBezTo>
                  <a:cubicBezTo>
                    <a:pt x="3506" y="9674"/>
                    <a:pt x="3537" y="9674"/>
                    <a:pt x="3568" y="9674"/>
                  </a:cubicBezTo>
                  <a:cubicBezTo>
                    <a:pt x="4019" y="9674"/>
                    <a:pt x="4470" y="9614"/>
                    <a:pt x="4904" y="9493"/>
                  </a:cubicBezTo>
                  <a:cubicBezTo>
                    <a:pt x="5527" y="9319"/>
                    <a:pt x="6112" y="9038"/>
                    <a:pt x="6635" y="8660"/>
                  </a:cubicBezTo>
                  <a:cubicBezTo>
                    <a:pt x="6805" y="8541"/>
                    <a:pt x="6968" y="8411"/>
                    <a:pt x="7122" y="8271"/>
                  </a:cubicBezTo>
                  <a:cubicBezTo>
                    <a:pt x="7138" y="8260"/>
                    <a:pt x="7154" y="8251"/>
                    <a:pt x="7169" y="8243"/>
                  </a:cubicBezTo>
                  <a:cubicBezTo>
                    <a:pt x="7203" y="8043"/>
                    <a:pt x="7208" y="7839"/>
                    <a:pt x="7213" y="7638"/>
                  </a:cubicBezTo>
                  <a:cubicBezTo>
                    <a:pt x="7226" y="7187"/>
                    <a:pt x="7201" y="6737"/>
                    <a:pt x="7145" y="6288"/>
                  </a:cubicBezTo>
                  <a:cubicBezTo>
                    <a:pt x="7083" y="5793"/>
                    <a:pt x="6973" y="5310"/>
                    <a:pt x="6845" y="4829"/>
                  </a:cubicBezTo>
                  <a:cubicBezTo>
                    <a:pt x="6842" y="4803"/>
                    <a:pt x="6826" y="4780"/>
                    <a:pt x="6803" y="4770"/>
                  </a:cubicBezTo>
                  <a:cubicBezTo>
                    <a:pt x="6696" y="4722"/>
                    <a:pt x="6594" y="4661"/>
                    <a:pt x="6503" y="4586"/>
                  </a:cubicBezTo>
                  <a:cubicBezTo>
                    <a:pt x="6480" y="4568"/>
                    <a:pt x="6472" y="4547"/>
                    <a:pt x="6480" y="4533"/>
                  </a:cubicBezTo>
                  <a:cubicBezTo>
                    <a:pt x="6486" y="4524"/>
                    <a:pt x="6493" y="4520"/>
                    <a:pt x="6500" y="4520"/>
                  </a:cubicBezTo>
                  <a:cubicBezTo>
                    <a:pt x="6513" y="4520"/>
                    <a:pt x="6526" y="4530"/>
                    <a:pt x="6537" y="4540"/>
                  </a:cubicBezTo>
                  <a:cubicBezTo>
                    <a:pt x="6624" y="4612"/>
                    <a:pt x="6721" y="4673"/>
                    <a:pt x="6822" y="4721"/>
                  </a:cubicBezTo>
                  <a:cubicBezTo>
                    <a:pt x="7224" y="4922"/>
                    <a:pt x="7652" y="5050"/>
                    <a:pt x="8085" y="5164"/>
                  </a:cubicBezTo>
                  <a:cubicBezTo>
                    <a:pt x="8865" y="5369"/>
                    <a:pt x="9661" y="5518"/>
                    <a:pt x="10462" y="5609"/>
                  </a:cubicBezTo>
                  <a:cubicBezTo>
                    <a:pt x="10768" y="5645"/>
                    <a:pt x="11076" y="5674"/>
                    <a:pt x="11384" y="5674"/>
                  </a:cubicBezTo>
                  <a:cubicBezTo>
                    <a:pt x="11469" y="5674"/>
                    <a:pt x="11555" y="5672"/>
                    <a:pt x="11640" y="5667"/>
                  </a:cubicBezTo>
                  <a:cubicBezTo>
                    <a:pt x="11747" y="5662"/>
                    <a:pt x="11855" y="5650"/>
                    <a:pt x="11957" y="5606"/>
                  </a:cubicBezTo>
                  <a:cubicBezTo>
                    <a:pt x="11992" y="5588"/>
                    <a:pt x="12027" y="5564"/>
                    <a:pt x="12027" y="5522"/>
                  </a:cubicBezTo>
                  <a:cubicBezTo>
                    <a:pt x="12029" y="5480"/>
                    <a:pt x="12001" y="5452"/>
                    <a:pt x="11964" y="5431"/>
                  </a:cubicBezTo>
                  <a:cubicBezTo>
                    <a:pt x="11931" y="5411"/>
                    <a:pt x="11896" y="5396"/>
                    <a:pt x="11859" y="5383"/>
                  </a:cubicBezTo>
                  <a:cubicBezTo>
                    <a:pt x="11614" y="5306"/>
                    <a:pt x="11359" y="5276"/>
                    <a:pt x="11107" y="5239"/>
                  </a:cubicBezTo>
                  <a:cubicBezTo>
                    <a:pt x="10541" y="5157"/>
                    <a:pt x="9976" y="5061"/>
                    <a:pt x="9422" y="4917"/>
                  </a:cubicBezTo>
                  <a:cubicBezTo>
                    <a:pt x="8355" y="4640"/>
                    <a:pt x="7357" y="4207"/>
                    <a:pt x="6449" y="3578"/>
                  </a:cubicBezTo>
                  <a:cubicBezTo>
                    <a:pt x="6405" y="3549"/>
                    <a:pt x="6372" y="3509"/>
                    <a:pt x="6352" y="3462"/>
                  </a:cubicBezTo>
                  <a:cubicBezTo>
                    <a:pt x="6272" y="3262"/>
                    <a:pt x="6182" y="3066"/>
                    <a:pt x="6084" y="2875"/>
                  </a:cubicBezTo>
                  <a:cubicBezTo>
                    <a:pt x="5977" y="2664"/>
                    <a:pt x="5876" y="2452"/>
                    <a:pt x="5763" y="2245"/>
                  </a:cubicBezTo>
                  <a:cubicBezTo>
                    <a:pt x="5658" y="2045"/>
                    <a:pt x="5543" y="1851"/>
                    <a:pt x="5430" y="1653"/>
                  </a:cubicBezTo>
                  <a:cubicBezTo>
                    <a:pt x="5183" y="1209"/>
                    <a:pt x="4908" y="780"/>
                    <a:pt x="4608" y="369"/>
                  </a:cubicBezTo>
                  <a:cubicBezTo>
                    <a:pt x="4527" y="254"/>
                    <a:pt x="4436" y="145"/>
                    <a:pt x="4335" y="45"/>
                  </a:cubicBezTo>
                  <a:cubicBezTo>
                    <a:pt x="4307" y="16"/>
                    <a:pt x="4269" y="0"/>
                    <a:pt x="4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9"/>
            <p:cNvSpPr/>
            <p:nvPr/>
          </p:nvSpPr>
          <p:spPr>
            <a:xfrm>
              <a:off x="7661517" y="884737"/>
              <a:ext cx="483971" cy="253606"/>
            </a:xfrm>
            <a:custGeom>
              <a:avLst/>
              <a:gdLst/>
              <a:ahLst/>
              <a:cxnLst/>
              <a:rect l="l" t="t" r="r" b="b"/>
              <a:pathLst>
                <a:path w="7080" h="3710" extrusionOk="0">
                  <a:moveTo>
                    <a:pt x="7079" y="0"/>
                  </a:moveTo>
                  <a:cubicBezTo>
                    <a:pt x="7062" y="7"/>
                    <a:pt x="7046" y="16"/>
                    <a:pt x="7032" y="27"/>
                  </a:cubicBezTo>
                  <a:cubicBezTo>
                    <a:pt x="6878" y="167"/>
                    <a:pt x="6713" y="297"/>
                    <a:pt x="6543" y="418"/>
                  </a:cubicBezTo>
                  <a:cubicBezTo>
                    <a:pt x="6020" y="794"/>
                    <a:pt x="5435" y="1075"/>
                    <a:pt x="4814" y="1249"/>
                  </a:cubicBezTo>
                  <a:cubicBezTo>
                    <a:pt x="4382" y="1369"/>
                    <a:pt x="3938" y="1430"/>
                    <a:pt x="3490" y="1430"/>
                  </a:cubicBezTo>
                  <a:cubicBezTo>
                    <a:pt x="3455" y="1430"/>
                    <a:pt x="3419" y="1430"/>
                    <a:pt x="3384" y="1429"/>
                  </a:cubicBezTo>
                  <a:cubicBezTo>
                    <a:pt x="3287" y="1427"/>
                    <a:pt x="3189" y="1426"/>
                    <a:pt x="3089" y="1420"/>
                  </a:cubicBezTo>
                  <a:cubicBezTo>
                    <a:pt x="2879" y="1406"/>
                    <a:pt x="2667" y="1378"/>
                    <a:pt x="2460" y="1338"/>
                  </a:cubicBezTo>
                  <a:cubicBezTo>
                    <a:pt x="2100" y="1268"/>
                    <a:pt x="1748" y="1159"/>
                    <a:pt x="1413" y="1014"/>
                  </a:cubicBezTo>
                  <a:cubicBezTo>
                    <a:pt x="964" y="821"/>
                    <a:pt x="542" y="572"/>
                    <a:pt x="158" y="272"/>
                  </a:cubicBezTo>
                  <a:cubicBezTo>
                    <a:pt x="107" y="233"/>
                    <a:pt x="65" y="179"/>
                    <a:pt x="0" y="162"/>
                  </a:cubicBezTo>
                  <a:lnTo>
                    <a:pt x="0" y="162"/>
                  </a:lnTo>
                  <a:cubicBezTo>
                    <a:pt x="56" y="649"/>
                    <a:pt x="170" y="1128"/>
                    <a:pt x="337" y="1589"/>
                  </a:cubicBezTo>
                  <a:cubicBezTo>
                    <a:pt x="575" y="2244"/>
                    <a:pt x="929" y="2828"/>
                    <a:pt x="1424" y="3324"/>
                  </a:cubicBezTo>
                  <a:cubicBezTo>
                    <a:pt x="1634" y="3535"/>
                    <a:pt x="1883" y="3661"/>
                    <a:pt x="2181" y="3687"/>
                  </a:cubicBezTo>
                  <a:cubicBezTo>
                    <a:pt x="2362" y="3702"/>
                    <a:pt x="2542" y="3708"/>
                    <a:pt x="2723" y="3708"/>
                  </a:cubicBezTo>
                  <a:cubicBezTo>
                    <a:pt x="2780" y="3708"/>
                    <a:pt x="2837" y="3708"/>
                    <a:pt x="2894" y="3706"/>
                  </a:cubicBezTo>
                  <a:cubicBezTo>
                    <a:pt x="2901" y="3706"/>
                    <a:pt x="2907" y="3707"/>
                    <a:pt x="2913" y="3707"/>
                  </a:cubicBezTo>
                  <a:cubicBezTo>
                    <a:pt x="3003" y="3707"/>
                    <a:pt x="3093" y="3694"/>
                    <a:pt x="3180" y="3671"/>
                  </a:cubicBezTo>
                  <a:cubicBezTo>
                    <a:pt x="3292" y="3638"/>
                    <a:pt x="3335" y="3589"/>
                    <a:pt x="3345" y="3473"/>
                  </a:cubicBezTo>
                  <a:cubicBezTo>
                    <a:pt x="3345" y="3435"/>
                    <a:pt x="3356" y="3396"/>
                    <a:pt x="3373" y="3361"/>
                  </a:cubicBezTo>
                  <a:cubicBezTo>
                    <a:pt x="3418" y="3288"/>
                    <a:pt x="3531" y="3238"/>
                    <a:pt x="3639" y="3238"/>
                  </a:cubicBezTo>
                  <a:cubicBezTo>
                    <a:pt x="3665" y="3238"/>
                    <a:pt x="3690" y="3241"/>
                    <a:pt x="3715" y="3247"/>
                  </a:cubicBezTo>
                  <a:cubicBezTo>
                    <a:pt x="3829" y="3277"/>
                    <a:pt x="3866" y="3329"/>
                    <a:pt x="3873" y="3473"/>
                  </a:cubicBezTo>
                  <a:cubicBezTo>
                    <a:pt x="3881" y="3633"/>
                    <a:pt x="3932" y="3684"/>
                    <a:pt x="4088" y="3698"/>
                  </a:cubicBezTo>
                  <a:cubicBezTo>
                    <a:pt x="4182" y="3706"/>
                    <a:pt x="4275" y="3710"/>
                    <a:pt x="4368" y="3710"/>
                  </a:cubicBezTo>
                  <a:cubicBezTo>
                    <a:pt x="4416" y="3710"/>
                    <a:pt x="4464" y="3709"/>
                    <a:pt x="4513" y="3706"/>
                  </a:cubicBezTo>
                  <a:cubicBezTo>
                    <a:pt x="4805" y="3699"/>
                    <a:pt x="5093" y="3671"/>
                    <a:pt x="5372" y="3573"/>
                  </a:cubicBezTo>
                  <a:cubicBezTo>
                    <a:pt x="5571" y="3503"/>
                    <a:pt x="5757" y="3410"/>
                    <a:pt x="5892" y="3240"/>
                  </a:cubicBezTo>
                  <a:cubicBezTo>
                    <a:pt x="6061" y="3024"/>
                    <a:pt x="6210" y="2793"/>
                    <a:pt x="6338" y="2549"/>
                  </a:cubicBezTo>
                  <a:cubicBezTo>
                    <a:pt x="6644" y="1976"/>
                    <a:pt x="6848" y="1364"/>
                    <a:pt x="6974" y="728"/>
                  </a:cubicBezTo>
                  <a:cubicBezTo>
                    <a:pt x="7027" y="488"/>
                    <a:pt x="7062" y="244"/>
                    <a:pt x="70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9"/>
            <p:cNvSpPr/>
            <p:nvPr/>
          </p:nvSpPr>
          <p:spPr>
            <a:xfrm>
              <a:off x="7675051" y="115282"/>
              <a:ext cx="208547" cy="159362"/>
            </a:xfrm>
            <a:custGeom>
              <a:avLst/>
              <a:gdLst/>
              <a:ahLst/>
              <a:cxnLst/>
              <a:rect l="l" t="t" r="r" b="b"/>
              <a:pathLst>
                <a:path w="2878" h="2199" extrusionOk="0">
                  <a:moveTo>
                    <a:pt x="819" y="665"/>
                  </a:moveTo>
                  <a:cubicBezTo>
                    <a:pt x="1008" y="665"/>
                    <a:pt x="1161" y="820"/>
                    <a:pt x="1156" y="1008"/>
                  </a:cubicBezTo>
                  <a:cubicBezTo>
                    <a:pt x="1156" y="1205"/>
                    <a:pt x="1012" y="1348"/>
                    <a:pt x="814" y="1348"/>
                  </a:cubicBezTo>
                  <a:cubicBezTo>
                    <a:pt x="813" y="1348"/>
                    <a:pt x="812" y="1348"/>
                    <a:pt x="811" y="1348"/>
                  </a:cubicBezTo>
                  <a:cubicBezTo>
                    <a:pt x="624" y="1348"/>
                    <a:pt x="474" y="1197"/>
                    <a:pt x="474" y="1010"/>
                  </a:cubicBezTo>
                  <a:cubicBezTo>
                    <a:pt x="472" y="821"/>
                    <a:pt x="626" y="665"/>
                    <a:pt x="815" y="665"/>
                  </a:cubicBezTo>
                  <a:cubicBezTo>
                    <a:pt x="817" y="665"/>
                    <a:pt x="818" y="665"/>
                    <a:pt x="819" y="665"/>
                  </a:cubicBezTo>
                  <a:close/>
                  <a:moveTo>
                    <a:pt x="1505" y="0"/>
                  </a:moveTo>
                  <a:cubicBezTo>
                    <a:pt x="1486" y="0"/>
                    <a:pt x="1467" y="1"/>
                    <a:pt x="1448" y="2"/>
                  </a:cubicBezTo>
                  <a:cubicBezTo>
                    <a:pt x="1187" y="16"/>
                    <a:pt x="952" y="111"/>
                    <a:pt x="728" y="239"/>
                  </a:cubicBezTo>
                  <a:cubicBezTo>
                    <a:pt x="507" y="363"/>
                    <a:pt x="312" y="523"/>
                    <a:pt x="188" y="745"/>
                  </a:cubicBezTo>
                  <a:cubicBezTo>
                    <a:pt x="0" y="1078"/>
                    <a:pt x="14" y="1408"/>
                    <a:pt x="328" y="1673"/>
                  </a:cubicBezTo>
                  <a:cubicBezTo>
                    <a:pt x="728" y="2009"/>
                    <a:pt x="1199" y="2160"/>
                    <a:pt x="1673" y="2199"/>
                  </a:cubicBezTo>
                  <a:cubicBezTo>
                    <a:pt x="1966" y="2192"/>
                    <a:pt x="2204" y="2139"/>
                    <a:pt x="2425" y="2013"/>
                  </a:cubicBezTo>
                  <a:cubicBezTo>
                    <a:pt x="2684" y="1862"/>
                    <a:pt x="2877" y="1597"/>
                    <a:pt x="2821" y="1259"/>
                  </a:cubicBezTo>
                  <a:cubicBezTo>
                    <a:pt x="2733" y="751"/>
                    <a:pt x="2472" y="367"/>
                    <a:pt x="2009" y="128"/>
                  </a:cubicBezTo>
                  <a:cubicBezTo>
                    <a:pt x="1854" y="44"/>
                    <a:pt x="1681" y="0"/>
                    <a:pt x="15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9"/>
            <p:cNvSpPr/>
            <p:nvPr/>
          </p:nvSpPr>
          <p:spPr>
            <a:xfrm>
              <a:off x="7314050" y="596550"/>
              <a:ext cx="364704" cy="87000"/>
            </a:xfrm>
            <a:custGeom>
              <a:avLst/>
              <a:gdLst/>
              <a:ahLst/>
              <a:cxnLst/>
              <a:rect l="l" t="t" r="r" b="b"/>
              <a:pathLst>
                <a:path w="5268" h="1273" extrusionOk="0">
                  <a:moveTo>
                    <a:pt x="5267" y="0"/>
                  </a:moveTo>
                  <a:cubicBezTo>
                    <a:pt x="5127" y="49"/>
                    <a:pt x="4999" y="95"/>
                    <a:pt x="4869" y="140"/>
                  </a:cubicBezTo>
                  <a:cubicBezTo>
                    <a:pt x="3844" y="486"/>
                    <a:pt x="2783" y="649"/>
                    <a:pt x="1707" y="729"/>
                  </a:cubicBezTo>
                  <a:cubicBezTo>
                    <a:pt x="1277" y="761"/>
                    <a:pt x="848" y="773"/>
                    <a:pt x="420" y="817"/>
                  </a:cubicBezTo>
                  <a:cubicBezTo>
                    <a:pt x="313" y="826"/>
                    <a:pt x="208" y="845"/>
                    <a:pt x="108" y="880"/>
                  </a:cubicBezTo>
                  <a:cubicBezTo>
                    <a:pt x="59" y="898"/>
                    <a:pt x="6" y="924"/>
                    <a:pt x="4" y="980"/>
                  </a:cubicBezTo>
                  <a:cubicBezTo>
                    <a:pt x="1" y="1038"/>
                    <a:pt x="52" y="1062"/>
                    <a:pt x="95" y="1085"/>
                  </a:cubicBezTo>
                  <a:cubicBezTo>
                    <a:pt x="188" y="1127"/>
                    <a:pt x="287" y="1157"/>
                    <a:pt x="388" y="1173"/>
                  </a:cubicBezTo>
                  <a:cubicBezTo>
                    <a:pt x="798" y="1252"/>
                    <a:pt x="1214" y="1262"/>
                    <a:pt x="1631" y="1271"/>
                  </a:cubicBezTo>
                  <a:cubicBezTo>
                    <a:pt x="1692" y="1272"/>
                    <a:pt x="1753" y="1273"/>
                    <a:pt x="1814" y="1273"/>
                  </a:cubicBezTo>
                  <a:cubicBezTo>
                    <a:pt x="2088" y="1273"/>
                    <a:pt x="2364" y="1261"/>
                    <a:pt x="2639" y="1248"/>
                  </a:cubicBezTo>
                  <a:cubicBezTo>
                    <a:pt x="2907" y="1236"/>
                    <a:pt x="3174" y="1218"/>
                    <a:pt x="3442" y="1194"/>
                  </a:cubicBezTo>
                  <a:cubicBezTo>
                    <a:pt x="3731" y="1168"/>
                    <a:pt x="4021" y="1133"/>
                    <a:pt x="4306" y="1087"/>
                  </a:cubicBezTo>
                  <a:cubicBezTo>
                    <a:pt x="4568" y="1047"/>
                    <a:pt x="4825" y="992"/>
                    <a:pt x="5081" y="926"/>
                  </a:cubicBezTo>
                  <a:cubicBezTo>
                    <a:pt x="5106" y="922"/>
                    <a:pt x="5127" y="899"/>
                    <a:pt x="5127" y="873"/>
                  </a:cubicBezTo>
                  <a:cubicBezTo>
                    <a:pt x="5141" y="754"/>
                    <a:pt x="5162" y="635"/>
                    <a:pt x="5181" y="516"/>
                  </a:cubicBezTo>
                  <a:cubicBezTo>
                    <a:pt x="5209" y="345"/>
                    <a:pt x="5237" y="177"/>
                    <a:pt x="52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9"/>
            <p:cNvSpPr/>
            <p:nvPr/>
          </p:nvSpPr>
          <p:spPr>
            <a:xfrm>
              <a:off x="7702805" y="99161"/>
              <a:ext cx="721377" cy="559096"/>
            </a:xfrm>
            <a:custGeom>
              <a:avLst/>
              <a:gdLst/>
              <a:ahLst/>
              <a:cxnLst/>
              <a:rect l="l" t="t" r="r" b="b"/>
              <a:pathLst>
                <a:path w="10553" h="8179" extrusionOk="0">
                  <a:moveTo>
                    <a:pt x="1353" y="1"/>
                  </a:moveTo>
                  <a:cubicBezTo>
                    <a:pt x="1098" y="1"/>
                    <a:pt x="856" y="71"/>
                    <a:pt x="630" y="194"/>
                  </a:cubicBezTo>
                  <a:cubicBezTo>
                    <a:pt x="467" y="281"/>
                    <a:pt x="323" y="392"/>
                    <a:pt x="224" y="551"/>
                  </a:cubicBezTo>
                  <a:lnTo>
                    <a:pt x="227" y="555"/>
                  </a:lnTo>
                  <a:cubicBezTo>
                    <a:pt x="243" y="549"/>
                    <a:pt x="257" y="542"/>
                    <a:pt x="271" y="534"/>
                  </a:cubicBezTo>
                  <a:cubicBezTo>
                    <a:pt x="430" y="434"/>
                    <a:pt x="604" y="355"/>
                    <a:pt x="785" y="302"/>
                  </a:cubicBezTo>
                  <a:cubicBezTo>
                    <a:pt x="903" y="268"/>
                    <a:pt x="1021" y="245"/>
                    <a:pt x="1140" y="245"/>
                  </a:cubicBezTo>
                  <a:cubicBezTo>
                    <a:pt x="1192" y="245"/>
                    <a:pt x="1243" y="250"/>
                    <a:pt x="1295" y="258"/>
                  </a:cubicBezTo>
                  <a:cubicBezTo>
                    <a:pt x="1587" y="311"/>
                    <a:pt x="1857" y="453"/>
                    <a:pt x="2064" y="663"/>
                  </a:cubicBezTo>
                  <a:cubicBezTo>
                    <a:pt x="2301" y="897"/>
                    <a:pt x="2438" y="1184"/>
                    <a:pt x="2503" y="1507"/>
                  </a:cubicBezTo>
                  <a:cubicBezTo>
                    <a:pt x="2557" y="1791"/>
                    <a:pt x="2476" y="2033"/>
                    <a:pt x="2264" y="2224"/>
                  </a:cubicBezTo>
                  <a:cubicBezTo>
                    <a:pt x="2007" y="2457"/>
                    <a:pt x="1700" y="2547"/>
                    <a:pt x="1370" y="2547"/>
                  </a:cubicBezTo>
                  <a:cubicBezTo>
                    <a:pt x="1318" y="2547"/>
                    <a:pt x="1265" y="2545"/>
                    <a:pt x="1212" y="2541"/>
                  </a:cubicBezTo>
                  <a:cubicBezTo>
                    <a:pt x="965" y="2522"/>
                    <a:pt x="728" y="2448"/>
                    <a:pt x="497" y="2353"/>
                  </a:cubicBezTo>
                  <a:cubicBezTo>
                    <a:pt x="464" y="2340"/>
                    <a:pt x="428" y="2307"/>
                    <a:pt x="396" y="2307"/>
                  </a:cubicBezTo>
                  <a:cubicBezTo>
                    <a:pt x="391" y="2307"/>
                    <a:pt x="386" y="2308"/>
                    <a:pt x="381" y="2310"/>
                  </a:cubicBezTo>
                  <a:cubicBezTo>
                    <a:pt x="346" y="2324"/>
                    <a:pt x="350" y="2385"/>
                    <a:pt x="332" y="2423"/>
                  </a:cubicBezTo>
                  <a:cubicBezTo>
                    <a:pt x="299" y="2508"/>
                    <a:pt x="232" y="2554"/>
                    <a:pt x="153" y="2554"/>
                  </a:cubicBezTo>
                  <a:cubicBezTo>
                    <a:pt x="129" y="2554"/>
                    <a:pt x="104" y="2550"/>
                    <a:pt x="78" y="2541"/>
                  </a:cubicBezTo>
                  <a:lnTo>
                    <a:pt x="1" y="2515"/>
                  </a:lnTo>
                  <a:lnTo>
                    <a:pt x="1" y="2515"/>
                  </a:lnTo>
                  <a:cubicBezTo>
                    <a:pt x="64" y="2783"/>
                    <a:pt x="127" y="3042"/>
                    <a:pt x="152" y="3311"/>
                  </a:cubicBezTo>
                  <a:cubicBezTo>
                    <a:pt x="153" y="3344"/>
                    <a:pt x="176" y="3372"/>
                    <a:pt x="208" y="3382"/>
                  </a:cubicBezTo>
                  <a:cubicBezTo>
                    <a:pt x="629" y="3537"/>
                    <a:pt x="1070" y="3619"/>
                    <a:pt x="1516" y="3630"/>
                  </a:cubicBezTo>
                  <a:cubicBezTo>
                    <a:pt x="1526" y="3630"/>
                    <a:pt x="1537" y="3630"/>
                    <a:pt x="1548" y="3630"/>
                  </a:cubicBezTo>
                  <a:cubicBezTo>
                    <a:pt x="1755" y="3630"/>
                    <a:pt x="1961" y="3614"/>
                    <a:pt x="2164" y="3579"/>
                  </a:cubicBezTo>
                  <a:cubicBezTo>
                    <a:pt x="2447" y="3533"/>
                    <a:pt x="2723" y="3461"/>
                    <a:pt x="2993" y="3363"/>
                  </a:cubicBezTo>
                  <a:cubicBezTo>
                    <a:pt x="3148" y="3311"/>
                    <a:pt x="3300" y="3249"/>
                    <a:pt x="3460" y="3209"/>
                  </a:cubicBezTo>
                  <a:cubicBezTo>
                    <a:pt x="3487" y="3202"/>
                    <a:pt x="3513" y="3197"/>
                    <a:pt x="3540" y="3197"/>
                  </a:cubicBezTo>
                  <a:cubicBezTo>
                    <a:pt x="3585" y="3197"/>
                    <a:pt x="3628" y="3211"/>
                    <a:pt x="3667" y="3247"/>
                  </a:cubicBezTo>
                  <a:cubicBezTo>
                    <a:pt x="3735" y="3312"/>
                    <a:pt x="3798" y="3382"/>
                    <a:pt x="3856" y="3456"/>
                  </a:cubicBezTo>
                  <a:cubicBezTo>
                    <a:pt x="4065" y="3716"/>
                    <a:pt x="4243" y="3994"/>
                    <a:pt x="4422" y="4275"/>
                  </a:cubicBezTo>
                  <a:cubicBezTo>
                    <a:pt x="4610" y="4566"/>
                    <a:pt x="4783" y="4866"/>
                    <a:pt x="4953" y="5167"/>
                  </a:cubicBezTo>
                  <a:cubicBezTo>
                    <a:pt x="5115" y="5455"/>
                    <a:pt x="5266" y="5749"/>
                    <a:pt x="5413" y="6044"/>
                  </a:cubicBezTo>
                  <a:cubicBezTo>
                    <a:pt x="5500" y="6235"/>
                    <a:pt x="5590" y="6426"/>
                    <a:pt x="5679" y="6617"/>
                  </a:cubicBezTo>
                  <a:cubicBezTo>
                    <a:pt x="5713" y="6689"/>
                    <a:pt x="5741" y="6757"/>
                    <a:pt x="5814" y="6806"/>
                  </a:cubicBezTo>
                  <a:cubicBezTo>
                    <a:pt x="6082" y="6982"/>
                    <a:pt x="6352" y="7152"/>
                    <a:pt x="6635" y="7301"/>
                  </a:cubicBezTo>
                  <a:cubicBezTo>
                    <a:pt x="6801" y="7388"/>
                    <a:pt x="6970" y="7476"/>
                    <a:pt x="7143" y="7550"/>
                  </a:cubicBezTo>
                  <a:cubicBezTo>
                    <a:pt x="7156" y="7555"/>
                    <a:pt x="7167" y="7559"/>
                    <a:pt x="7177" y="7559"/>
                  </a:cubicBezTo>
                  <a:cubicBezTo>
                    <a:pt x="7196" y="7559"/>
                    <a:pt x="7209" y="7545"/>
                    <a:pt x="7210" y="7513"/>
                  </a:cubicBezTo>
                  <a:cubicBezTo>
                    <a:pt x="7213" y="7430"/>
                    <a:pt x="7220" y="7346"/>
                    <a:pt x="7222" y="7262"/>
                  </a:cubicBezTo>
                  <a:cubicBezTo>
                    <a:pt x="7223" y="7192"/>
                    <a:pt x="7242" y="7157"/>
                    <a:pt x="7285" y="7157"/>
                  </a:cubicBezTo>
                  <a:cubicBezTo>
                    <a:pt x="7303" y="7157"/>
                    <a:pt x="7325" y="7163"/>
                    <a:pt x="7352" y="7176"/>
                  </a:cubicBezTo>
                  <a:cubicBezTo>
                    <a:pt x="7506" y="7252"/>
                    <a:pt x="7662" y="7322"/>
                    <a:pt x="7820" y="7392"/>
                  </a:cubicBezTo>
                  <a:cubicBezTo>
                    <a:pt x="8144" y="7534"/>
                    <a:pt x="8474" y="7665"/>
                    <a:pt x="8807" y="7781"/>
                  </a:cubicBezTo>
                  <a:cubicBezTo>
                    <a:pt x="9261" y="7939"/>
                    <a:pt x="9718" y="8086"/>
                    <a:pt x="10195" y="8158"/>
                  </a:cubicBezTo>
                  <a:cubicBezTo>
                    <a:pt x="10255" y="8167"/>
                    <a:pt x="10314" y="8178"/>
                    <a:pt x="10374" y="8178"/>
                  </a:cubicBezTo>
                  <a:cubicBezTo>
                    <a:pt x="10410" y="8178"/>
                    <a:pt x="10445" y="8174"/>
                    <a:pt x="10481" y="8163"/>
                  </a:cubicBezTo>
                  <a:cubicBezTo>
                    <a:pt x="10539" y="8147"/>
                    <a:pt x="10553" y="8118"/>
                    <a:pt x="10523" y="8063"/>
                  </a:cubicBezTo>
                  <a:cubicBezTo>
                    <a:pt x="10493" y="8009"/>
                    <a:pt x="10446" y="7976"/>
                    <a:pt x="10397" y="7942"/>
                  </a:cubicBezTo>
                  <a:cubicBezTo>
                    <a:pt x="10015" y="7681"/>
                    <a:pt x="9590" y="7507"/>
                    <a:pt x="9166" y="7330"/>
                  </a:cubicBezTo>
                  <a:cubicBezTo>
                    <a:pt x="8809" y="7181"/>
                    <a:pt x="8444" y="7045"/>
                    <a:pt x="8083" y="6903"/>
                  </a:cubicBezTo>
                  <a:cubicBezTo>
                    <a:pt x="7681" y="6745"/>
                    <a:pt x="7290" y="6566"/>
                    <a:pt x="6903" y="6380"/>
                  </a:cubicBezTo>
                  <a:cubicBezTo>
                    <a:pt x="6777" y="6314"/>
                    <a:pt x="6649" y="6252"/>
                    <a:pt x="6524" y="6182"/>
                  </a:cubicBezTo>
                  <a:cubicBezTo>
                    <a:pt x="6337" y="6079"/>
                    <a:pt x="6151" y="5972"/>
                    <a:pt x="5965" y="5867"/>
                  </a:cubicBezTo>
                  <a:cubicBezTo>
                    <a:pt x="5928" y="5844"/>
                    <a:pt x="5893" y="5819"/>
                    <a:pt x="5855" y="5800"/>
                  </a:cubicBezTo>
                  <a:cubicBezTo>
                    <a:pt x="5797" y="5775"/>
                    <a:pt x="5763" y="5716"/>
                    <a:pt x="5770" y="5653"/>
                  </a:cubicBezTo>
                  <a:cubicBezTo>
                    <a:pt x="5727" y="5625"/>
                    <a:pt x="5692" y="5583"/>
                    <a:pt x="5672" y="5534"/>
                  </a:cubicBezTo>
                  <a:cubicBezTo>
                    <a:pt x="5602" y="5335"/>
                    <a:pt x="5521" y="5141"/>
                    <a:pt x="5443" y="4944"/>
                  </a:cubicBezTo>
                  <a:cubicBezTo>
                    <a:pt x="5201" y="4341"/>
                    <a:pt x="4931" y="3752"/>
                    <a:pt x="4669" y="3158"/>
                  </a:cubicBezTo>
                  <a:cubicBezTo>
                    <a:pt x="4499" y="2772"/>
                    <a:pt x="4349" y="2378"/>
                    <a:pt x="4168" y="1997"/>
                  </a:cubicBezTo>
                  <a:cubicBezTo>
                    <a:pt x="4058" y="1766"/>
                    <a:pt x="3940" y="1536"/>
                    <a:pt x="3814" y="1314"/>
                  </a:cubicBezTo>
                  <a:cubicBezTo>
                    <a:pt x="3805" y="1293"/>
                    <a:pt x="3786" y="1279"/>
                    <a:pt x="3763" y="1277"/>
                  </a:cubicBezTo>
                  <a:cubicBezTo>
                    <a:pt x="3710" y="1272"/>
                    <a:pt x="3658" y="1265"/>
                    <a:pt x="3605" y="1252"/>
                  </a:cubicBezTo>
                  <a:cubicBezTo>
                    <a:pt x="3169" y="1165"/>
                    <a:pt x="2794" y="970"/>
                    <a:pt x="2513" y="614"/>
                  </a:cubicBezTo>
                  <a:cubicBezTo>
                    <a:pt x="2459" y="548"/>
                    <a:pt x="2415" y="474"/>
                    <a:pt x="2357" y="411"/>
                  </a:cubicBezTo>
                  <a:cubicBezTo>
                    <a:pt x="2087" y="118"/>
                    <a:pt x="1738" y="2"/>
                    <a:pt x="1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9"/>
            <p:cNvSpPr/>
            <p:nvPr/>
          </p:nvSpPr>
          <p:spPr>
            <a:xfrm>
              <a:off x="7728220" y="40571"/>
              <a:ext cx="267078" cy="151623"/>
            </a:xfrm>
            <a:custGeom>
              <a:avLst/>
              <a:gdLst/>
              <a:ahLst/>
              <a:cxnLst/>
              <a:rect l="l" t="t" r="r" b="b"/>
              <a:pathLst>
                <a:path w="3824" h="2171" extrusionOk="0">
                  <a:moveTo>
                    <a:pt x="1918" y="0"/>
                  </a:moveTo>
                  <a:cubicBezTo>
                    <a:pt x="1857" y="0"/>
                    <a:pt x="1798" y="7"/>
                    <a:pt x="1739" y="20"/>
                  </a:cubicBezTo>
                  <a:cubicBezTo>
                    <a:pt x="1471" y="76"/>
                    <a:pt x="1269" y="233"/>
                    <a:pt x="1096" y="435"/>
                  </a:cubicBezTo>
                  <a:cubicBezTo>
                    <a:pt x="1029" y="514"/>
                    <a:pt x="966" y="595"/>
                    <a:pt x="878" y="652"/>
                  </a:cubicBezTo>
                  <a:cubicBezTo>
                    <a:pt x="862" y="663"/>
                    <a:pt x="844" y="680"/>
                    <a:pt x="825" y="680"/>
                  </a:cubicBezTo>
                  <a:cubicBezTo>
                    <a:pt x="817" y="680"/>
                    <a:pt x="809" y="677"/>
                    <a:pt x="801" y="670"/>
                  </a:cubicBezTo>
                  <a:cubicBezTo>
                    <a:pt x="780" y="651"/>
                    <a:pt x="794" y="621"/>
                    <a:pt x="801" y="596"/>
                  </a:cubicBezTo>
                  <a:cubicBezTo>
                    <a:pt x="854" y="430"/>
                    <a:pt x="959" y="300"/>
                    <a:pt x="1087" y="188"/>
                  </a:cubicBezTo>
                  <a:cubicBezTo>
                    <a:pt x="1113" y="163"/>
                    <a:pt x="1143" y="141"/>
                    <a:pt x="1173" y="118"/>
                  </a:cubicBezTo>
                  <a:lnTo>
                    <a:pt x="1173" y="118"/>
                  </a:lnTo>
                  <a:cubicBezTo>
                    <a:pt x="898" y="153"/>
                    <a:pt x="642" y="281"/>
                    <a:pt x="447" y="479"/>
                  </a:cubicBezTo>
                  <a:cubicBezTo>
                    <a:pt x="249" y="677"/>
                    <a:pt x="111" y="914"/>
                    <a:pt x="0" y="1173"/>
                  </a:cubicBezTo>
                  <a:cubicBezTo>
                    <a:pt x="5" y="1173"/>
                    <a:pt x="11" y="1173"/>
                    <a:pt x="16" y="1171"/>
                  </a:cubicBezTo>
                  <a:cubicBezTo>
                    <a:pt x="30" y="1163"/>
                    <a:pt x="44" y="1156"/>
                    <a:pt x="58" y="1147"/>
                  </a:cubicBezTo>
                  <a:cubicBezTo>
                    <a:pt x="331" y="975"/>
                    <a:pt x="621" y="877"/>
                    <a:pt x="931" y="877"/>
                  </a:cubicBezTo>
                  <a:cubicBezTo>
                    <a:pt x="1020" y="877"/>
                    <a:pt x="1110" y="885"/>
                    <a:pt x="1201" y="901"/>
                  </a:cubicBezTo>
                  <a:cubicBezTo>
                    <a:pt x="1501" y="954"/>
                    <a:pt x="1766" y="1082"/>
                    <a:pt x="1971" y="1312"/>
                  </a:cubicBezTo>
                  <a:cubicBezTo>
                    <a:pt x="2062" y="1412"/>
                    <a:pt x="2132" y="1529"/>
                    <a:pt x="2227" y="1627"/>
                  </a:cubicBezTo>
                  <a:cubicBezTo>
                    <a:pt x="2511" y="1918"/>
                    <a:pt x="2860" y="2079"/>
                    <a:pt x="3257" y="2143"/>
                  </a:cubicBezTo>
                  <a:cubicBezTo>
                    <a:pt x="3350" y="2161"/>
                    <a:pt x="3444" y="2170"/>
                    <a:pt x="3538" y="2170"/>
                  </a:cubicBezTo>
                  <a:cubicBezTo>
                    <a:pt x="3559" y="2170"/>
                    <a:pt x="3581" y="2170"/>
                    <a:pt x="3603" y="2169"/>
                  </a:cubicBezTo>
                  <a:cubicBezTo>
                    <a:pt x="3599" y="2164"/>
                    <a:pt x="3599" y="2160"/>
                    <a:pt x="3598" y="2160"/>
                  </a:cubicBezTo>
                  <a:cubicBezTo>
                    <a:pt x="3135" y="2081"/>
                    <a:pt x="2789" y="1848"/>
                    <a:pt x="2595" y="1412"/>
                  </a:cubicBezTo>
                  <a:cubicBezTo>
                    <a:pt x="2588" y="1396"/>
                    <a:pt x="2572" y="1376"/>
                    <a:pt x="2590" y="1362"/>
                  </a:cubicBezTo>
                  <a:cubicBezTo>
                    <a:pt x="2596" y="1356"/>
                    <a:pt x="2602" y="1354"/>
                    <a:pt x="2609" y="1354"/>
                  </a:cubicBezTo>
                  <a:cubicBezTo>
                    <a:pt x="2619" y="1354"/>
                    <a:pt x="2630" y="1360"/>
                    <a:pt x="2640" y="1366"/>
                  </a:cubicBezTo>
                  <a:cubicBezTo>
                    <a:pt x="2675" y="1389"/>
                    <a:pt x="2714" y="1408"/>
                    <a:pt x="2749" y="1433"/>
                  </a:cubicBezTo>
                  <a:cubicBezTo>
                    <a:pt x="2838" y="1490"/>
                    <a:pt x="2921" y="1559"/>
                    <a:pt x="3021" y="1601"/>
                  </a:cubicBezTo>
                  <a:cubicBezTo>
                    <a:pt x="3194" y="1674"/>
                    <a:pt x="3373" y="1695"/>
                    <a:pt x="3555" y="1695"/>
                  </a:cubicBezTo>
                  <a:cubicBezTo>
                    <a:pt x="3644" y="1695"/>
                    <a:pt x="3734" y="1690"/>
                    <a:pt x="3824" y="1683"/>
                  </a:cubicBezTo>
                  <a:cubicBezTo>
                    <a:pt x="3505" y="1571"/>
                    <a:pt x="3266" y="1347"/>
                    <a:pt x="3031" y="1117"/>
                  </a:cubicBezTo>
                  <a:cubicBezTo>
                    <a:pt x="2821" y="912"/>
                    <a:pt x="2579" y="766"/>
                    <a:pt x="2284" y="719"/>
                  </a:cubicBezTo>
                  <a:cubicBezTo>
                    <a:pt x="2260" y="714"/>
                    <a:pt x="2218" y="726"/>
                    <a:pt x="2220" y="682"/>
                  </a:cubicBezTo>
                  <a:cubicBezTo>
                    <a:pt x="2220" y="644"/>
                    <a:pt x="2260" y="644"/>
                    <a:pt x="2288" y="631"/>
                  </a:cubicBezTo>
                  <a:cubicBezTo>
                    <a:pt x="2299" y="630"/>
                    <a:pt x="2307" y="628"/>
                    <a:pt x="2318" y="628"/>
                  </a:cubicBezTo>
                  <a:cubicBezTo>
                    <a:pt x="2348" y="624"/>
                    <a:pt x="2378" y="623"/>
                    <a:pt x="2408" y="623"/>
                  </a:cubicBezTo>
                  <a:cubicBezTo>
                    <a:pt x="2505" y="623"/>
                    <a:pt x="2601" y="640"/>
                    <a:pt x="2695" y="661"/>
                  </a:cubicBezTo>
                  <a:cubicBezTo>
                    <a:pt x="2930" y="712"/>
                    <a:pt x="3151" y="816"/>
                    <a:pt x="3340" y="965"/>
                  </a:cubicBezTo>
                  <a:lnTo>
                    <a:pt x="3347" y="958"/>
                  </a:lnTo>
                  <a:cubicBezTo>
                    <a:pt x="3147" y="589"/>
                    <a:pt x="2856" y="430"/>
                    <a:pt x="2510" y="430"/>
                  </a:cubicBezTo>
                  <a:cubicBezTo>
                    <a:pt x="2462" y="430"/>
                    <a:pt x="2413" y="433"/>
                    <a:pt x="2363" y="439"/>
                  </a:cubicBezTo>
                  <a:cubicBezTo>
                    <a:pt x="2220" y="454"/>
                    <a:pt x="2083" y="495"/>
                    <a:pt x="1943" y="524"/>
                  </a:cubicBezTo>
                  <a:cubicBezTo>
                    <a:pt x="1922" y="529"/>
                    <a:pt x="1898" y="537"/>
                    <a:pt x="1878" y="537"/>
                  </a:cubicBezTo>
                  <a:cubicBezTo>
                    <a:pt x="1863" y="537"/>
                    <a:pt x="1850" y="532"/>
                    <a:pt x="1843" y="517"/>
                  </a:cubicBezTo>
                  <a:cubicBezTo>
                    <a:pt x="1825" y="484"/>
                    <a:pt x="1871" y="461"/>
                    <a:pt x="1897" y="440"/>
                  </a:cubicBezTo>
                  <a:cubicBezTo>
                    <a:pt x="2078" y="294"/>
                    <a:pt x="2284" y="250"/>
                    <a:pt x="2501" y="250"/>
                  </a:cubicBezTo>
                  <a:cubicBezTo>
                    <a:pt x="2543" y="250"/>
                    <a:pt x="2585" y="252"/>
                    <a:pt x="2628" y="255"/>
                  </a:cubicBezTo>
                  <a:cubicBezTo>
                    <a:pt x="2658" y="256"/>
                    <a:pt x="2688" y="260"/>
                    <a:pt x="2714" y="262"/>
                  </a:cubicBezTo>
                  <a:cubicBezTo>
                    <a:pt x="2733" y="263"/>
                    <a:pt x="2751" y="271"/>
                    <a:pt x="2772" y="271"/>
                  </a:cubicBezTo>
                  <a:cubicBezTo>
                    <a:pt x="2780" y="271"/>
                    <a:pt x="2789" y="270"/>
                    <a:pt x="2798" y="267"/>
                  </a:cubicBezTo>
                  <a:cubicBezTo>
                    <a:pt x="2784" y="258"/>
                    <a:pt x="2777" y="253"/>
                    <a:pt x="2768" y="248"/>
                  </a:cubicBezTo>
                  <a:cubicBezTo>
                    <a:pt x="2612" y="171"/>
                    <a:pt x="2455" y="135"/>
                    <a:pt x="2298" y="135"/>
                  </a:cubicBezTo>
                  <a:cubicBezTo>
                    <a:pt x="2138" y="135"/>
                    <a:pt x="1978" y="172"/>
                    <a:pt x="1818" y="242"/>
                  </a:cubicBezTo>
                  <a:cubicBezTo>
                    <a:pt x="1699" y="293"/>
                    <a:pt x="1594" y="374"/>
                    <a:pt x="1515" y="477"/>
                  </a:cubicBezTo>
                  <a:cubicBezTo>
                    <a:pt x="1505" y="490"/>
                    <a:pt x="1495" y="507"/>
                    <a:pt x="1479" y="507"/>
                  </a:cubicBezTo>
                  <a:cubicBezTo>
                    <a:pt x="1475" y="507"/>
                    <a:pt x="1471" y="506"/>
                    <a:pt x="1466" y="503"/>
                  </a:cubicBezTo>
                  <a:cubicBezTo>
                    <a:pt x="1441" y="489"/>
                    <a:pt x="1448" y="467"/>
                    <a:pt x="1454" y="444"/>
                  </a:cubicBezTo>
                  <a:cubicBezTo>
                    <a:pt x="1462" y="409"/>
                    <a:pt x="1478" y="377"/>
                    <a:pt x="1497" y="349"/>
                  </a:cubicBezTo>
                  <a:cubicBezTo>
                    <a:pt x="1583" y="218"/>
                    <a:pt x="1702" y="127"/>
                    <a:pt x="1837" y="53"/>
                  </a:cubicBezTo>
                  <a:cubicBezTo>
                    <a:pt x="1871" y="34"/>
                    <a:pt x="1904" y="18"/>
                    <a:pt x="1939" y="0"/>
                  </a:cubicBezTo>
                  <a:cubicBezTo>
                    <a:pt x="1932" y="0"/>
                    <a:pt x="1925" y="0"/>
                    <a:pt x="19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9"/>
            <p:cNvSpPr/>
            <p:nvPr/>
          </p:nvSpPr>
          <p:spPr>
            <a:xfrm>
              <a:off x="7372292" y="521753"/>
              <a:ext cx="315880" cy="110261"/>
            </a:xfrm>
            <a:custGeom>
              <a:avLst/>
              <a:gdLst/>
              <a:ahLst/>
              <a:cxnLst/>
              <a:rect l="l" t="t" r="r" b="b"/>
              <a:pathLst>
                <a:path w="4621" h="1613" extrusionOk="0">
                  <a:moveTo>
                    <a:pt x="4620" y="0"/>
                  </a:moveTo>
                  <a:lnTo>
                    <a:pt x="4620" y="0"/>
                  </a:lnTo>
                  <a:cubicBezTo>
                    <a:pt x="4534" y="11"/>
                    <a:pt x="4464" y="58"/>
                    <a:pt x="4385" y="86"/>
                  </a:cubicBezTo>
                  <a:cubicBezTo>
                    <a:pt x="4189" y="156"/>
                    <a:pt x="3993" y="230"/>
                    <a:pt x="3796" y="300"/>
                  </a:cubicBezTo>
                  <a:cubicBezTo>
                    <a:pt x="3782" y="303"/>
                    <a:pt x="3768" y="307"/>
                    <a:pt x="3754" y="309"/>
                  </a:cubicBezTo>
                  <a:lnTo>
                    <a:pt x="3582" y="370"/>
                  </a:lnTo>
                  <a:cubicBezTo>
                    <a:pt x="3404" y="423"/>
                    <a:pt x="3227" y="477"/>
                    <a:pt x="3048" y="528"/>
                  </a:cubicBezTo>
                  <a:cubicBezTo>
                    <a:pt x="2730" y="619"/>
                    <a:pt x="2410" y="700"/>
                    <a:pt x="2089" y="777"/>
                  </a:cubicBezTo>
                  <a:cubicBezTo>
                    <a:pt x="1509" y="917"/>
                    <a:pt x="926" y="1056"/>
                    <a:pt x="374" y="1283"/>
                  </a:cubicBezTo>
                  <a:cubicBezTo>
                    <a:pt x="264" y="1327"/>
                    <a:pt x="152" y="1371"/>
                    <a:pt x="64" y="1455"/>
                  </a:cubicBezTo>
                  <a:cubicBezTo>
                    <a:pt x="1" y="1517"/>
                    <a:pt x="15" y="1567"/>
                    <a:pt x="103" y="1588"/>
                  </a:cubicBezTo>
                  <a:cubicBezTo>
                    <a:pt x="166" y="1604"/>
                    <a:pt x="230" y="1613"/>
                    <a:pt x="295" y="1613"/>
                  </a:cubicBezTo>
                  <a:cubicBezTo>
                    <a:pt x="502" y="1610"/>
                    <a:pt x="707" y="1594"/>
                    <a:pt x="912" y="1567"/>
                  </a:cubicBezTo>
                  <a:cubicBezTo>
                    <a:pt x="1116" y="1543"/>
                    <a:pt x="1319" y="1510"/>
                    <a:pt x="1521" y="1473"/>
                  </a:cubicBezTo>
                  <a:cubicBezTo>
                    <a:pt x="1889" y="1406"/>
                    <a:pt x="2252" y="1317"/>
                    <a:pt x="2611" y="1220"/>
                  </a:cubicBezTo>
                  <a:cubicBezTo>
                    <a:pt x="2911" y="1140"/>
                    <a:pt x="3209" y="1050"/>
                    <a:pt x="3502" y="947"/>
                  </a:cubicBezTo>
                  <a:cubicBezTo>
                    <a:pt x="3521" y="940"/>
                    <a:pt x="3537" y="936"/>
                    <a:pt x="3550" y="936"/>
                  </a:cubicBezTo>
                  <a:cubicBezTo>
                    <a:pt x="3580" y="936"/>
                    <a:pt x="3591" y="958"/>
                    <a:pt x="3581" y="1008"/>
                  </a:cubicBezTo>
                  <a:cubicBezTo>
                    <a:pt x="3565" y="1087"/>
                    <a:pt x="3572" y="1164"/>
                    <a:pt x="3570" y="1241"/>
                  </a:cubicBezTo>
                  <a:cubicBezTo>
                    <a:pt x="3569" y="1289"/>
                    <a:pt x="3572" y="1306"/>
                    <a:pt x="3594" y="1306"/>
                  </a:cubicBezTo>
                  <a:cubicBezTo>
                    <a:pt x="3605" y="1306"/>
                    <a:pt x="3621" y="1302"/>
                    <a:pt x="3644" y="1296"/>
                  </a:cubicBezTo>
                  <a:cubicBezTo>
                    <a:pt x="3868" y="1229"/>
                    <a:pt x="4087" y="1152"/>
                    <a:pt x="4308" y="1077"/>
                  </a:cubicBezTo>
                  <a:cubicBezTo>
                    <a:pt x="4396" y="1047"/>
                    <a:pt x="4454" y="1010"/>
                    <a:pt x="4447" y="908"/>
                  </a:cubicBezTo>
                  <a:cubicBezTo>
                    <a:pt x="4448" y="885"/>
                    <a:pt x="4454" y="864"/>
                    <a:pt x="4461" y="843"/>
                  </a:cubicBezTo>
                  <a:cubicBezTo>
                    <a:pt x="4480" y="730"/>
                    <a:pt x="4499" y="618"/>
                    <a:pt x="4518" y="507"/>
                  </a:cubicBezTo>
                  <a:lnTo>
                    <a:pt x="4518" y="507"/>
                  </a:lnTo>
                  <a:cubicBezTo>
                    <a:pt x="4518" y="507"/>
                    <a:pt x="4519" y="507"/>
                    <a:pt x="4519" y="507"/>
                  </a:cubicBezTo>
                  <a:cubicBezTo>
                    <a:pt x="4559" y="339"/>
                    <a:pt x="4592" y="170"/>
                    <a:pt x="4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9"/>
            <p:cNvSpPr/>
            <p:nvPr/>
          </p:nvSpPr>
          <p:spPr>
            <a:xfrm>
              <a:off x="7607150" y="211925"/>
              <a:ext cx="126949" cy="66100"/>
            </a:xfrm>
            <a:custGeom>
              <a:avLst/>
              <a:gdLst/>
              <a:ahLst/>
              <a:cxnLst/>
              <a:rect l="l" t="t" r="r" b="b"/>
              <a:pathLst>
                <a:path w="1504" h="768" extrusionOk="0">
                  <a:moveTo>
                    <a:pt x="560" y="1"/>
                  </a:moveTo>
                  <a:cubicBezTo>
                    <a:pt x="371" y="1"/>
                    <a:pt x="188" y="55"/>
                    <a:pt x="1" y="97"/>
                  </a:cubicBezTo>
                  <a:cubicBezTo>
                    <a:pt x="46" y="104"/>
                    <a:pt x="94" y="111"/>
                    <a:pt x="139" y="122"/>
                  </a:cubicBezTo>
                  <a:cubicBezTo>
                    <a:pt x="406" y="182"/>
                    <a:pt x="630" y="322"/>
                    <a:pt x="849" y="474"/>
                  </a:cubicBezTo>
                  <a:cubicBezTo>
                    <a:pt x="963" y="553"/>
                    <a:pt x="1074" y="639"/>
                    <a:pt x="1191" y="716"/>
                  </a:cubicBezTo>
                  <a:cubicBezTo>
                    <a:pt x="1244" y="751"/>
                    <a:pt x="1289" y="768"/>
                    <a:pt x="1329" y="768"/>
                  </a:cubicBezTo>
                  <a:cubicBezTo>
                    <a:pt x="1400" y="768"/>
                    <a:pt x="1451" y="712"/>
                    <a:pt x="1484" y="602"/>
                  </a:cubicBezTo>
                  <a:cubicBezTo>
                    <a:pt x="1486" y="597"/>
                    <a:pt x="1487" y="590"/>
                    <a:pt x="1489" y="585"/>
                  </a:cubicBezTo>
                  <a:cubicBezTo>
                    <a:pt x="1503" y="548"/>
                    <a:pt x="1493" y="527"/>
                    <a:pt x="1456" y="508"/>
                  </a:cubicBezTo>
                  <a:cubicBezTo>
                    <a:pt x="1312" y="432"/>
                    <a:pt x="1179" y="339"/>
                    <a:pt x="1058" y="232"/>
                  </a:cubicBezTo>
                  <a:cubicBezTo>
                    <a:pt x="953" y="141"/>
                    <a:pt x="821" y="89"/>
                    <a:pt x="702" y="17"/>
                  </a:cubicBezTo>
                  <a:cubicBezTo>
                    <a:pt x="685" y="8"/>
                    <a:pt x="664" y="5"/>
                    <a:pt x="642" y="5"/>
                  </a:cubicBezTo>
                  <a:cubicBezTo>
                    <a:pt x="615" y="2"/>
                    <a:pt x="587" y="1"/>
                    <a:pt x="5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9"/>
            <p:cNvSpPr/>
            <p:nvPr/>
          </p:nvSpPr>
          <p:spPr>
            <a:xfrm>
              <a:off x="7701985" y="148653"/>
              <a:ext cx="1504" cy="1436"/>
            </a:xfrm>
            <a:custGeom>
              <a:avLst/>
              <a:gdLst/>
              <a:ahLst/>
              <a:cxnLst/>
              <a:rect l="l" t="t" r="r" b="b"/>
              <a:pathLst>
                <a:path w="22" h="21" extrusionOk="0">
                  <a:moveTo>
                    <a:pt x="15" y="0"/>
                  </a:moveTo>
                  <a:cubicBezTo>
                    <a:pt x="9" y="0"/>
                    <a:pt x="4" y="5"/>
                    <a:pt x="1" y="11"/>
                  </a:cubicBezTo>
                  <a:lnTo>
                    <a:pt x="11" y="20"/>
                  </a:lnTo>
                  <a:cubicBezTo>
                    <a:pt x="15" y="15"/>
                    <a:pt x="18" y="10"/>
                    <a:pt x="22" y="2"/>
                  </a:cubicBezTo>
                  <a:cubicBezTo>
                    <a:pt x="19" y="1"/>
                    <a:pt x="17" y="0"/>
                    <a:pt x="15" y="0"/>
                  </a:cubicBezTo>
                  <a:close/>
                </a:path>
              </a:pathLst>
            </a:custGeom>
            <a:solidFill>
              <a:srgbClr val="F69E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9"/>
            <p:cNvSpPr/>
            <p:nvPr/>
          </p:nvSpPr>
          <p:spPr>
            <a:xfrm>
              <a:off x="7686057" y="224189"/>
              <a:ext cx="752" cy="889"/>
            </a:xfrm>
            <a:custGeom>
              <a:avLst/>
              <a:gdLst/>
              <a:ahLst/>
              <a:cxnLst/>
              <a:rect l="l" t="t" r="r" b="b"/>
              <a:pathLst>
                <a:path w="11" h="13" extrusionOk="0">
                  <a:moveTo>
                    <a:pt x="7" y="0"/>
                  </a:moveTo>
                  <a:lnTo>
                    <a:pt x="0" y="7"/>
                  </a:lnTo>
                  <a:lnTo>
                    <a:pt x="11" y="12"/>
                  </a:lnTo>
                  <a:lnTo>
                    <a:pt x="7" y="0"/>
                  </a:lnTo>
                  <a:close/>
                </a:path>
              </a:pathLst>
            </a:custGeom>
            <a:solidFill>
              <a:srgbClr val="F69E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9"/>
            <p:cNvSpPr/>
            <p:nvPr/>
          </p:nvSpPr>
          <p:spPr>
            <a:xfrm>
              <a:off x="7717707" y="136827"/>
              <a:ext cx="684" cy="547"/>
            </a:xfrm>
            <a:custGeom>
              <a:avLst/>
              <a:gdLst/>
              <a:ahLst/>
              <a:cxnLst/>
              <a:rect l="l" t="t" r="r" b="b"/>
              <a:pathLst>
                <a:path w="10" h="8" extrusionOk="0">
                  <a:moveTo>
                    <a:pt x="6" y="0"/>
                  </a:moveTo>
                  <a:lnTo>
                    <a:pt x="0" y="7"/>
                  </a:lnTo>
                  <a:lnTo>
                    <a:pt x="9" y="4"/>
                  </a:lnTo>
                  <a:lnTo>
                    <a:pt x="6" y="0"/>
                  </a:lnTo>
                  <a:close/>
                </a:path>
              </a:pathLst>
            </a:custGeom>
            <a:solidFill>
              <a:srgbClr val="4B5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9"/>
            <p:cNvSpPr/>
            <p:nvPr/>
          </p:nvSpPr>
          <p:spPr>
            <a:xfrm>
              <a:off x="7960585" y="101212"/>
              <a:ext cx="957" cy="1025"/>
            </a:xfrm>
            <a:custGeom>
              <a:avLst/>
              <a:gdLst/>
              <a:ahLst/>
              <a:cxnLst/>
              <a:rect l="l" t="t" r="r" b="b"/>
              <a:pathLst>
                <a:path w="14" h="15" extrusionOk="0">
                  <a:moveTo>
                    <a:pt x="6" y="1"/>
                  </a:moveTo>
                  <a:lnTo>
                    <a:pt x="1" y="6"/>
                  </a:lnTo>
                  <a:cubicBezTo>
                    <a:pt x="2" y="11"/>
                    <a:pt x="3" y="15"/>
                    <a:pt x="7" y="15"/>
                  </a:cubicBezTo>
                  <a:cubicBezTo>
                    <a:pt x="8" y="15"/>
                    <a:pt x="9" y="14"/>
                    <a:pt x="11" y="13"/>
                  </a:cubicBezTo>
                  <a:cubicBezTo>
                    <a:pt x="13" y="13"/>
                    <a:pt x="8" y="6"/>
                    <a:pt x="6" y="1"/>
                  </a:cubicBezTo>
                  <a:close/>
                </a:path>
              </a:pathLst>
            </a:custGeom>
            <a:solidFill>
              <a:srgbClr val="F69E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3" name="Google Shape;2723;p39"/>
            <p:cNvGrpSpPr/>
            <p:nvPr/>
          </p:nvGrpSpPr>
          <p:grpSpPr>
            <a:xfrm>
              <a:off x="7707855" y="159372"/>
              <a:ext cx="64529" cy="55301"/>
              <a:chOff x="6688530" y="2567647"/>
              <a:chExt cx="64529" cy="55301"/>
            </a:xfrm>
          </p:grpSpPr>
          <p:sp>
            <p:nvSpPr>
              <p:cNvPr id="2724" name="Google Shape;2724;p39"/>
              <p:cNvSpPr/>
              <p:nvPr/>
            </p:nvSpPr>
            <p:spPr>
              <a:xfrm>
                <a:off x="6688530" y="2567647"/>
                <a:ext cx="64529" cy="55301"/>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9"/>
              <p:cNvSpPr/>
              <p:nvPr/>
            </p:nvSpPr>
            <p:spPr>
              <a:xfrm>
                <a:off x="6697553" y="2579063"/>
                <a:ext cx="34179"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9"/>
              <p:cNvSpPr/>
              <p:nvPr/>
            </p:nvSpPr>
            <p:spPr>
              <a:xfrm>
                <a:off x="6711567" y="2577833"/>
                <a:ext cx="16953"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9"/>
              <p:cNvSpPr/>
              <p:nvPr/>
            </p:nvSpPr>
            <p:spPr>
              <a:xfrm>
                <a:off x="6699672" y="2598135"/>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8" name="Google Shape;2728;p39"/>
            <p:cNvSpPr/>
            <p:nvPr/>
          </p:nvSpPr>
          <p:spPr>
            <a:xfrm rot="-185241">
              <a:off x="7601317" y="149400"/>
              <a:ext cx="108091" cy="83399"/>
            </a:xfrm>
            <a:custGeom>
              <a:avLst/>
              <a:gdLst/>
              <a:ahLst/>
              <a:cxnLst/>
              <a:rect l="l" t="t" r="r" b="b"/>
              <a:pathLst>
                <a:path w="1487" h="1102" extrusionOk="0">
                  <a:moveTo>
                    <a:pt x="1475" y="0"/>
                  </a:moveTo>
                  <a:cubicBezTo>
                    <a:pt x="1315" y="70"/>
                    <a:pt x="1157" y="141"/>
                    <a:pt x="1000" y="211"/>
                  </a:cubicBezTo>
                  <a:cubicBezTo>
                    <a:pt x="761" y="318"/>
                    <a:pt x="524" y="423"/>
                    <a:pt x="311" y="574"/>
                  </a:cubicBezTo>
                  <a:cubicBezTo>
                    <a:pt x="207" y="645"/>
                    <a:pt x="114" y="728"/>
                    <a:pt x="53" y="842"/>
                  </a:cubicBezTo>
                  <a:cubicBezTo>
                    <a:pt x="0" y="942"/>
                    <a:pt x="30" y="1022"/>
                    <a:pt x="132" y="1057"/>
                  </a:cubicBezTo>
                  <a:cubicBezTo>
                    <a:pt x="151" y="1062"/>
                    <a:pt x="171" y="1064"/>
                    <a:pt x="192" y="1064"/>
                  </a:cubicBezTo>
                  <a:cubicBezTo>
                    <a:pt x="212" y="1064"/>
                    <a:pt x="233" y="1062"/>
                    <a:pt x="253" y="1057"/>
                  </a:cubicBezTo>
                  <a:cubicBezTo>
                    <a:pt x="421" y="1028"/>
                    <a:pt x="591" y="994"/>
                    <a:pt x="759" y="971"/>
                  </a:cubicBezTo>
                  <a:cubicBezTo>
                    <a:pt x="802" y="965"/>
                    <a:pt x="844" y="961"/>
                    <a:pt x="885" y="961"/>
                  </a:cubicBezTo>
                  <a:cubicBezTo>
                    <a:pt x="984" y="961"/>
                    <a:pt x="1078" y="984"/>
                    <a:pt x="1161" y="1057"/>
                  </a:cubicBezTo>
                  <a:cubicBezTo>
                    <a:pt x="1184" y="1078"/>
                    <a:pt x="1212" y="1094"/>
                    <a:pt x="1241" y="1101"/>
                  </a:cubicBezTo>
                  <a:lnTo>
                    <a:pt x="1248" y="1094"/>
                  </a:lnTo>
                  <a:cubicBezTo>
                    <a:pt x="1099" y="859"/>
                    <a:pt x="1115" y="617"/>
                    <a:pt x="1220" y="374"/>
                  </a:cubicBezTo>
                  <a:cubicBezTo>
                    <a:pt x="1282" y="232"/>
                    <a:pt x="1378" y="116"/>
                    <a:pt x="1487" y="9"/>
                  </a:cubicBezTo>
                  <a:lnTo>
                    <a:pt x="147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9"/>
            <p:cNvSpPr/>
            <p:nvPr/>
          </p:nvSpPr>
          <p:spPr>
            <a:xfrm>
              <a:off x="8089100" y="470900"/>
              <a:ext cx="17875" cy="25000"/>
            </a:xfrm>
            <a:custGeom>
              <a:avLst/>
              <a:gdLst/>
              <a:ahLst/>
              <a:cxnLst/>
              <a:rect l="l" t="t" r="r" b="b"/>
              <a:pathLst>
                <a:path w="715" h="1000" extrusionOk="0">
                  <a:moveTo>
                    <a:pt x="0" y="0"/>
                  </a:moveTo>
                  <a:lnTo>
                    <a:pt x="286" y="833"/>
                  </a:lnTo>
                  <a:lnTo>
                    <a:pt x="715" y="1000"/>
                  </a:lnTo>
                  <a:lnTo>
                    <a:pt x="691" y="405"/>
                  </a:lnTo>
                  <a:close/>
                </a:path>
              </a:pathLst>
            </a:custGeom>
            <a:solidFill>
              <a:schemeClr val="accent1"/>
            </a:solidFill>
            <a:ln>
              <a:noFill/>
            </a:ln>
          </p:spPr>
          <p:txBody>
            <a:bodyPr/>
            <a:lstStyle/>
            <a:p>
              <a:endParaRPr lang="en-US"/>
            </a:p>
          </p:txBody>
        </p:sp>
      </p:grpSp>
      <p:sp>
        <p:nvSpPr>
          <p:cNvPr id="2731" name="Google Shape;2731;p39"/>
          <p:cNvSpPr txBox="1">
            <a:spLocks noGrp="1"/>
          </p:cNvSpPr>
          <p:nvPr>
            <p:ph type="subTitle" idx="4294967295"/>
          </p:nvPr>
        </p:nvSpPr>
        <p:spPr>
          <a:xfrm>
            <a:off x="-268496" y="2428084"/>
            <a:ext cx="6324945" cy="1396796"/>
          </a:xfrm>
          <a:prstGeom prst="rect">
            <a:avLst/>
          </a:prstGeom>
        </p:spPr>
        <p:txBody>
          <a:bodyPr spcFirstLastPara="1" wrap="square" lIns="91425" tIns="91425" rIns="91425" bIns="91425" anchor="b" anchorCtr="0">
            <a:noAutofit/>
          </a:bodyPr>
          <a:lstStyle/>
          <a:p>
            <a:pPr lvl="1" eaLnBrk="1" hangingPunct="1"/>
            <a:r>
              <a:rPr lang="en-US" altLang="en-US" dirty="0"/>
              <a:t>No, not under state law</a:t>
            </a:r>
          </a:p>
          <a:p>
            <a:pPr lvl="1" eaLnBrk="1" hangingPunct="1"/>
            <a:r>
              <a:rPr lang="en-US" altLang="en-US" dirty="0"/>
              <a:t>Possible all ten signature lines on a petition form could be completed by voters living in ten different counties</a:t>
            </a:r>
          </a:p>
          <a:p>
            <a:pPr lvl="1" eaLnBrk="1" hangingPunct="1"/>
            <a:r>
              <a:rPr lang="en-US" altLang="en-US" dirty="0"/>
              <a:t>Practically speaking, this is a headache for candidates AND counties</a:t>
            </a:r>
          </a:p>
          <a:p>
            <a:pPr lvl="2" eaLnBrk="1" hangingPunct="1"/>
            <a:r>
              <a:rPr lang="en-US" altLang="en-US" dirty="0"/>
              <a:t>Candidates would hope county A finished their work before the deadline in order to submit the remainder to county B on time for verification and so on</a:t>
            </a:r>
          </a:p>
          <a:p>
            <a:pPr marL="0" indent="0">
              <a:buNone/>
            </a:pPr>
            <a:endParaRPr dirty="0"/>
          </a:p>
        </p:txBody>
      </p:sp>
    </p:spTree>
    <p:extLst>
      <p:ext uri="{BB962C8B-B14F-4D97-AF65-F5344CB8AC3E}">
        <p14:creationId xmlns:p14="http://schemas.microsoft.com/office/powerpoint/2010/main" val="4140629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69"/>
        <p:cNvGrpSpPr/>
        <p:nvPr/>
      </p:nvGrpSpPr>
      <p:grpSpPr>
        <a:xfrm>
          <a:off x="0" y="0"/>
          <a:ext cx="0" cy="0"/>
          <a:chOff x="0" y="0"/>
          <a:chExt cx="0" cy="0"/>
        </a:xfrm>
      </p:grpSpPr>
      <p:sp>
        <p:nvSpPr>
          <p:cNvPr id="2670" name="Google Shape;2670;p39"/>
          <p:cNvSpPr txBox="1">
            <a:spLocks noGrp="1"/>
          </p:cNvSpPr>
          <p:nvPr>
            <p:ph type="title"/>
          </p:nvPr>
        </p:nvSpPr>
        <p:spPr>
          <a:xfrm>
            <a:off x="719988" y="131354"/>
            <a:ext cx="7704000" cy="572700"/>
          </a:xfrm>
          <a:prstGeom prst="rect">
            <a:avLst/>
          </a:prstGeom>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dirty="0"/>
              <a:t>FA</a:t>
            </a:r>
            <a:r>
              <a:rPr lang="en" dirty="0">
                <a:solidFill>
                  <a:schemeClr val="accent5"/>
                </a:solidFill>
              </a:rPr>
              <a:t>QS</a:t>
            </a:r>
            <a:endParaRPr dirty="0">
              <a:solidFill>
                <a:schemeClr val="accent5"/>
              </a:solidFill>
            </a:endParaRPr>
          </a:p>
        </p:txBody>
      </p:sp>
      <p:sp>
        <p:nvSpPr>
          <p:cNvPr id="2671" name="Google Shape;2671;p39"/>
          <p:cNvSpPr txBox="1">
            <a:spLocks noGrp="1"/>
          </p:cNvSpPr>
          <p:nvPr>
            <p:ph type="title" idx="4294967295"/>
          </p:nvPr>
        </p:nvSpPr>
        <p:spPr>
          <a:xfrm>
            <a:off x="262812" y="617707"/>
            <a:ext cx="6141342" cy="420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dirty="0">
                <a:solidFill>
                  <a:schemeClr val="lt1"/>
                </a:solidFill>
              </a:rPr>
              <a:t>Do signatures have to be original?</a:t>
            </a:r>
            <a:endParaRPr sz="2400" dirty="0">
              <a:solidFill>
                <a:schemeClr val="lt1"/>
              </a:solidFill>
            </a:endParaRPr>
          </a:p>
        </p:txBody>
      </p:sp>
      <p:sp>
        <p:nvSpPr>
          <p:cNvPr id="2731" name="Google Shape;2731;p39"/>
          <p:cNvSpPr txBox="1">
            <a:spLocks noGrp="1"/>
          </p:cNvSpPr>
          <p:nvPr>
            <p:ph type="subTitle" idx="4294967295"/>
          </p:nvPr>
        </p:nvSpPr>
        <p:spPr>
          <a:xfrm>
            <a:off x="-264420" y="772421"/>
            <a:ext cx="9070291" cy="889595"/>
          </a:xfrm>
          <a:prstGeom prst="rect">
            <a:avLst/>
          </a:prstGeom>
        </p:spPr>
        <p:txBody>
          <a:bodyPr spcFirstLastPara="1" wrap="square" lIns="91425" tIns="91425" rIns="91425" bIns="91425" anchor="b" anchorCtr="0">
            <a:noAutofit/>
          </a:bodyPr>
          <a:lstStyle/>
          <a:p>
            <a:pPr marL="596900" lvl="1" indent="0">
              <a:buNone/>
            </a:pPr>
            <a:r>
              <a:rPr lang="en-US" altLang="en-US" sz="1400" dirty="0"/>
              <a:t>YES! Absolutely no copies of signatures, emails or faxes containing signatures, electronic, digital, or digitized signatures.</a:t>
            </a:r>
          </a:p>
        </p:txBody>
      </p:sp>
      <p:grpSp>
        <p:nvGrpSpPr>
          <p:cNvPr id="3" name="Google Shape;2892;p42">
            <a:extLst>
              <a:ext uri="{FF2B5EF4-FFF2-40B4-BE49-F238E27FC236}">
                <a16:creationId xmlns:a16="http://schemas.microsoft.com/office/drawing/2014/main" id="{D3E6C643-9B96-A4F3-EE99-7CE8AECB8259}"/>
              </a:ext>
            </a:extLst>
          </p:cNvPr>
          <p:cNvGrpSpPr/>
          <p:nvPr/>
        </p:nvGrpSpPr>
        <p:grpSpPr>
          <a:xfrm>
            <a:off x="8229122" y="21584"/>
            <a:ext cx="743670" cy="1155144"/>
            <a:chOff x="5557783" y="1839022"/>
            <a:chExt cx="743670" cy="1155144"/>
          </a:xfrm>
        </p:grpSpPr>
        <p:sp>
          <p:nvSpPr>
            <p:cNvPr id="4" name="Google Shape;2893;p42">
              <a:extLst>
                <a:ext uri="{FF2B5EF4-FFF2-40B4-BE49-F238E27FC236}">
                  <a16:creationId xmlns:a16="http://schemas.microsoft.com/office/drawing/2014/main" id="{D87AA0C1-A2FC-93DB-ECD7-4F235DCEF069}"/>
                </a:ext>
              </a:extLst>
            </p:cNvPr>
            <p:cNvSpPr/>
            <p:nvPr/>
          </p:nvSpPr>
          <p:spPr>
            <a:xfrm>
              <a:off x="6129807" y="2774098"/>
              <a:ext cx="1162" cy="1641"/>
            </a:xfrm>
            <a:custGeom>
              <a:avLst/>
              <a:gdLst/>
              <a:ahLst/>
              <a:cxnLst/>
              <a:rect l="l" t="t" r="r" b="b"/>
              <a:pathLst>
                <a:path w="17" h="24" extrusionOk="0">
                  <a:moveTo>
                    <a:pt x="16" y="1"/>
                  </a:moveTo>
                  <a:lnTo>
                    <a:pt x="1" y="24"/>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894;p42">
              <a:extLst>
                <a:ext uri="{FF2B5EF4-FFF2-40B4-BE49-F238E27FC236}">
                  <a16:creationId xmlns:a16="http://schemas.microsoft.com/office/drawing/2014/main" id="{F62948E9-47AE-B385-AFD6-2B0C8632B364}"/>
                </a:ext>
              </a:extLst>
            </p:cNvPr>
            <p:cNvSpPr/>
            <p:nvPr/>
          </p:nvSpPr>
          <p:spPr>
            <a:xfrm>
              <a:off x="6138694" y="2760427"/>
              <a:ext cx="1367" cy="2256"/>
            </a:xfrm>
            <a:custGeom>
              <a:avLst/>
              <a:gdLst/>
              <a:ahLst/>
              <a:cxnLst/>
              <a:rect l="l" t="t" r="r" b="b"/>
              <a:pathLst>
                <a:path w="20" h="33" extrusionOk="0">
                  <a:moveTo>
                    <a:pt x="20" y="1"/>
                  </a:moveTo>
                  <a:lnTo>
                    <a:pt x="0" y="32"/>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895;p42">
              <a:extLst>
                <a:ext uri="{FF2B5EF4-FFF2-40B4-BE49-F238E27FC236}">
                  <a16:creationId xmlns:a16="http://schemas.microsoft.com/office/drawing/2014/main" id="{75C2C133-BBAD-0DB1-CD2B-C6854C729128}"/>
                </a:ext>
              </a:extLst>
            </p:cNvPr>
            <p:cNvSpPr/>
            <p:nvPr/>
          </p:nvSpPr>
          <p:spPr>
            <a:xfrm>
              <a:off x="6189963" y="2628836"/>
              <a:ext cx="342" cy="1299"/>
            </a:xfrm>
            <a:custGeom>
              <a:avLst/>
              <a:gdLst/>
              <a:ahLst/>
              <a:cxnLst/>
              <a:rect l="l" t="t" r="r" b="b"/>
              <a:pathLst>
                <a:path w="5" h="19" extrusionOk="0">
                  <a:moveTo>
                    <a:pt x="4" y="1"/>
                  </a:moveTo>
                  <a:cubicBezTo>
                    <a:pt x="2" y="6"/>
                    <a:pt x="1" y="13"/>
                    <a:pt x="1" y="19"/>
                  </a:cubicBezTo>
                  <a:cubicBezTo>
                    <a:pt x="1" y="12"/>
                    <a:pt x="4" y="6"/>
                    <a:pt x="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896;p42">
              <a:extLst>
                <a:ext uri="{FF2B5EF4-FFF2-40B4-BE49-F238E27FC236}">
                  <a16:creationId xmlns:a16="http://schemas.microsoft.com/office/drawing/2014/main" id="{0D9A24EF-2808-D598-5706-0FFBE31C4F14}"/>
                </a:ext>
              </a:extLst>
            </p:cNvPr>
            <p:cNvSpPr/>
            <p:nvPr/>
          </p:nvSpPr>
          <p:spPr>
            <a:xfrm>
              <a:off x="6192834" y="2613387"/>
              <a:ext cx="205" cy="684"/>
            </a:xfrm>
            <a:custGeom>
              <a:avLst/>
              <a:gdLst/>
              <a:ahLst/>
              <a:cxnLst/>
              <a:rect l="l" t="t" r="r" b="b"/>
              <a:pathLst>
                <a:path w="3" h="10" extrusionOk="0">
                  <a:moveTo>
                    <a:pt x="2" y="1"/>
                  </a:moveTo>
                  <a:lnTo>
                    <a:pt x="1" y="1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897;p42">
              <a:extLst>
                <a:ext uri="{FF2B5EF4-FFF2-40B4-BE49-F238E27FC236}">
                  <a16:creationId xmlns:a16="http://schemas.microsoft.com/office/drawing/2014/main" id="{0CACB34F-DDB4-81D3-95E6-F12C11E0BF01}"/>
                </a:ext>
              </a:extLst>
            </p:cNvPr>
            <p:cNvSpPr/>
            <p:nvPr/>
          </p:nvSpPr>
          <p:spPr>
            <a:xfrm>
              <a:off x="5698875" y="2832774"/>
              <a:ext cx="208559" cy="161119"/>
            </a:xfrm>
            <a:custGeom>
              <a:avLst/>
              <a:gdLst/>
              <a:ahLst/>
              <a:cxnLst/>
              <a:rect l="l" t="t" r="r" b="b"/>
              <a:pathLst>
                <a:path w="3051" h="2357" extrusionOk="0">
                  <a:moveTo>
                    <a:pt x="2234" y="1"/>
                  </a:moveTo>
                  <a:cubicBezTo>
                    <a:pt x="2171" y="322"/>
                    <a:pt x="2023" y="502"/>
                    <a:pt x="1775" y="567"/>
                  </a:cubicBezTo>
                  <a:cubicBezTo>
                    <a:pt x="1247" y="707"/>
                    <a:pt x="526" y="989"/>
                    <a:pt x="232" y="1240"/>
                  </a:cubicBezTo>
                  <a:cubicBezTo>
                    <a:pt x="76" y="1373"/>
                    <a:pt x="0" y="1535"/>
                    <a:pt x="44" y="1649"/>
                  </a:cubicBezTo>
                  <a:cubicBezTo>
                    <a:pt x="76" y="1738"/>
                    <a:pt x="175" y="1786"/>
                    <a:pt x="317" y="1786"/>
                  </a:cubicBezTo>
                  <a:cubicBezTo>
                    <a:pt x="353" y="1786"/>
                    <a:pt x="392" y="1783"/>
                    <a:pt x="433" y="1777"/>
                  </a:cubicBezTo>
                  <a:cubicBezTo>
                    <a:pt x="610" y="1079"/>
                    <a:pt x="1825" y="739"/>
                    <a:pt x="1876" y="725"/>
                  </a:cubicBezTo>
                  <a:cubicBezTo>
                    <a:pt x="1879" y="724"/>
                    <a:pt x="1881" y="724"/>
                    <a:pt x="1884" y="724"/>
                  </a:cubicBezTo>
                  <a:cubicBezTo>
                    <a:pt x="1895" y="724"/>
                    <a:pt x="1907" y="731"/>
                    <a:pt x="1910" y="742"/>
                  </a:cubicBezTo>
                  <a:cubicBezTo>
                    <a:pt x="1913" y="756"/>
                    <a:pt x="1904" y="772"/>
                    <a:pt x="1890" y="776"/>
                  </a:cubicBezTo>
                  <a:cubicBezTo>
                    <a:pt x="1878" y="779"/>
                    <a:pt x="630" y="1128"/>
                    <a:pt x="479" y="1808"/>
                  </a:cubicBezTo>
                  <a:lnTo>
                    <a:pt x="475" y="1812"/>
                  </a:lnTo>
                  <a:cubicBezTo>
                    <a:pt x="579" y="2064"/>
                    <a:pt x="833" y="2085"/>
                    <a:pt x="910" y="2085"/>
                  </a:cubicBezTo>
                  <a:cubicBezTo>
                    <a:pt x="1033" y="2085"/>
                    <a:pt x="1124" y="2047"/>
                    <a:pt x="1156" y="2010"/>
                  </a:cubicBezTo>
                  <a:cubicBezTo>
                    <a:pt x="1154" y="2008"/>
                    <a:pt x="1154" y="2006"/>
                    <a:pt x="1156" y="2005"/>
                  </a:cubicBezTo>
                  <a:cubicBezTo>
                    <a:pt x="1312" y="1295"/>
                    <a:pt x="2188" y="881"/>
                    <a:pt x="2225" y="863"/>
                  </a:cubicBezTo>
                  <a:cubicBezTo>
                    <a:pt x="2230" y="861"/>
                    <a:pt x="2234" y="860"/>
                    <a:pt x="2238" y="860"/>
                  </a:cubicBezTo>
                  <a:cubicBezTo>
                    <a:pt x="2264" y="860"/>
                    <a:pt x="2276" y="900"/>
                    <a:pt x="2246" y="911"/>
                  </a:cubicBezTo>
                  <a:cubicBezTo>
                    <a:pt x="2237" y="916"/>
                    <a:pt x="1357" y="1333"/>
                    <a:pt x="1207" y="2015"/>
                  </a:cubicBezTo>
                  <a:lnTo>
                    <a:pt x="1200" y="2020"/>
                  </a:lnTo>
                  <a:cubicBezTo>
                    <a:pt x="1233" y="2182"/>
                    <a:pt x="1541" y="2357"/>
                    <a:pt x="1789" y="2357"/>
                  </a:cubicBezTo>
                  <a:cubicBezTo>
                    <a:pt x="1885" y="2357"/>
                    <a:pt x="2009" y="2331"/>
                    <a:pt x="2057" y="2203"/>
                  </a:cubicBezTo>
                  <a:cubicBezTo>
                    <a:pt x="2206" y="1805"/>
                    <a:pt x="2430" y="1538"/>
                    <a:pt x="2611" y="1324"/>
                  </a:cubicBezTo>
                  <a:cubicBezTo>
                    <a:pt x="2798" y="1102"/>
                    <a:pt x="2935" y="940"/>
                    <a:pt x="2904" y="746"/>
                  </a:cubicBezTo>
                  <a:cubicBezTo>
                    <a:pt x="2860" y="474"/>
                    <a:pt x="2998" y="173"/>
                    <a:pt x="3051" y="69"/>
                  </a:cubicBezTo>
                  <a:lnTo>
                    <a:pt x="22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898;p42">
              <a:extLst>
                <a:ext uri="{FF2B5EF4-FFF2-40B4-BE49-F238E27FC236}">
                  <a16:creationId xmlns:a16="http://schemas.microsoft.com/office/drawing/2014/main" id="{4F936CF0-80DA-1F88-3654-D28396AB0724}"/>
                </a:ext>
              </a:extLst>
            </p:cNvPr>
            <p:cNvSpPr/>
            <p:nvPr/>
          </p:nvSpPr>
          <p:spPr>
            <a:xfrm>
              <a:off x="5976753" y="2832911"/>
              <a:ext cx="208764" cy="161255"/>
            </a:xfrm>
            <a:custGeom>
              <a:avLst/>
              <a:gdLst/>
              <a:ahLst/>
              <a:cxnLst/>
              <a:rect l="l" t="t" r="r" b="b"/>
              <a:pathLst>
                <a:path w="3054" h="2359" extrusionOk="0">
                  <a:moveTo>
                    <a:pt x="818" y="1"/>
                  </a:moveTo>
                  <a:lnTo>
                    <a:pt x="1" y="69"/>
                  </a:lnTo>
                  <a:cubicBezTo>
                    <a:pt x="55" y="172"/>
                    <a:pt x="194" y="474"/>
                    <a:pt x="150" y="746"/>
                  </a:cubicBezTo>
                  <a:cubicBezTo>
                    <a:pt x="118" y="940"/>
                    <a:pt x="253" y="1101"/>
                    <a:pt x="441" y="1324"/>
                  </a:cubicBezTo>
                  <a:cubicBezTo>
                    <a:pt x="623" y="1538"/>
                    <a:pt x="848" y="1806"/>
                    <a:pt x="995" y="2202"/>
                  </a:cubicBezTo>
                  <a:cubicBezTo>
                    <a:pt x="1044" y="2330"/>
                    <a:pt x="1168" y="2358"/>
                    <a:pt x="1265" y="2358"/>
                  </a:cubicBezTo>
                  <a:cubicBezTo>
                    <a:pt x="1512" y="2358"/>
                    <a:pt x="1819" y="2183"/>
                    <a:pt x="1852" y="2022"/>
                  </a:cubicBezTo>
                  <a:lnTo>
                    <a:pt x="1847" y="2017"/>
                  </a:lnTo>
                  <a:cubicBezTo>
                    <a:pt x="1696" y="1333"/>
                    <a:pt x="814" y="916"/>
                    <a:pt x="806" y="912"/>
                  </a:cubicBezTo>
                  <a:cubicBezTo>
                    <a:pt x="775" y="900"/>
                    <a:pt x="790" y="860"/>
                    <a:pt x="816" y="860"/>
                  </a:cubicBezTo>
                  <a:cubicBezTo>
                    <a:pt x="820" y="860"/>
                    <a:pt x="824" y="861"/>
                    <a:pt x="828" y="863"/>
                  </a:cubicBezTo>
                  <a:cubicBezTo>
                    <a:pt x="865" y="881"/>
                    <a:pt x="1742" y="1296"/>
                    <a:pt x="1898" y="2004"/>
                  </a:cubicBezTo>
                  <a:cubicBezTo>
                    <a:pt x="1898" y="2006"/>
                    <a:pt x="1898" y="2010"/>
                    <a:pt x="1898" y="2011"/>
                  </a:cubicBezTo>
                  <a:cubicBezTo>
                    <a:pt x="1929" y="2046"/>
                    <a:pt x="2019" y="2085"/>
                    <a:pt x="2143" y="2085"/>
                  </a:cubicBezTo>
                  <a:cubicBezTo>
                    <a:pt x="2220" y="2085"/>
                    <a:pt x="2473" y="2064"/>
                    <a:pt x="2576" y="1811"/>
                  </a:cubicBezTo>
                  <a:lnTo>
                    <a:pt x="2573" y="1810"/>
                  </a:lnTo>
                  <a:cubicBezTo>
                    <a:pt x="2424" y="1128"/>
                    <a:pt x="1174" y="779"/>
                    <a:pt x="1161" y="775"/>
                  </a:cubicBezTo>
                  <a:cubicBezTo>
                    <a:pt x="1147" y="772"/>
                    <a:pt x="1139" y="758"/>
                    <a:pt x="1144" y="744"/>
                  </a:cubicBezTo>
                  <a:cubicBezTo>
                    <a:pt x="1147" y="732"/>
                    <a:pt x="1157" y="724"/>
                    <a:pt x="1169" y="724"/>
                  </a:cubicBezTo>
                  <a:cubicBezTo>
                    <a:pt x="1171" y="724"/>
                    <a:pt x="1173" y="724"/>
                    <a:pt x="1175" y="725"/>
                  </a:cubicBezTo>
                  <a:cubicBezTo>
                    <a:pt x="1228" y="739"/>
                    <a:pt x="2441" y="1079"/>
                    <a:pt x="2618" y="1776"/>
                  </a:cubicBezTo>
                  <a:cubicBezTo>
                    <a:pt x="2660" y="1783"/>
                    <a:pt x="2700" y="1786"/>
                    <a:pt x="2736" y="1786"/>
                  </a:cubicBezTo>
                  <a:cubicBezTo>
                    <a:pt x="2878" y="1786"/>
                    <a:pt x="2977" y="1738"/>
                    <a:pt x="3009" y="1650"/>
                  </a:cubicBezTo>
                  <a:cubicBezTo>
                    <a:pt x="3053" y="1533"/>
                    <a:pt x="2979" y="1370"/>
                    <a:pt x="2822" y="1238"/>
                  </a:cubicBezTo>
                  <a:cubicBezTo>
                    <a:pt x="2527" y="989"/>
                    <a:pt x="1807" y="705"/>
                    <a:pt x="1279" y="567"/>
                  </a:cubicBezTo>
                  <a:cubicBezTo>
                    <a:pt x="1030" y="500"/>
                    <a:pt x="883" y="321"/>
                    <a:pt x="8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899;p42">
              <a:extLst>
                <a:ext uri="{FF2B5EF4-FFF2-40B4-BE49-F238E27FC236}">
                  <a16:creationId xmlns:a16="http://schemas.microsoft.com/office/drawing/2014/main" id="{E5B6F1BC-B2A6-B632-58C6-216A82CD56A5}"/>
                </a:ext>
              </a:extLst>
            </p:cNvPr>
            <p:cNvSpPr/>
            <p:nvPr/>
          </p:nvSpPr>
          <p:spPr>
            <a:xfrm>
              <a:off x="6147102" y="2746823"/>
              <a:ext cx="1094" cy="1982"/>
            </a:xfrm>
            <a:custGeom>
              <a:avLst/>
              <a:gdLst/>
              <a:ahLst/>
              <a:cxnLst/>
              <a:rect l="l" t="t" r="r" b="b"/>
              <a:pathLst>
                <a:path w="16" h="29" extrusionOk="0">
                  <a:moveTo>
                    <a:pt x="16" y="0"/>
                  </a:moveTo>
                  <a:lnTo>
                    <a:pt x="0" y="28"/>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900;p42">
              <a:extLst>
                <a:ext uri="{FF2B5EF4-FFF2-40B4-BE49-F238E27FC236}">
                  <a16:creationId xmlns:a16="http://schemas.microsoft.com/office/drawing/2014/main" id="{A95DC47A-8E11-F857-5051-7FC1E2DDFD5E}"/>
                </a:ext>
              </a:extLst>
            </p:cNvPr>
            <p:cNvSpPr/>
            <p:nvPr/>
          </p:nvSpPr>
          <p:spPr>
            <a:xfrm>
              <a:off x="6142864" y="2083609"/>
              <a:ext cx="158589" cy="567641"/>
            </a:xfrm>
            <a:custGeom>
              <a:avLst/>
              <a:gdLst/>
              <a:ahLst/>
              <a:cxnLst/>
              <a:rect l="l" t="t" r="r" b="b"/>
              <a:pathLst>
                <a:path w="2320" h="8304" extrusionOk="0">
                  <a:moveTo>
                    <a:pt x="1" y="0"/>
                  </a:moveTo>
                  <a:cubicBezTo>
                    <a:pt x="18" y="788"/>
                    <a:pt x="185" y="1505"/>
                    <a:pt x="327" y="2109"/>
                  </a:cubicBezTo>
                  <a:cubicBezTo>
                    <a:pt x="353" y="2222"/>
                    <a:pt x="378" y="2331"/>
                    <a:pt x="401" y="2436"/>
                  </a:cubicBezTo>
                  <a:lnTo>
                    <a:pt x="401" y="2436"/>
                  </a:lnTo>
                  <a:cubicBezTo>
                    <a:pt x="379" y="2333"/>
                    <a:pt x="355" y="2226"/>
                    <a:pt x="330" y="2116"/>
                  </a:cubicBezTo>
                  <a:cubicBezTo>
                    <a:pt x="190" y="1492"/>
                    <a:pt x="23" y="754"/>
                    <a:pt x="1" y="0"/>
                  </a:cubicBezTo>
                  <a:close/>
                  <a:moveTo>
                    <a:pt x="401" y="2436"/>
                  </a:moveTo>
                  <a:lnTo>
                    <a:pt x="401" y="2436"/>
                  </a:lnTo>
                  <a:cubicBezTo>
                    <a:pt x="417" y="2509"/>
                    <a:pt x="432" y="2579"/>
                    <a:pt x="446" y="2648"/>
                  </a:cubicBezTo>
                  <a:cubicBezTo>
                    <a:pt x="446" y="2648"/>
                    <a:pt x="446" y="2649"/>
                    <a:pt x="447" y="2649"/>
                  </a:cubicBezTo>
                  <a:lnTo>
                    <a:pt x="447" y="2649"/>
                  </a:lnTo>
                  <a:cubicBezTo>
                    <a:pt x="433" y="2580"/>
                    <a:pt x="418" y="2509"/>
                    <a:pt x="401" y="2436"/>
                  </a:cubicBezTo>
                  <a:close/>
                  <a:moveTo>
                    <a:pt x="447" y="2649"/>
                  </a:moveTo>
                  <a:cubicBezTo>
                    <a:pt x="456" y="2695"/>
                    <a:pt x="464" y="2739"/>
                    <a:pt x="472" y="2783"/>
                  </a:cubicBezTo>
                  <a:cubicBezTo>
                    <a:pt x="570" y="3321"/>
                    <a:pt x="700" y="4041"/>
                    <a:pt x="779" y="4844"/>
                  </a:cubicBezTo>
                  <a:cubicBezTo>
                    <a:pt x="783" y="4885"/>
                    <a:pt x="788" y="4925"/>
                    <a:pt x="791" y="4965"/>
                  </a:cubicBezTo>
                  <a:cubicBezTo>
                    <a:pt x="798" y="5048"/>
                    <a:pt x="805" y="5128"/>
                    <a:pt x="811" y="5211"/>
                  </a:cubicBezTo>
                  <a:cubicBezTo>
                    <a:pt x="818" y="5293"/>
                    <a:pt x="823" y="5377"/>
                    <a:pt x="828" y="5461"/>
                  </a:cubicBezTo>
                  <a:cubicBezTo>
                    <a:pt x="833" y="5544"/>
                    <a:pt x="837" y="5630"/>
                    <a:pt x="840" y="5714"/>
                  </a:cubicBezTo>
                  <a:cubicBezTo>
                    <a:pt x="856" y="6080"/>
                    <a:pt x="854" y="6454"/>
                    <a:pt x="833" y="6830"/>
                  </a:cubicBezTo>
                  <a:cubicBezTo>
                    <a:pt x="1242" y="7563"/>
                    <a:pt x="1675" y="8194"/>
                    <a:pt x="1934" y="8289"/>
                  </a:cubicBezTo>
                  <a:cubicBezTo>
                    <a:pt x="1955" y="8298"/>
                    <a:pt x="1978" y="8303"/>
                    <a:pt x="2001" y="8303"/>
                  </a:cubicBezTo>
                  <a:cubicBezTo>
                    <a:pt x="2045" y="8303"/>
                    <a:pt x="2085" y="8280"/>
                    <a:pt x="2110" y="8243"/>
                  </a:cubicBezTo>
                  <a:cubicBezTo>
                    <a:pt x="2320" y="7940"/>
                    <a:pt x="1307" y="4706"/>
                    <a:pt x="447" y="26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901;p42">
              <a:extLst>
                <a:ext uri="{FF2B5EF4-FFF2-40B4-BE49-F238E27FC236}">
                  <a16:creationId xmlns:a16="http://schemas.microsoft.com/office/drawing/2014/main" id="{04985F4D-F706-387F-5BDF-E0D2D55CB4DC}"/>
                </a:ext>
              </a:extLst>
            </p:cNvPr>
            <p:cNvSpPr/>
            <p:nvPr/>
          </p:nvSpPr>
          <p:spPr>
            <a:xfrm>
              <a:off x="6198713" y="2566220"/>
              <a:ext cx="68" cy="68"/>
            </a:xfrm>
            <a:custGeom>
              <a:avLst/>
              <a:gdLst/>
              <a:ahLst/>
              <a:cxnLst/>
              <a:rect l="l" t="t" r="r" b="b"/>
              <a:pathLst>
                <a:path w="1" h="1" extrusionOk="0">
                  <a:moveTo>
                    <a:pt x="1" y="0"/>
                  </a:move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902;p42">
              <a:extLst>
                <a:ext uri="{FF2B5EF4-FFF2-40B4-BE49-F238E27FC236}">
                  <a16:creationId xmlns:a16="http://schemas.microsoft.com/office/drawing/2014/main" id="{6C4BDD91-E04E-5635-43D2-A83AFB27487C}"/>
                </a:ext>
              </a:extLst>
            </p:cNvPr>
            <p:cNvSpPr/>
            <p:nvPr/>
          </p:nvSpPr>
          <p:spPr>
            <a:xfrm>
              <a:off x="6161457" y="2719617"/>
              <a:ext cx="547" cy="1025"/>
            </a:xfrm>
            <a:custGeom>
              <a:avLst/>
              <a:gdLst/>
              <a:ahLst/>
              <a:cxnLst/>
              <a:rect l="l" t="t" r="r" b="b"/>
              <a:pathLst>
                <a:path w="8" h="15" extrusionOk="0">
                  <a:moveTo>
                    <a:pt x="7" y="0"/>
                  </a:moveTo>
                  <a:cubicBezTo>
                    <a:pt x="6" y="4"/>
                    <a:pt x="2" y="9"/>
                    <a:pt x="0" y="14"/>
                  </a:cubicBezTo>
                  <a:cubicBezTo>
                    <a:pt x="4" y="9"/>
                    <a:pt x="6" y="4"/>
                    <a:pt x="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903;p42">
              <a:extLst>
                <a:ext uri="{FF2B5EF4-FFF2-40B4-BE49-F238E27FC236}">
                  <a16:creationId xmlns:a16="http://schemas.microsoft.com/office/drawing/2014/main" id="{3F085160-C992-A641-98DD-5F10DF72D3F5}"/>
                </a:ext>
              </a:extLst>
            </p:cNvPr>
            <p:cNvSpPr/>
            <p:nvPr/>
          </p:nvSpPr>
          <p:spPr>
            <a:xfrm>
              <a:off x="6154827" y="2733493"/>
              <a:ext cx="547" cy="752"/>
            </a:xfrm>
            <a:custGeom>
              <a:avLst/>
              <a:gdLst/>
              <a:ahLst/>
              <a:cxnLst/>
              <a:rect l="l" t="t" r="r" b="b"/>
              <a:pathLst>
                <a:path w="8" h="11" extrusionOk="0">
                  <a:moveTo>
                    <a:pt x="8" y="0"/>
                  </a:moveTo>
                  <a:lnTo>
                    <a:pt x="1" y="1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904;p42">
              <a:extLst>
                <a:ext uri="{FF2B5EF4-FFF2-40B4-BE49-F238E27FC236}">
                  <a16:creationId xmlns:a16="http://schemas.microsoft.com/office/drawing/2014/main" id="{36D1BB00-9CEA-4591-BC1E-B8BD705CFD14}"/>
                </a:ext>
              </a:extLst>
            </p:cNvPr>
            <p:cNvSpPr/>
            <p:nvPr/>
          </p:nvSpPr>
          <p:spPr>
            <a:xfrm>
              <a:off x="6167541" y="2704578"/>
              <a:ext cx="820" cy="1914"/>
            </a:xfrm>
            <a:custGeom>
              <a:avLst/>
              <a:gdLst/>
              <a:ahLst/>
              <a:cxnLst/>
              <a:rect l="l" t="t" r="r" b="b"/>
              <a:pathLst>
                <a:path w="12" h="28" extrusionOk="0">
                  <a:moveTo>
                    <a:pt x="11" y="1"/>
                  </a:moveTo>
                  <a:lnTo>
                    <a:pt x="1" y="27"/>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905;p42">
              <a:extLst>
                <a:ext uri="{FF2B5EF4-FFF2-40B4-BE49-F238E27FC236}">
                  <a16:creationId xmlns:a16="http://schemas.microsoft.com/office/drawing/2014/main" id="{E61C4163-91CE-B8DB-46E4-480AF4DF24A6}"/>
                </a:ext>
              </a:extLst>
            </p:cNvPr>
            <p:cNvSpPr/>
            <p:nvPr/>
          </p:nvSpPr>
          <p:spPr>
            <a:xfrm>
              <a:off x="6186613" y="2644696"/>
              <a:ext cx="342" cy="889"/>
            </a:xfrm>
            <a:custGeom>
              <a:avLst/>
              <a:gdLst/>
              <a:ahLst/>
              <a:cxnLst/>
              <a:rect l="l" t="t" r="r" b="b"/>
              <a:pathLst>
                <a:path w="5" h="13" extrusionOk="0">
                  <a:moveTo>
                    <a:pt x="4" y="0"/>
                  </a:moveTo>
                  <a:lnTo>
                    <a:pt x="4" y="0"/>
                  </a:lnTo>
                  <a:cubicBezTo>
                    <a:pt x="2" y="4"/>
                    <a:pt x="2" y="9"/>
                    <a:pt x="1" y="13"/>
                  </a:cubicBezTo>
                  <a:cubicBezTo>
                    <a:pt x="2" y="9"/>
                    <a:pt x="4" y="4"/>
                    <a:pt x="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906;p42">
              <a:extLst>
                <a:ext uri="{FF2B5EF4-FFF2-40B4-BE49-F238E27FC236}">
                  <a16:creationId xmlns:a16="http://schemas.microsoft.com/office/drawing/2014/main" id="{389F1A93-D78A-F018-D5B2-7304CF8AF6A7}"/>
                </a:ext>
              </a:extLst>
            </p:cNvPr>
            <p:cNvSpPr/>
            <p:nvPr/>
          </p:nvSpPr>
          <p:spPr>
            <a:xfrm>
              <a:off x="6173215" y="2689607"/>
              <a:ext cx="752" cy="1914"/>
            </a:xfrm>
            <a:custGeom>
              <a:avLst/>
              <a:gdLst/>
              <a:ahLst/>
              <a:cxnLst/>
              <a:rect l="l" t="t" r="r" b="b"/>
              <a:pathLst>
                <a:path w="11" h="28" extrusionOk="0">
                  <a:moveTo>
                    <a:pt x="11" y="1"/>
                  </a:moveTo>
                  <a:cubicBezTo>
                    <a:pt x="7" y="10"/>
                    <a:pt x="4" y="18"/>
                    <a:pt x="0" y="27"/>
                  </a:cubicBezTo>
                  <a:cubicBezTo>
                    <a:pt x="4" y="18"/>
                    <a:pt x="7" y="10"/>
                    <a:pt x="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07;p42">
              <a:extLst>
                <a:ext uri="{FF2B5EF4-FFF2-40B4-BE49-F238E27FC236}">
                  <a16:creationId xmlns:a16="http://schemas.microsoft.com/office/drawing/2014/main" id="{A8D1CC0E-1CFB-3DEC-7614-57197C49B898}"/>
                </a:ext>
              </a:extLst>
            </p:cNvPr>
            <p:cNvSpPr/>
            <p:nvPr/>
          </p:nvSpPr>
          <p:spPr>
            <a:xfrm>
              <a:off x="6178342" y="2674910"/>
              <a:ext cx="410" cy="1025"/>
            </a:xfrm>
            <a:custGeom>
              <a:avLst/>
              <a:gdLst/>
              <a:ahLst/>
              <a:cxnLst/>
              <a:rect l="l" t="t" r="r" b="b"/>
              <a:pathLst>
                <a:path w="6" h="15" extrusionOk="0">
                  <a:moveTo>
                    <a:pt x="6" y="0"/>
                  </a:moveTo>
                  <a:cubicBezTo>
                    <a:pt x="4" y="5"/>
                    <a:pt x="2" y="11"/>
                    <a:pt x="1" y="14"/>
                  </a:cubicBezTo>
                  <a:cubicBezTo>
                    <a:pt x="2" y="11"/>
                    <a:pt x="4" y="5"/>
                    <a:pt x="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08;p42">
              <a:extLst>
                <a:ext uri="{FF2B5EF4-FFF2-40B4-BE49-F238E27FC236}">
                  <a16:creationId xmlns:a16="http://schemas.microsoft.com/office/drawing/2014/main" id="{2777A962-6D0E-A026-5697-555ED1F3A23E}"/>
                </a:ext>
              </a:extLst>
            </p:cNvPr>
            <p:cNvSpPr/>
            <p:nvPr/>
          </p:nvSpPr>
          <p:spPr>
            <a:xfrm>
              <a:off x="6086331" y="2812447"/>
              <a:ext cx="12851" cy="11484"/>
            </a:xfrm>
            <a:custGeom>
              <a:avLst/>
              <a:gdLst/>
              <a:ahLst/>
              <a:cxnLst/>
              <a:rect l="l" t="t" r="r" b="b"/>
              <a:pathLst>
                <a:path w="188" h="168" extrusionOk="0">
                  <a:moveTo>
                    <a:pt x="188" y="1"/>
                  </a:moveTo>
                  <a:cubicBezTo>
                    <a:pt x="128" y="60"/>
                    <a:pt x="65" y="116"/>
                    <a:pt x="0" y="167"/>
                  </a:cubicBezTo>
                  <a:cubicBezTo>
                    <a:pt x="65" y="116"/>
                    <a:pt x="128" y="60"/>
                    <a:pt x="1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09;p42">
              <a:extLst>
                <a:ext uri="{FF2B5EF4-FFF2-40B4-BE49-F238E27FC236}">
                  <a16:creationId xmlns:a16="http://schemas.microsoft.com/office/drawing/2014/main" id="{0B2C00DA-05EB-517B-59DB-C04B33A4D693}"/>
                </a:ext>
              </a:extLst>
            </p:cNvPr>
            <p:cNvSpPr/>
            <p:nvPr/>
          </p:nvSpPr>
          <p:spPr>
            <a:xfrm>
              <a:off x="5864098" y="2838219"/>
              <a:ext cx="59061" cy="3213"/>
            </a:xfrm>
            <a:custGeom>
              <a:avLst/>
              <a:gdLst/>
              <a:ahLst/>
              <a:cxnLst/>
              <a:rect l="l" t="t" r="r" b="b"/>
              <a:pathLst>
                <a:path w="864" h="47" extrusionOk="0">
                  <a:moveTo>
                    <a:pt x="352" y="46"/>
                  </a:moveTo>
                  <a:cubicBezTo>
                    <a:pt x="224" y="46"/>
                    <a:pt x="108" y="41"/>
                    <a:pt x="1" y="30"/>
                  </a:cubicBezTo>
                  <a:cubicBezTo>
                    <a:pt x="108" y="41"/>
                    <a:pt x="224" y="46"/>
                    <a:pt x="352" y="46"/>
                  </a:cubicBezTo>
                  <a:lnTo>
                    <a:pt x="451" y="46"/>
                  </a:lnTo>
                  <a:cubicBezTo>
                    <a:pt x="653" y="46"/>
                    <a:pt x="783" y="43"/>
                    <a:pt x="863" y="1"/>
                  </a:cubicBezTo>
                  <a:cubicBezTo>
                    <a:pt x="783" y="43"/>
                    <a:pt x="653" y="46"/>
                    <a:pt x="451" y="4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910;p42">
              <a:extLst>
                <a:ext uri="{FF2B5EF4-FFF2-40B4-BE49-F238E27FC236}">
                  <a16:creationId xmlns:a16="http://schemas.microsoft.com/office/drawing/2014/main" id="{6EC79DDD-7D56-C9D9-9A30-22724423C03D}"/>
                </a:ext>
              </a:extLst>
            </p:cNvPr>
            <p:cNvSpPr/>
            <p:nvPr/>
          </p:nvSpPr>
          <p:spPr>
            <a:xfrm>
              <a:off x="6099114" y="2805133"/>
              <a:ext cx="6904" cy="7246"/>
            </a:xfrm>
            <a:custGeom>
              <a:avLst/>
              <a:gdLst/>
              <a:ahLst/>
              <a:cxnLst/>
              <a:rect l="l" t="t" r="r" b="b"/>
              <a:pathLst>
                <a:path w="101" h="106" extrusionOk="0">
                  <a:moveTo>
                    <a:pt x="101" y="1"/>
                  </a:moveTo>
                  <a:cubicBezTo>
                    <a:pt x="66" y="39"/>
                    <a:pt x="34" y="74"/>
                    <a:pt x="1" y="106"/>
                  </a:cubicBezTo>
                  <a:cubicBezTo>
                    <a:pt x="34" y="74"/>
                    <a:pt x="66" y="39"/>
                    <a:pt x="1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11;p42">
              <a:extLst>
                <a:ext uri="{FF2B5EF4-FFF2-40B4-BE49-F238E27FC236}">
                  <a16:creationId xmlns:a16="http://schemas.microsoft.com/office/drawing/2014/main" id="{D8582939-D8A4-7D59-3E95-445A1EFD43DB}"/>
                </a:ext>
              </a:extLst>
            </p:cNvPr>
            <p:cNvSpPr/>
            <p:nvPr/>
          </p:nvSpPr>
          <p:spPr>
            <a:xfrm>
              <a:off x="5922954" y="2809918"/>
              <a:ext cx="15927" cy="28368"/>
            </a:xfrm>
            <a:custGeom>
              <a:avLst/>
              <a:gdLst/>
              <a:ahLst/>
              <a:cxnLst/>
              <a:rect l="l" t="t" r="r" b="b"/>
              <a:pathLst>
                <a:path w="233" h="415" extrusionOk="0">
                  <a:moveTo>
                    <a:pt x="111" y="141"/>
                  </a:moveTo>
                  <a:cubicBezTo>
                    <a:pt x="111" y="294"/>
                    <a:pt x="81" y="373"/>
                    <a:pt x="1" y="415"/>
                  </a:cubicBezTo>
                  <a:cubicBezTo>
                    <a:pt x="81" y="373"/>
                    <a:pt x="111" y="294"/>
                    <a:pt x="111" y="141"/>
                  </a:cubicBezTo>
                  <a:cubicBezTo>
                    <a:pt x="111" y="59"/>
                    <a:pt x="166" y="17"/>
                    <a:pt x="232" y="1"/>
                  </a:cubicBezTo>
                  <a:cubicBezTo>
                    <a:pt x="166" y="17"/>
                    <a:pt x="111" y="59"/>
                    <a:pt x="111" y="14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12;p42">
              <a:extLst>
                <a:ext uri="{FF2B5EF4-FFF2-40B4-BE49-F238E27FC236}">
                  <a16:creationId xmlns:a16="http://schemas.microsoft.com/office/drawing/2014/main" id="{88C9D00E-0B35-2541-C3A5-4B4BECFA6B9B}"/>
                </a:ext>
              </a:extLst>
            </p:cNvPr>
            <p:cNvSpPr/>
            <p:nvPr/>
          </p:nvSpPr>
          <p:spPr>
            <a:xfrm>
              <a:off x="5957749" y="2814840"/>
              <a:ext cx="889" cy="1025"/>
            </a:xfrm>
            <a:custGeom>
              <a:avLst/>
              <a:gdLst/>
              <a:ahLst/>
              <a:cxnLst/>
              <a:rect l="l" t="t" r="r" b="b"/>
              <a:pathLst>
                <a:path w="13" h="15" extrusionOk="0">
                  <a:moveTo>
                    <a:pt x="0" y="1"/>
                  </a:moveTo>
                  <a:cubicBezTo>
                    <a:pt x="5" y="6"/>
                    <a:pt x="9" y="10"/>
                    <a:pt x="12" y="15"/>
                  </a:cubicBezTo>
                  <a:cubicBezTo>
                    <a:pt x="9" y="10"/>
                    <a:pt x="5" y="4"/>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13;p42">
              <a:extLst>
                <a:ext uri="{FF2B5EF4-FFF2-40B4-BE49-F238E27FC236}">
                  <a16:creationId xmlns:a16="http://schemas.microsoft.com/office/drawing/2014/main" id="{CB3F031E-FC42-7061-8DFF-413A3BC62577}"/>
                </a:ext>
              </a:extLst>
            </p:cNvPr>
            <p:cNvSpPr/>
            <p:nvPr/>
          </p:nvSpPr>
          <p:spPr>
            <a:xfrm>
              <a:off x="5943325" y="2809371"/>
              <a:ext cx="12578" cy="3896"/>
            </a:xfrm>
            <a:custGeom>
              <a:avLst/>
              <a:gdLst/>
              <a:ahLst/>
              <a:cxnLst/>
              <a:rect l="l" t="t" r="r" b="b"/>
              <a:pathLst>
                <a:path w="184" h="57" extrusionOk="0">
                  <a:moveTo>
                    <a:pt x="1" y="2"/>
                  </a:moveTo>
                  <a:cubicBezTo>
                    <a:pt x="66" y="0"/>
                    <a:pt x="129" y="19"/>
                    <a:pt x="183" y="56"/>
                  </a:cubicBezTo>
                  <a:cubicBezTo>
                    <a:pt x="129" y="19"/>
                    <a:pt x="66" y="0"/>
                    <a:pt x="1" y="2"/>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14;p42">
              <a:extLst>
                <a:ext uri="{FF2B5EF4-FFF2-40B4-BE49-F238E27FC236}">
                  <a16:creationId xmlns:a16="http://schemas.microsoft.com/office/drawing/2014/main" id="{E06F751C-B90E-C952-AE26-020E373F9E92}"/>
                </a:ext>
              </a:extLst>
            </p:cNvPr>
            <p:cNvSpPr/>
            <p:nvPr/>
          </p:nvSpPr>
          <p:spPr>
            <a:xfrm>
              <a:off x="5960005" y="2820650"/>
              <a:ext cx="39511" cy="20644"/>
            </a:xfrm>
            <a:custGeom>
              <a:avLst/>
              <a:gdLst/>
              <a:ahLst/>
              <a:cxnLst/>
              <a:rect l="l" t="t" r="r" b="b"/>
              <a:pathLst>
                <a:path w="578" h="302" extrusionOk="0">
                  <a:moveTo>
                    <a:pt x="0" y="0"/>
                  </a:moveTo>
                  <a:cubicBezTo>
                    <a:pt x="3" y="226"/>
                    <a:pt x="141" y="302"/>
                    <a:pt x="563" y="302"/>
                  </a:cubicBezTo>
                  <a:cubicBezTo>
                    <a:pt x="567" y="302"/>
                    <a:pt x="572" y="302"/>
                    <a:pt x="577" y="301"/>
                  </a:cubicBezTo>
                  <a:cubicBezTo>
                    <a:pt x="144" y="301"/>
                    <a:pt x="3" y="229"/>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15;p42">
              <a:extLst>
                <a:ext uri="{FF2B5EF4-FFF2-40B4-BE49-F238E27FC236}">
                  <a16:creationId xmlns:a16="http://schemas.microsoft.com/office/drawing/2014/main" id="{E0CD85C9-F523-E4DC-0AFB-AB001F9C1FFA}"/>
                </a:ext>
              </a:extLst>
            </p:cNvPr>
            <p:cNvSpPr/>
            <p:nvPr/>
          </p:nvSpPr>
          <p:spPr>
            <a:xfrm>
              <a:off x="5831149" y="2834254"/>
              <a:ext cx="8340" cy="2256"/>
            </a:xfrm>
            <a:custGeom>
              <a:avLst/>
              <a:gdLst/>
              <a:ahLst/>
              <a:cxnLst/>
              <a:rect l="l" t="t" r="r" b="b"/>
              <a:pathLst>
                <a:path w="122" h="33" extrusionOk="0">
                  <a:moveTo>
                    <a:pt x="1" y="1"/>
                  </a:moveTo>
                  <a:cubicBezTo>
                    <a:pt x="39" y="13"/>
                    <a:pt x="80" y="24"/>
                    <a:pt x="122" y="32"/>
                  </a:cubicBezTo>
                  <a:cubicBezTo>
                    <a:pt x="80" y="22"/>
                    <a:pt x="39" y="11"/>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16;p42">
              <a:extLst>
                <a:ext uri="{FF2B5EF4-FFF2-40B4-BE49-F238E27FC236}">
                  <a16:creationId xmlns:a16="http://schemas.microsoft.com/office/drawing/2014/main" id="{BE01B86D-96E1-C5BF-1628-89F1040D0681}"/>
                </a:ext>
              </a:extLst>
            </p:cNvPr>
            <p:cNvSpPr/>
            <p:nvPr/>
          </p:nvSpPr>
          <p:spPr>
            <a:xfrm>
              <a:off x="5955835" y="2813199"/>
              <a:ext cx="1982" cy="1709"/>
            </a:xfrm>
            <a:custGeom>
              <a:avLst/>
              <a:gdLst/>
              <a:ahLst/>
              <a:cxnLst/>
              <a:rect l="l" t="t" r="r" b="b"/>
              <a:pathLst>
                <a:path w="29" h="25" extrusionOk="0">
                  <a:moveTo>
                    <a:pt x="28" y="25"/>
                  </a:moveTo>
                  <a:cubicBezTo>
                    <a:pt x="19" y="16"/>
                    <a:pt x="11" y="7"/>
                    <a:pt x="0" y="0"/>
                  </a:cubicBezTo>
                  <a:cubicBezTo>
                    <a:pt x="11" y="7"/>
                    <a:pt x="19" y="16"/>
                    <a:pt x="28" y="2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17;p42">
              <a:extLst>
                <a:ext uri="{FF2B5EF4-FFF2-40B4-BE49-F238E27FC236}">
                  <a16:creationId xmlns:a16="http://schemas.microsoft.com/office/drawing/2014/main" id="{D600B8A6-C783-34F7-9691-5FB1C917C0A1}"/>
                </a:ext>
              </a:extLst>
            </p:cNvPr>
            <p:cNvSpPr/>
            <p:nvPr/>
          </p:nvSpPr>
          <p:spPr>
            <a:xfrm>
              <a:off x="5557783" y="1839022"/>
              <a:ext cx="603733" cy="995217"/>
            </a:xfrm>
            <a:custGeom>
              <a:avLst/>
              <a:gdLst/>
              <a:ahLst/>
              <a:cxnLst/>
              <a:rect l="l" t="t" r="r" b="b"/>
              <a:pathLst>
                <a:path w="8832" h="14559" extrusionOk="0">
                  <a:moveTo>
                    <a:pt x="6887" y="0"/>
                  </a:moveTo>
                  <a:cubicBezTo>
                    <a:pt x="5876" y="0"/>
                    <a:pt x="5146" y="398"/>
                    <a:pt x="4191" y="2493"/>
                  </a:cubicBezTo>
                  <a:cubicBezTo>
                    <a:pt x="4016" y="2917"/>
                    <a:pt x="3840" y="3233"/>
                    <a:pt x="3656" y="3566"/>
                  </a:cubicBezTo>
                  <a:cubicBezTo>
                    <a:pt x="3428" y="3975"/>
                    <a:pt x="3181" y="4422"/>
                    <a:pt x="2883" y="5154"/>
                  </a:cubicBezTo>
                  <a:lnTo>
                    <a:pt x="2874" y="5146"/>
                  </a:lnTo>
                  <a:cubicBezTo>
                    <a:pt x="1872" y="6052"/>
                    <a:pt x="1046" y="8662"/>
                    <a:pt x="250" y="11185"/>
                  </a:cubicBezTo>
                  <a:cubicBezTo>
                    <a:pt x="173" y="11427"/>
                    <a:pt x="97" y="11667"/>
                    <a:pt x="22" y="11906"/>
                  </a:cubicBezTo>
                  <a:cubicBezTo>
                    <a:pt x="1" y="11967"/>
                    <a:pt x="6" y="12013"/>
                    <a:pt x="36" y="12039"/>
                  </a:cubicBezTo>
                  <a:cubicBezTo>
                    <a:pt x="54" y="12055"/>
                    <a:pt x="77" y="12064"/>
                    <a:pt x="101" y="12064"/>
                  </a:cubicBezTo>
                  <a:cubicBezTo>
                    <a:pt x="104" y="12064"/>
                    <a:pt x="106" y="12064"/>
                    <a:pt x="108" y="12063"/>
                  </a:cubicBezTo>
                  <a:cubicBezTo>
                    <a:pt x="150" y="12062"/>
                    <a:pt x="192" y="12053"/>
                    <a:pt x="231" y="12035"/>
                  </a:cubicBezTo>
                  <a:cubicBezTo>
                    <a:pt x="583" y="11899"/>
                    <a:pt x="1219" y="11322"/>
                    <a:pt x="1794" y="10377"/>
                  </a:cubicBezTo>
                  <a:cubicBezTo>
                    <a:pt x="1835" y="11834"/>
                    <a:pt x="2220" y="13105"/>
                    <a:pt x="2941" y="14044"/>
                  </a:cubicBezTo>
                  <a:cubicBezTo>
                    <a:pt x="2985" y="14099"/>
                    <a:pt x="3358" y="14397"/>
                    <a:pt x="3988" y="14558"/>
                  </a:cubicBezTo>
                  <a:cubicBezTo>
                    <a:pt x="3954" y="14549"/>
                    <a:pt x="3921" y="14537"/>
                    <a:pt x="3889" y="14526"/>
                  </a:cubicBezTo>
                  <a:cubicBezTo>
                    <a:pt x="3839" y="14509"/>
                    <a:pt x="3789" y="14490"/>
                    <a:pt x="3747" y="14469"/>
                  </a:cubicBezTo>
                  <a:cubicBezTo>
                    <a:pt x="3732" y="14462"/>
                    <a:pt x="3718" y="14456"/>
                    <a:pt x="3704" y="14449"/>
                  </a:cubicBezTo>
                  <a:cubicBezTo>
                    <a:pt x="3677" y="14435"/>
                    <a:pt x="3651" y="14421"/>
                    <a:pt x="3626" y="14407"/>
                  </a:cubicBezTo>
                  <a:cubicBezTo>
                    <a:pt x="3604" y="14395"/>
                    <a:pt x="3581" y="14379"/>
                    <a:pt x="3560" y="14365"/>
                  </a:cubicBezTo>
                  <a:cubicBezTo>
                    <a:pt x="3539" y="14353"/>
                    <a:pt x="3519" y="14339"/>
                    <a:pt x="3500" y="14325"/>
                  </a:cubicBezTo>
                  <a:cubicBezTo>
                    <a:pt x="3483" y="14311"/>
                    <a:pt x="3467" y="14297"/>
                    <a:pt x="3451" y="14285"/>
                  </a:cubicBezTo>
                  <a:cubicBezTo>
                    <a:pt x="3409" y="14248"/>
                    <a:pt x="3370" y="14207"/>
                    <a:pt x="3337" y="14164"/>
                  </a:cubicBezTo>
                  <a:lnTo>
                    <a:pt x="3332" y="14157"/>
                  </a:lnTo>
                  <a:cubicBezTo>
                    <a:pt x="3074" y="13815"/>
                    <a:pt x="2857" y="13443"/>
                    <a:pt x="2689" y="13049"/>
                  </a:cubicBezTo>
                  <a:cubicBezTo>
                    <a:pt x="2659" y="12980"/>
                    <a:pt x="2631" y="12910"/>
                    <a:pt x="2603" y="12840"/>
                  </a:cubicBezTo>
                  <a:cubicBezTo>
                    <a:pt x="2355" y="12207"/>
                    <a:pt x="2196" y="11499"/>
                    <a:pt x="2138" y="10750"/>
                  </a:cubicBezTo>
                  <a:cubicBezTo>
                    <a:pt x="2117" y="10475"/>
                    <a:pt x="2108" y="10198"/>
                    <a:pt x="2113" y="9916"/>
                  </a:cubicBezTo>
                  <a:cubicBezTo>
                    <a:pt x="2119" y="9730"/>
                    <a:pt x="2128" y="9541"/>
                    <a:pt x="2143" y="9351"/>
                  </a:cubicBezTo>
                  <a:cubicBezTo>
                    <a:pt x="2192" y="8771"/>
                    <a:pt x="2291" y="8198"/>
                    <a:pt x="2441" y="7637"/>
                  </a:cubicBezTo>
                  <a:cubicBezTo>
                    <a:pt x="2457" y="7570"/>
                    <a:pt x="2476" y="7505"/>
                    <a:pt x="2496" y="7440"/>
                  </a:cubicBezTo>
                  <a:lnTo>
                    <a:pt x="2496" y="7440"/>
                  </a:lnTo>
                  <a:cubicBezTo>
                    <a:pt x="2040" y="8517"/>
                    <a:pt x="544" y="11189"/>
                    <a:pt x="469" y="11189"/>
                  </a:cubicBezTo>
                  <a:cubicBezTo>
                    <a:pt x="466" y="11189"/>
                    <a:pt x="466" y="11185"/>
                    <a:pt x="466" y="11182"/>
                  </a:cubicBezTo>
                  <a:cubicBezTo>
                    <a:pt x="478" y="10947"/>
                    <a:pt x="1416" y="8236"/>
                    <a:pt x="1737" y="7332"/>
                  </a:cubicBezTo>
                  <a:cubicBezTo>
                    <a:pt x="2047" y="6452"/>
                    <a:pt x="2657" y="5486"/>
                    <a:pt x="2843" y="5486"/>
                  </a:cubicBezTo>
                  <a:cubicBezTo>
                    <a:pt x="2848" y="5486"/>
                    <a:pt x="2853" y="5486"/>
                    <a:pt x="2859" y="5487"/>
                  </a:cubicBezTo>
                  <a:cubicBezTo>
                    <a:pt x="2981" y="5531"/>
                    <a:pt x="2943" y="5971"/>
                    <a:pt x="2785" y="6564"/>
                  </a:cubicBezTo>
                  <a:cubicBezTo>
                    <a:pt x="2829" y="6448"/>
                    <a:pt x="2876" y="6331"/>
                    <a:pt x="2925" y="6213"/>
                  </a:cubicBezTo>
                  <a:cubicBezTo>
                    <a:pt x="3220" y="5510"/>
                    <a:pt x="3707" y="5253"/>
                    <a:pt x="4179" y="5004"/>
                  </a:cubicBezTo>
                  <a:cubicBezTo>
                    <a:pt x="4782" y="4685"/>
                    <a:pt x="5404" y="4355"/>
                    <a:pt x="5665" y="3096"/>
                  </a:cubicBezTo>
                  <a:lnTo>
                    <a:pt x="5676" y="3049"/>
                  </a:lnTo>
                  <a:lnTo>
                    <a:pt x="5704" y="3087"/>
                  </a:lnTo>
                  <a:cubicBezTo>
                    <a:pt x="5825" y="3249"/>
                    <a:pt x="6514" y="3498"/>
                    <a:pt x="7182" y="3498"/>
                  </a:cubicBezTo>
                  <a:cubicBezTo>
                    <a:pt x="7653" y="3498"/>
                    <a:pt x="8274" y="3379"/>
                    <a:pt x="8549" y="2807"/>
                  </a:cubicBezTo>
                  <a:lnTo>
                    <a:pt x="8604" y="2691"/>
                  </a:lnTo>
                  <a:lnTo>
                    <a:pt x="8589" y="2818"/>
                  </a:lnTo>
                  <a:cubicBezTo>
                    <a:pt x="8589" y="2819"/>
                    <a:pt x="8589" y="2819"/>
                    <a:pt x="8589" y="2821"/>
                  </a:cubicBezTo>
                  <a:cubicBezTo>
                    <a:pt x="8604" y="2761"/>
                    <a:pt x="8618" y="2704"/>
                    <a:pt x="8632" y="2646"/>
                  </a:cubicBezTo>
                  <a:cubicBezTo>
                    <a:pt x="8703" y="2349"/>
                    <a:pt x="8770" y="2069"/>
                    <a:pt x="8768" y="1774"/>
                  </a:cubicBezTo>
                  <a:cubicBezTo>
                    <a:pt x="8831" y="1371"/>
                    <a:pt x="8721" y="989"/>
                    <a:pt x="8449" y="672"/>
                  </a:cubicBezTo>
                  <a:cubicBezTo>
                    <a:pt x="8095" y="258"/>
                    <a:pt x="7496" y="0"/>
                    <a:pt x="68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18;p42">
              <a:extLst>
                <a:ext uri="{FF2B5EF4-FFF2-40B4-BE49-F238E27FC236}">
                  <a16:creationId xmlns:a16="http://schemas.microsoft.com/office/drawing/2014/main" id="{D863B5D5-3F63-AA5C-9EAC-8B039B143BBF}"/>
                </a:ext>
              </a:extLst>
            </p:cNvPr>
            <p:cNvSpPr/>
            <p:nvPr/>
          </p:nvSpPr>
          <p:spPr>
            <a:xfrm>
              <a:off x="5589570" y="2213969"/>
              <a:ext cx="172056" cy="389911"/>
            </a:xfrm>
            <a:custGeom>
              <a:avLst/>
              <a:gdLst/>
              <a:ahLst/>
              <a:cxnLst/>
              <a:rect l="l" t="t" r="r" b="b"/>
              <a:pathLst>
                <a:path w="2517" h="5704" extrusionOk="0">
                  <a:moveTo>
                    <a:pt x="2378" y="1"/>
                  </a:moveTo>
                  <a:cubicBezTo>
                    <a:pt x="2192" y="1"/>
                    <a:pt x="1582" y="967"/>
                    <a:pt x="1272" y="1847"/>
                  </a:cubicBezTo>
                  <a:cubicBezTo>
                    <a:pt x="951" y="2751"/>
                    <a:pt x="13" y="5462"/>
                    <a:pt x="1" y="5697"/>
                  </a:cubicBezTo>
                  <a:cubicBezTo>
                    <a:pt x="1" y="5700"/>
                    <a:pt x="1" y="5704"/>
                    <a:pt x="4" y="5704"/>
                  </a:cubicBezTo>
                  <a:cubicBezTo>
                    <a:pt x="79" y="5704"/>
                    <a:pt x="1573" y="3032"/>
                    <a:pt x="2031" y="1955"/>
                  </a:cubicBezTo>
                  <a:cubicBezTo>
                    <a:pt x="2064" y="1877"/>
                    <a:pt x="2090" y="1806"/>
                    <a:pt x="2113" y="1747"/>
                  </a:cubicBezTo>
                  <a:cubicBezTo>
                    <a:pt x="2195" y="1512"/>
                    <a:pt x="2266" y="1286"/>
                    <a:pt x="2320" y="1079"/>
                  </a:cubicBezTo>
                  <a:cubicBezTo>
                    <a:pt x="2478" y="486"/>
                    <a:pt x="2516" y="46"/>
                    <a:pt x="2394" y="2"/>
                  </a:cubicBezTo>
                  <a:cubicBezTo>
                    <a:pt x="2388" y="1"/>
                    <a:pt x="238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19;p42">
              <a:extLst>
                <a:ext uri="{FF2B5EF4-FFF2-40B4-BE49-F238E27FC236}">
                  <a16:creationId xmlns:a16="http://schemas.microsoft.com/office/drawing/2014/main" id="{F996036F-2F5B-6E5A-32B3-251A2D7B9C82}"/>
                </a:ext>
              </a:extLst>
            </p:cNvPr>
            <p:cNvSpPr/>
            <p:nvPr/>
          </p:nvSpPr>
          <p:spPr>
            <a:xfrm>
              <a:off x="5701883" y="2022975"/>
              <a:ext cx="562309" cy="818308"/>
            </a:xfrm>
            <a:custGeom>
              <a:avLst/>
              <a:gdLst/>
              <a:ahLst/>
              <a:cxnLst/>
              <a:rect l="l" t="t" r="r" b="b"/>
              <a:pathLst>
                <a:path w="8226" h="11971" extrusionOk="0">
                  <a:moveTo>
                    <a:pt x="6496" y="0"/>
                  </a:moveTo>
                  <a:lnTo>
                    <a:pt x="6439" y="114"/>
                  </a:lnTo>
                  <a:cubicBezTo>
                    <a:pt x="6166" y="686"/>
                    <a:pt x="5545" y="807"/>
                    <a:pt x="5074" y="807"/>
                  </a:cubicBezTo>
                  <a:cubicBezTo>
                    <a:pt x="4406" y="807"/>
                    <a:pt x="3717" y="558"/>
                    <a:pt x="3596" y="396"/>
                  </a:cubicBezTo>
                  <a:lnTo>
                    <a:pt x="3568" y="358"/>
                  </a:lnTo>
                  <a:lnTo>
                    <a:pt x="3557" y="405"/>
                  </a:lnTo>
                  <a:cubicBezTo>
                    <a:pt x="3296" y="1662"/>
                    <a:pt x="2674" y="1992"/>
                    <a:pt x="2071" y="2311"/>
                  </a:cubicBezTo>
                  <a:cubicBezTo>
                    <a:pt x="1599" y="2562"/>
                    <a:pt x="1110" y="2819"/>
                    <a:pt x="815" y="3522"/>
                  </a:cubicBezTo>
                  <a:cubicBezTo>
                    <a:pt x="768" y="3638"/>
                    <a:pt x="721" y="3755"/>
                    <a:pt x="677" y="3873"/>
                  </a:cubicBezTo>
                  <a:cubicBezTo>
                    <a:pt x="623" y="4080"/>
                    <a:pt x="552" y="4306"/>
                    <a:pt x="468" y="4541"/>
                  </a:cubicBezTo>
                  <a:cubicBezTo>
                    <a:pt x="447" y="4600"/>
                    <a:pt x="419" y="4671"/>
                    <a:pt x="386" y="4749"/>
                  </a:cubicBezTo>
                  <a:cubicBezTo>
                    <a:pt x="368" y="4814"/>
                    <a:pt x="349" y="4879"/>
                    <a:pt x="332" y="4944"/>
                  </a:cubicBezTo>
                  <a:cubicBezTo>
                    <a:pt x="183" y="5507"/>
                    <a:pt x="83" y="6080"/>
                    <a:pt x="35" y="6660"/>
                  </a:cubicBezTo>
                  <a:cubicBezTo>
                    <a:pt x="20" y="6850"/>
                    <a:pt x="9" y="7037"/>
                    <a:pt x="5" y="7225"/>
                  </a:cubicBezTo>
                  <a:cubicBezTo>
                    <a:pt x="0" y="7505"/>
                    <a:pt x="9" y="7784"/>
                    <a:pt x="30" y="8059"/>
                  </a:cubicBezTo>
                  <a:cubicBezTo>
                    <a:pt x="88" y="8806"/>
                    <a:pt x="247" y="9516"/>
                    <a:pt x="495" y="10149"/>
                  </a:cubicBezTo>
                  <a:cubicBezTo>
                    <a:pt x="523" y="10219"/>
                    <a:pt x="551" y="10288"/>
                    <a:pt x="581" y="10356"/>
                  </a:cubicBezTo>
                  <a:cubicBezTo>
                    <a:pt x="749" y="10752"/>
                    <a:pt x="964" y="11124"/>
                    <a:pt x="1224" y="11466"/>
                  </a:cubicBezTo>
                  <a:lnTo>
                    <a:pt x="1229" y="11471"/>
                  </a:lnTo>
                  <a:cubicBezTo>
                    <a:pt x="1262" y="11516"/>
                    <a:pt x="1301" y="11557"/>
                    <a:pt x="1343" y="11594"/>
                  </a:cubicBezTo>
                  <a:cubicBezTo>
                    <a:pt x="1359" y="11606"/>
                    <a:pt x="1375" y="11620"/>
                    <a:pt x="1392" y="11634"/>
                  </a:cubicBezTo>
                  <a:cubicBezTo>
                    <a:pt x="1410" y="11646"/>
                    <a:pt x="1431" y="11660"/>
                    <a:pt x="1452" y="11674"/>
                  </a:cubicBezTo>
                  <a:cubicBezTo>
                    <a:pt x="1473" y="11688"/>
                    <a:pt x="1496" y="11702"/>
                    <a:pt x="1518" y="11716"/>
                  </a:cubicBezTo>
                  <a:cubicBezTo>
                    <a:pt x="1541" y="11730"/>
                    <a:pt x="1568" y="11744"/>
                    <a:pt x="1596" y="11757"/>
                  </a:cubicBezTo>
                  <a:cubicBezTo>
                    <a:pt x="1610" y="11764"/>
                    <a:pt x="1624" y="11771"/>
                    <a:pt x="1638" y="11778"/>
                  </a:cubicBezTo>
                  <a:cubicBezTo>
                    <a:pt x="1681" y="11797"/>
                    <a:pt x="1729" y="11816"/>
                    <a:pt x="1781" y="11835"/>
                  </a:cubicBezTo>
                  <a:cubicBezTo>
                    <a:pt x="1813" y="11846"/>
                    <a:pt x="1846" y="11857"/>
                    <a:pt x="1880" y="11865"/>
                  </a:cubicBezTo>
                  <a:lnTo>
                    <a:pt x="1892" y="11869"/>
                  </a:lnTo>
                  <a:cubicBezTo>
                    <a:pt x="1930" y="11881"/>
                    <a:pt x="1971" y="11892"/>
                    <a:pt x="2013" y="11900"/>
                  </a:cubicBezTo>
                  <a:cubicBezTo>
                    <a:pt x="2132" y="11927"/>
                    <a:pt x="2251" y="11946"/>
                    <a:pt x="2374" y="11956"/>
                  </a:cubicBezTo>
                  <a:cubicBezTo>
                    <a:pt x="2481" y="11965"/>
                    <a:pt x="2597" y="11970"/>
                    <a:pt x="2725" y="11970"/>
                  </a:cubicBezTo>
                  <a:lnTo>
                    <a:pt x="2824" y="11970"/>
                  </a:lnTo>
                  <a:cubicBezTo>
                    <a:pt x="3026" y="11970"/>
                    <a:pt x="3156" y="11967"/>
                    <a:pt x="3235" y="11927"/>
                  </a:cubicBezTo>
                  <a:cubicBezTo>
                    <a:pt x="3315" y="11885"/>
                    <a:pt x="3345" y="11806"/>
                    <a:pt x="3345" y="11653"/>
                  </a:cubicBezTo>
                  <a:cubicBezTo>
                    <a:pt x="3345" y="11571"/>
                    <a:pt x="3400" y="11529"/>
                    <a:pt x="3466" y="11511"/>
                  </a:cubicBezTo>
                  <a:cubicBezTo>
                    <a:pt x="3487" y="11506"/>
                    <a:pt x="3510" y="11504"/>
                    <a:pt x="3535" y="11504"/>
                  </a:cubicBezTo>
                  <a:cubicBezTo>
                    <a:pt x="3599" y="11504"/>
                    <a:pt x="3662" y="11523"/>
                    <a:pt x="3715" y="11559"/>
                  </a:cubicBezTo>
                  <a:cubicBezTo>
                    <a:pt x="3726" y="11567"/>
                    <a:pt x="3736" y="11574"/>
                    <a:pt x="3743" y="11585"/>
                  </a:cubicBezTo>
                  <a:cubicBezTo>
                    <a:pt x="3764" y="11606"/>
                    <a:pt x="3775" y="11634"/>
                    <a:pt x="3776" y="11664"/>
                  </a:cubicBezTo>
                  <a:cubicBezTo>
                    <a:pt x="3776" y="11897"/>
                    <a:pt x="3917" y="11970"/>
                    <a:pt x="4353" y="11970"/>
                  </a:cubicBezTo>
                  <a:cubicBezTo>
                    <a:pt x="4977" y="11970"/>
                    <a:pt x="5288" y="11970"/>
                    <a:pt x="5624" y="11715"/>
                  </a:cubicBezTo>
                  <a:cubicBezTo>
                    <a:pt x="5691" y="11664"/>
                    <a:pt x="5754" y="11608"/>
                    <a:pt x="5814" y="11548"/>
                  </a:cubicBezTo>
                  <a:cubicBezTo>
                    <a:pt x="5845" y="11515"/>
                    <a:pt x="5878" y="11480"/>
                    <a:pt x="5913" y="11443"/>
                  </a:cubicBezTo>
                  <a:cubicBezTo>
                    <a:pt x="5982" y="11367"/>
                    <a:pt x="6054" y="11280"/>
                    <a:pt x="6133" y="11182"/>
                  </a:cubicBezTo>
                  <a:cubicBezTo>
                    <a:pt x="6176" y="11125"/>
                    <a:pt x="6220" y="11068"/>
                    <a:pt x="6261" y="11010"/>
                  </a:cubicBezTo>
                  <a:lnTo>
                    <a:pt x="6278" y="10987"/>
                  </a:lnTo>
                  <a:cubicBezTo>
                    <a:pt x="6317" y="10931"/>
                    <a:pt x="6355" y="10875"/>
                    <a:pt x="6392" y="10819"/>
                  </a:cubicBezTo>
                  <a:lnTo>
                    <a:pt x="6411" y="10787"/>
                  </a:lnTo>
                  <a:cubicBezTo>
                    <a:pt x="6446" y="10731"/>
                    <a:pt x="6481" y="10673"/>
                    <a:pt x="6515" y="10615"/>
                  </a:cubicBezTo>
                  <a:lnTo>
                    <a:pt x="6531" y="10587"/>
                  </a:lnTo>
                  <a:cubicBezTo>
                    <a:pt x="6564" y="10528"/>
                    <a:pt x="6595" y="10466"/>
                    <a:pt x="6629" y="10405"/>
                  </a:cubicBezTo>
                  <a:lnTo>
                    <a:pt x="6634" y="10393"/>
                  </a:lnTo>
                  <a:cubicBezTo>
                    <a:pt x="6666" y="10330"/>
                    <a:pt x="6697" y="10266"/>
                    <a:pt x="6725" y="10203"/>
                  </a:cubicBezTo>
                  <a:cubicBezTo>
                    <a:pt x="6727" y="10198"/>
                    <a:pt x="6730" y="10195"/>
                    <a:pt x="6732" y="10189"/>
                  </a:cubicBezTo>
                  <a:cubicBezTo>
                    <a:pt x="6760" y="10126"/>
                    <a:pt x="6788" y="10061"/>
                    <a:pt x="6813" y="9996"/>
                  </a:cubicBezTo>
                  <a:lnTo>
                    <a:pt x="6825" y="9970"/>
                  </a:lnTo>
                  <a:cubicBezTo>
                    <a:pt x="6850" y="9905"/>
                    <a:pt x="6874" y="9842"/>
                    <a:pt x="6897" y="9777"/>
                  </a:cubicBezTo>
                  <a:cubicBezTo>
                    <a:pt x="6900" y="9769"/>
                    <a:pt x="6904" y="9760"/>
                    <a:pt x="6906" y="9751"/>
                  </a:cubicBezTo>
                  <a:cubicBezTo>
                    <a:pt x="6930" y="9684"/>
                    <a:pt x="6951" y="9618"/>
                    <a:pt x="6972" y="9549"/>
                  </a:cubicBezTo>
                  <a:cubicBezTo>
                    <a:pt x="6974" y="9546"/>
                    <a:pt x="6974" y="9541"/>
                    <a:pt x="6976" y="9535"/>
                  </a:cubicBezTo>
                  <a:cubicBezTo>
                    <a:pt x="7020" y="9395"/>
                    <a:pt x="7058" y="9251"/>
                    <a:pt x="7092" y="9106"/>
                  </a:cubicBezTo>
                  <a:cubicBezTo>
                    <a:pt x="7092" y="9102"/>
                    <a:pt x="7095" y="9097"/>
                    <a:pt x="7095" y="9094"/>
                  </a:cubicBezTo>
                  <a:cubicBezTo>
                    <a:pt x="7111" y="9022"/>
                    <a:pt x="7127" y="8952"/>
                    <a:pt x="7141" y="8880"/>
                  </a:cubicBezTo>
                  <a:cubicBezTo>
                    <a:pt x="7141" y="8873"/>
                    <a:pt x="7144" y="8867"/>
                    <a:pt x="7144" y="8862"/>
                  </a:cubicBezTo>
                  <a:cubicBezTo>
                    <a:pt x="7148" y="8845"/>
                    <a:pt x="7151" y="8825"/>
                    <a:pt x="7155" y="8808"/>
                  </a:cubicBezTo>
                  <a:cubicBezTo>
                    <a:pt x="7163" y="8764"/>
                    <a:pt x="7170" y="8722"/>
                    <a:pt x="7179" y="8680"/>
                  </a:cubicBezTo>
                  <a:cubicBezTo>
                    <a:pt x="7181" y="8668"/>
                    <a:pt x="7183" y="8655"/>
                    <a:pt x="7184" y="8645"/>
                  </a:cubicBezTo>
                  <a:lnTo>
                    <a:pt x="7186" y="8636"/>
                  </a:lnTo>
                  <a:cubicBezTo>
                    <a:pt x="7197" y="8564"/>
                    <a:pt x="7207" y="8492"/>
                    <a:pt x="7218" y="8419"/>
                  </a:cubicBezTo>
                  <a:cubicBezTo>
                    <a:pt x="7230" y="8331"/>
                    <a:pt x="7241" y="8245"/>
                    <a:pt x="7249" y="8159"/>
                  </a:cubicBezTo>
                  <a:cubicBezTo>
                    <a:pt x="7258" y="8089"/>
                    <a:pt x="7263" y="8019"/>
                    <a:pt x="7270" y="7949"/>
                  </a:cubicBezTo>
                  <a:lnTo>
                    <a:pt x="7270" y="7947"/>
                  </a:lnTo>
                  <a:cubicBezTo>
                    <a:pt x="7270" y="7930"/>
                    <a:pt x="7272" y="7914"/>
                    <a:pt x="7274" y="7896"/>
                  </a:cubicBezTo>
                  <a:cubicBezTo>
                    <a:pt x="7279" y="7837"/>
                    <a:pt x="7283" y="7775"/>
                    <a:pt x="7286" y="7716"/>
                  </a:cubicBezTo>
                  <a:cubicBezTo>
                    <a:pt x="7298" y="7504"/>
                    <a:pt x="7304" y="7293"/>
                    <a:pt x="7302" y="7083"/>
                  </a:cubicBezTo>
                  <a:lnTo>
                    <a:pt x="7302" y="7083"/>
                  </a:lnTo>
                  <a:lnTo>
                    <a:pt x="7342" y="7204"/>
                  </a:lnTo>
                  <a:cubicBezTo>
                    <a:pt x="7570" y="7894"/>
                    <a:pt x="8004" y="8650"/>
                    <a:pt x="8132" y="8650"/>
                  </a:cubicBezTo>
                  <a:cubicBezTo>
                    <a:pt x="8133" y="8650"/>
                    <a:pt x="8133" y="8650"/>
                    <a:pt x="8133" y="8650"/>
                  </a:cubicBezTo>
                  <a:cubicBezTo>
                    <a:pt x="8136" y="8650"/>
                    <a:pt x="8140" y="8648"/>
                    <a:pt x="8143" y="8647"/>
                  </a:cubicBezTo>
                  <a:cubicBezTo>
                    <a:pt x="8226" y="8613"/>
                    <a:pt x="8193" y="8266"/>
                    <a:pt x="8075" y="7798"/>
                  </a:cubicBezTo>
                  <a:cubicBezTo>
                    <a:pt x="8035" y="7635"/>
                    <a:pt x="7982" y="7456"/>
                    <a:pt x="7923" y="7272"/>
                  </a:cubicBezTo>
                  <a:cubicBezTo>
                    <a:pt x="7907" y="7225"/>
                    <a:pt x="7886" y="7169"/>
                    <a:pt x="7863" y="7107"/>
                  </a:cubicBezTo>
                  <a:cubicBezTo>
                    <a:pt x="7731" y="6773"/>
                    <a:pt x="7484" y="6240"/>
                    <a:pt x="7230" y="5721"/>
                  </a:cubicBezTo>
                  <a:cubicBezTo>
                    <a:pt x="7149" y="4921"/>
                    <a:pt x="7020" y="4206"/>
                    <a:pt x="6923" y="3670"/>
                  </a:cubicBezTo>
                  <a:cubicBezTo>
                    <a:pt x="6886" y="3464"/>
                    <a:pt x="6834" y="3238"/>
                    <a:pt x="6778" y="2996"/>
                  </a:cubicBezTo>
                  <a:cubicBezTo>
                    <a:pt x="6636" y="2392"/>
                    <a:pt x="6471" y="1675"/>
                    <a:pt x="6450" y="887"/>
                  </a:cubicBezTo>
                  <a:cubicBezTo>
                    <a:pt x="6445" y="633"/>
                    <a:pt x="6453" y="381"/>
                    <a:pt x="6481" y="128"/>
                  </a:cubicBezTo>
                  <a:cubicBezTo>
                    <a:pt x="6481" y="128"/>
                    <a:pt x="6481" y="127"/>
                    <a:pt x="6481" y="127"/>
                  </a:cubicBezTo>
                  <a:lnTo>
                    <a:pt x="64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20;p42">
              <a:extLst>
                <a:ext uri="{FF2B5EF4-FFF2-40B4-BE49-F238E27FC236}">
                  <a16:creationId xmlns:a16="http://schemas.microsoft.com/office/drawing/2014/main" id="{7D69134E-5E65-50D2-09F6-DA6413A333A6}"/>
                </a:ext>
              </a:extLst>
            </p:cNvPr>
            <p:cNvSpPr/>
            <p:nvPr/>
          </p:nvSpPr>
          <p:spPr>
            <a:xfrm>
              <a:off x="5812624" y="1844286"/>
              <a:ext cx="267073" cy="252923"/>
            </a:xfrm>
            <a:custGeom>
              <a:avLst/>
              <a:gdLst/>
              <a:ahLst/>
              <a:cxnLst/>
              <a:rect l="l" t="t" r="r" b="b"/>
              <a:pathLst>
                <a:path w="3907" h="3700" extrusionOk="0">
                  <a:moveTo>
                    <a:pt x="3105" y="0"/>
                  </a:moveTo>
                  <a:cubicBezTo>
                    <a:pt x="3079" y="0"/>
                    <a:pt x="3051" y="2"/>
                    <a:pt x="3024" y="2"/>
                  </a:cubicBezTo>
                  <a:cubicBezTo>
                    <a:pt x="2071" y="48"/>
                    <a:pt x="1438" y="446"/>
                    <a:pt x="624" y="2500"/>
                  </a:cubicBezTo>
                  <a:cubicBezTo>
                    <a:pt x="486" y="2891"/>
                    <a:pt x="417" y="2616"/>
                    <a:pt x="260" y="3023"/>
                  </a:cubicBezTo>
                  <a:cubicBezTo>
                    <a:pt x="176" y="3238"/>
                    <a:pt x="90" y="3459"/>
                    <a:pt x="1" y="3697"/>
                  </a:cubicBezTo>
                  <a:lnTo>
                    <a:pt x="1" y="3697"/>
                  </a:lnTo>
                  <a:cubicBezTo>
                    <a:pt x="521" y="3220"/>
                    <a:pt x="885" y="2931"/>
                    <a:pt x="991" y="2637"/>
                  </a:cubicBezTo>
                  <a:cubicBezTo>
                    <a:pt x="1285" y="1892"/>
                    <a:pt x="1555" y="1366"/>
                    <a:pt x="1827" y="994"/>
                  </a:cubicBezTo>
                  <a:cubicBezTo>
                    <a:pt x="2027" y="490"/>
                    <a:pt x="2535" y="144"/>
                    <a:pt x="3122" y="144"/>
                  </a:cubicBezTo>
                  <a:cubicBezTo>
                    <a:pt x="3164" y="144"/>
                    <a:pt x="3207" y="146"/>
                    <a:pt x="3249" y="149"/>
                  </a:cubicBezTo>
                  <a:cubicBezTo>
                    <a:pt x="3294" y="146"/>
                    <a:pt x="3342" y="142"/>
                    <a:pt x="3389" y="141"/>
                  </a:cubicBezTo>
                  <a:cubicBezTo>
                    <a:pt x="3415" y="139"/>
                    <a:pt x="3443" y="139"/>
                    <a:pt x="3470" y="139"/>
                  </a:cubicBezTo>
                  <a:cubicBezTo>
                    <a:pt x="3617" y="139"/>
                    <a:pt x="3764" y="158"/>
                    <a:pt x="3906" y="193"/>
                  </a:cubicBezTo>
                  <a:cubicBezTo>
                    <a:pt x="3657" y="67"/>
                    <a:pt x="3384" y="0"/>
                    <a:pt x="3105" y="0"/>
                  </a:cubicBezTo>
                  <a:close/>
                  <a:moveTo>
                    <a:pt x="1" y="3697"/>
                  </a:moveTo>
                  <a:lnTo>
                    <a:pt x="1" y="3697"/>
                  </a:lnTo>
                  <a:cubicBezTo>
                    <a:pt x="1" y="3697"/>
                    <a:pt x="0" y="3697"/>
                    <a:pt x="0" y="3698"/>
                  </a:cubicBezTo>
                  <a:lnTo>
                    <a:pt x="0" y="3699"/>
                  </a:lnTo>
                  <a:cubicBezTo>
                    <a:pt x="0" y="3699"/>
                    <a:pt x="1" y="3698"/>
                    <a:pt x="1" y="369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21;p42">
              <a:extLst>
                <a:ext uri="{FF2B5EF4-FFF2-40B4-BE49-F238E27FC236}">
                  <a16:creationId xmlns:a16="http://schemas.microsoft.com/office/drawing/2014/main" id="{FD3AF706-4AF6-8691-6A92-E1C65A265066}"/>
                </a:ext>
              </a:extLst>
            </p:cNvPr>
            <p:cNvSpPr/>
            <p:nvPr/>
          </p:nvSpPr>
          <p:spPr>
            <a:xfrm>
              <a:off x="5922818" y="1858094"/>
              <a:ext cx="222845" cy="186753"/>
            </a:xfrm>
            <a:custGeom>
              <a:avLst/>
              <a:gdLst/>
              <a:ahLst/>
              <a:cxnLst/>
              <a:rect l="l" t="t" r="r" b="b"/>
              <a:pathLst>
                <a:path w="3260" h="2732" extrusionOk="0">
                  <a:moveTo>
                    <a:pt x="1432" y="0"/>
                  </a:moveTo>
                  <a:cubicBezTo>
                    <a:pt x="1312" y="0"/>
                    <a:pt x="1195" y="14"/>
                    <a:pt x="1079" y="44"/>
                  </a:cubicBezTo>
                  <a:cubicBezTo>
                    <a:pt x="813" y="133"/>
                    <a:pt x="567" y="289"/>
                    <a:pt x="325" y="558"/>
                  </a:cubicBezTo>
                  <a:cubicBezTo>
                    <a:pt x="222" y="705"/>
                    <a:pt x="152" y="873"/>
                    <a:pt x="120" y="1050"/>
                  </a:cubicBezTo>
                  <a:cubicBezTo>
                    <a:pt x="1" y="1730"/>
                    <a:pt x="416" y="2375"/>
                    <a:pt x="1130" y="2623"/>
                  </a:cubicBezTo>
                  <a:cubicBezTo>
                    <a:pt x="1333" y="2693"/>
                    <a:pt x="1545" y="2730"/>
                    <a:pt x="1761" y="2731"/>
                  </a:cubicBezTo>
                  <a:cubicBezTo>
                    <a:pt x="2406" y="2731"/>
                    <a:pt x="2941" y="2391"/>
                    <a:pt x="3197" y="1993"/>
                  </a:cubicBezTo>
                  <a:cubicBezTo>
                    <a:pt x="3141" y="1851"/>
                    <a:pt x="3114" y="1699"/>
                    <a:pt x="3118" y="1546"/>
                  </a:cubicBezTo>
                  <a:lnTo>
                    <a:pt x="3118" y="1530"/>
                  </a:lnTo>
                  <a:cubicBezTo>
                    <a:pt x="3130" y="1250"/>
                    <a:pt x="3248" y="1078"/>
                    <a:pt x="3255" y="1068"/>
                  </a:cubicBezTo>
                  <a:lnTo>
                    <a:pt x="3260" y="1061"/>
                  </a:lnTo>
                  <a:cubicBezTo>
                    <a:pt x="3001" y="507"/>
                    <a:pt x="2255" y="116"/>
                    <a:pt x="1661" y="19"/>
                  </a:cubicBezTo>
                  <a:cubicBezTo>
                    <a:pt x="1586" y="5"/>
                    <a:pt x="1509" y="0"/>
                    <a:pt x="1432" y="0"/>
                  </a:cubicBezTo>
                  <a:close/>
                </a:path>
              </a:pathLst>
            </a:custGeom>
            <a:solidFill>
              <a:schemeClr val="lt1"/>
            </a:solidFill>
            <a:ln w="575" cap="flat" cmpd="sng">
              <a:solidFill>
                <a:srgbClr val="231F20"/>
              </a:solidFill>
              <a:prstDash val="solid"/>
              <a:miter lim="17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2922;p42">
              <a:extLst>
                <a:ext uri="{FF2B5EF4-FFF2-40B4-BE49-F238E27FC236}">
                  <a16:creationId xmlns:a16="http://schemas.microsoft.com/office/drawing/2014/main" id="{CA07BFAA-7C05-59AB-96D8-CF3120E669FB}"/>
                </a:ext>
              </a:extLst>
            </p:cNvPr>
            <p:cNvGrpSpPr/>
            <p:nvPr/>
          </p:nvGrpSpPr>
          <p:grpSpPr>
            <a:xfrm>
              <a:off x="6041505" y="1920235"/>
              <a:ext cx="64529" cy="55301"/>
              <a:chOff x="6688530" y="2567647"/>
              <a:chExt cx="64529" cy="55301"/>
            </a:xfrm>
          </p:grpSpPr>
          <p:sp>
            <p:nvSpPr>
              <p:cNvPr id="42" name="Google Shape;2923;p42">
                <a:extLst>
                  <a:ext uri="{FF2B5EF4-FFF2-40B4-BE49-F238E27FC236}">
                    <a16:creationId xmlns:a16="http://schemas.microsoft.com/office/drawing/2014/main" id="{7678FFCA-4E8E-87AE-8692-B32617D50E93}"/>
                  </a:ext>
                </a:extLst>
              </p:cNvPr>
              <p:cNvSpPr/>
              <p:nvPr/>
            </p:nvSpPr>
            <p:spPr>
              <a:xfrm>
                <a:off x="6688530" y="2567647"/>
                <a:ext cx="64529" cy="55301"/>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4;p42">
                <a:extLst>
                  <a:ext uri="{FF2B5EF4-FFF2-40B4-BE49-F238E27FC236}">
                    <a16:creationId xmlns:a16="http://schemas.microsoft.com/office/drawing/2014/main" id="{F589E255-BBB7-0BBD-4C42-618F73551988}"/>
                  </a:ext>
                </a:extLst>
              </p:cNvPr>
              <p:cNvSpPr/>
              <p:nvPr/>
            </p:nvSpPr>
            <p:spPr>
              <a:xfrm>
                <a:off x="6697553" y="2579063"/>
                <a:ext cx="34179"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5;p42">
                <a:extLst>
                  <a:ext uri="{FF2B5EF4-FFF2-40B4-BE49-F238E27FC236}">
                    <a16:creationId xmlns:a16="http://schemas.microsoft.com/office/drawing/2014/main" id="{648B925A-ACE3-6055-5740-A67677FDFE45}"/>
                  </a:ext>
                </a:extLst>
              </p:cNvPr>
              <p:cNvSpPr/>
              <p:nvPr/>
            </p:nvSpPr>
            <p:spPr>
              <a:xfrm>
                <a:off x="6711567" y="2577833"/>
                <a:ext cx="16953"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6;p42">
                <a:extLst>
                  <a:ext uri="{FF2B5EF4-FFF2-40B4-BE49-F238E27FC236}">
                    <a16:creationId xmlns:a16="http://schemas.microsoft.com/office/drawing/2014/main" id="{FF274A61-23BD-96CB-3AEE-69E55CFB0F1F}"/>
                  </a:ext>
                </a:extLst>
              </p:cNvPr>
              <p:cNvSpPr/>
              <p:nvPr/>
            </p:nvSpPr>
            <p:spPr>
              <a:xfrm>
                <a:off x="6699672" y="2598135"/>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2927;p42">
              <a:extLst>
                <a:ext uri="{FF2B5EF4-FFF2-40B4-BE49-F238E27FC236}">
                  <a16:creationId xmlns:a16="http://schemas.microsoft.com/office/drawing/2014/main" id="{42FE787B-B36D-5B2D-B56E-3E1895927140}"/>
                </a:ext>
              </a:extLst>
            </p:cNvPr>
            <p:cNvGrpSpPr/>
            <p:nvPr/>
          </p:nvGrpSpPr>
          <p:grpSpPr>
            <a:xfrm rot="-463568">
              <a:off x="6129759" y="1918545"/>
              <a:ext cx="87677" cy="79828"/>
              <a:chOff x="7081446" y="3818778"/>
              <a:chExt cx="245564" cy="167798"/>
            </a:xfrm>
          </p:grpSpPr>
          <p:grpSp>
            <p:nvGrpSpPr>
              <p:cNvPr id="35" name="Google Shape;2928;p42">
                <a:extLst>
                  <a:ext uri="{FF2B5EF4-FFF2-40B4-BE49-F238E27FC236}">
                    <a16:creationId xmlns:a16="http://schemas.microsoft.com/office/drawing/2014/main" id="{B79CD77D-8CF0-24CF-C21C-40E3FC68E2EF}"/>
                  </a:ext>
                </a:extLst>
              </p:cNvPr>
              <p:cNvGrpSpPr/>
              <p:nvPr/>
            </p:nvGrpSpPr>
            <p:grpSpPr>
              <a:xfrm>
                <a:off x="7081675" y="3819373"/>
                <a:ext cx="245334" cy="167203"/>
                <a:chOff x="7271713" y="3795598"/>
                <a:chExt cx="245334" cy="167203"/>
              </a:xfrm>
            </p:grpSpPr>
            <p:sp>
              <p:nvSpPr>
                <p:cNvPr id="39" name="Google Shape;2929;p42">
                  <a:extLst>
                    <a:ext uri="{FF2B5EF4-FFF2-40B4-BE49-F238E27FC236}">
                      <a16:creationId xmlns:a16="http://schemas.microsoft.com/office/drawing/2014/main" id="{C088C8FB-6ECD-8B12-CA99-C27B54166F49}"/>
                    </a:ext>
                  </a:extLst>
                </p:cNvPr>
                <p:cNvSpPr/>
                <p:nvPr/>
              </p:nvSpPr>
              <p:spPr>
                <a:xfrm rot="134711">
                  <a:off x="7273134" y="3880960"/>
                  <a:ext cx="236855" cy="77231"/>
                </a:xfrm>
                <a:custGeom>
                  <a:avLst/>
                  <a:gdLst/>
                  <a:ahLst/>
                  <a:cxnLst/>
                  <a:rect l="l" t="t" r="r" b="b"/>
                  <a:pathLst>
                    <a:path w="1103" h="372" extrusionOk="0">
                      <a:moveTo>
                        <a:pt x="0" y="1"/>
                      </a:moveTo>
                      <a:cubicBezTo>
                        <a:pt x="5" y="122"/>
                        <a:pt x="34" y="241"/>
                        <a:pt x="81" y="353"/>
                      </a:cubicBezTo>
                      <a:cubicBezTo>
                        <a:pt x="107" y="367"/>
                        <a:pt x="133" y="372"/>
                        <a:pt x="164" y="372"/>
                      </a:cubicBezTo>
                      <a:cubicBezTo>
                        <a:pt x="201" y="372"/>
                        <a:pt x="244" y="364"/>
                        <a:pt x="298" y="353"/>
                      </a:cubicBezTo>
                      <a:cubicBezTo>
                        <a:pt x="407" y="331"/>
                        <a:pt x="519" y="317"/>
                        <a:pt x="630" y="313"/>
                      </a:cubicBezTo>
                      <a:cubicBezTo>
                        <a:pt x="700" y="313"/>
                        <a:pt x="768" y="311"/>
                        <a:pt x="831" y="311"/>
                      </a:cubicBezTo>
                      <a:cubicBezTo>
                        <a:pt x="926" y="311"/>
                        <a:pt x="1036" y="310"/>
                        <a:pt x="1103" y="304"/>
                      </a:cubicBezTo>
                      <a:cubicBezTo>
                        <a:pt x="996" y="278"/>
                        <a:pt x="808" y="203"/>
                        <a:pt x="693" y="153"/>
                      </a:cubicBezTo>
                      <a:cubicBezTo>
                        <a:pt x="598" y="113"/>
                        <a:pt x="468" y="101"/>
                        <a:pt x="342" y="89"/>
                      </a:cubicBezTo>
                      <a:cubicBezTo>
                        <a:pt x="198" y="75"/>
                        <a:pt x="60" y="6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30;p42">
                  <a:extLst>
                    <a:ext uri="{FF2B5EF4-FFF2-40B4-BE49-F238E27FC236}">
                      <a16:creationId xmlns:a16="http://schemas.microsoft.com/office/drawing/2014/main" id="{CB607D1F-2928-5497-5B72-546523E5AD5F}"/>
                    </a:ext>
                  </a:extLst>
                </p:cNvPr>
                <p:cNvSpPr/>
                <p:nvPr/>
              </p:nvSpPr>
              <p:spPr>
                <a:xfrm>
                  <a:off x="7273369" y="3795598"/>
                  <a:ext cx="243678" cy="154204"/>
                </a:xfrm>
                <a:custGeom>
                  <a:avLst/>
                  <a:gdLst/>
                  <a:ahLst/>
                  <a:cxnLst/>
                  <a:rect l="l" t="t" r="r" b="b"/>
                  <a:pathLst>
                    <a:path w="1174" h="743" extrusionOk="0">
                      <a:moveTo>
                        <a:pt x="207" y="44"/>
                      </a:moveTo>
                      <a:cubicBezTo>
                        <a:pt x="213" y="44"/>
                        <a:pt x="218" y="44"/>
                        <a:pt x="225" y="46"/>
                      </a:cubicBezTo>
                      <a:cubicBezTo>
                        <a:pt x="767" y="201"/>
                        <a:pt x="991" y="481"/>
                        <a:pt x="928" y="481"/>
                      </a:cubicBezTo>
                      <a:lnTo>
                        <a:pt x="928" y="483"/>
                      </a:lnTo>
                      <a:cubicBezTo>
                        <a:pt x="921" y="481"/>
                        <a:pt x="914" y="479"/>
                        <a:pt x="909" y="478"/>
                      </a:cubicBezTo>
                      <a:cubicBezTo>
                        <a:pt x="795" y="428"/>
                        <a:pt x="514" y="379"/>
                        <a:pt x="279" y="302"/>
                      </a:cubicBezTo>
                      <a:cubicBezTo>
                        <a:pt x="57" y="229"/>
                        <a:pt x="123" y="44"/>
                        <a:pt x="207" y="44"/>
                      </a:cubicBezTo>
                      <a:close/>
                      <a:moveTo>
                        <a:pt x="141" y="1"/>
                      </a:moveTo>
                      <a:cubicBezTo>
                        <a:pt x="118" y="30"/>
                        <a:pt x="21" y="162"/>
                        <a:pt x="9" y="378"/>
                      </a:cubicBezTo>
                      <a:cubicBezTo>
                        <a:pt x="0" y="483"/>
                        <a:pt x="165" y="499"/>
                        <a:pt x="356" y="518"/>
                      </a:cubicBezTo>
                      <a:cubicBezTo>
                        <a:pt x="483" y="530"/>
                        <a:pt x="616" y="542"/>
                        <a:pt x="714" y="584"/>
                      </a:cubicBezTo>
                      <a:cubicBezTo>
                        <a:pt x="949" y="684"/>
                        <a:pt x="1119" y="742"/>
                        <a:pt x="1172" y="742"/>
                      </a:cubicBezTo>
                      <a:lnTo>
                        <a:pt x="1173" y="742"/>
                      </a:lnTo>
                      <a:cubicBezTo>
                        <a:pt x="1017" y="397"/>
                        <a:pt x="614" y="108"/>
                        <a:pt x="1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31;p42">
                  <a:extLst>
                    <a:ext uri="{FF2B5EF4-FFF2-40B4-BE49-F238E27FC236}">
                      <a16:creationId xmlns:a16="http://schemas.microsoft.com/office/drawing/2014/main" id="{EE294DF7-E675-68B5-C160-74BEFCEE39AB}"/>
                    </a:ext>
                  </a:extLst>
                </p:cNvPr>
                <p:cNvSpPr/>
                <p:nvPr/>
              </p:nvSpPr>
              <p:spPr>
                <a:xfrm>
                  <a:off x="7284992" y="3804315"/>
                  <a:ext cx="194071" cy="91111"/>
                </a:xfrm>
                <a:custGeom>
                  <a:avLst/>
                  <a:gdLst/>
                  <a:ahLst/>
                  <a:cxnLst/>
                  <a:rect l="l" t="t" r="r" b="b"/>
                  <a:pathLst>
                    <a:path w="935" h="439" extrusionOk="0">
                      <a:moveTo>
                        <a:pt x="151" y="1"/>
                      </a:moveTo>
                      <a:cubicBezTo>
                        <a:pt x="67" y="1"/>
                        <a:pt x="1" y="185"/>
                        <a:pt x="223" y="258"/>
                      </a:cubicBezTo>
                      <a:cubicBezTo>
                        <a:pt x="458" y="336"/>
                        <a:pt x="739" y="385"/>
                        <a:pt x="853" y="434"/>
                      </a:cubicBezTo>
                      <a:cubicBezTo>
                        <a:pt x="858" y="437"/>
                        <a:pt x="865" y="439"/>
                        <a:pt x="872" y="439"/>
                      </a:cubicBezTo>
                      <a:cubicBezTo>
                        <a:pt x="935" y="439"/>
                        <a:pt x="711" y="159"/>
                        <a:pt x="169" y="2"/>
                      </a:cubicBezTo>
                      <a:cubicBezTo>
                        <a:pt x="162" y="2"/>
                        <a:pt x="157" y="1"/>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2932;p42">
                <a:extLst>
                  <a:ext uri="{FF2B5EF4-FFF2-40B4-BE49-F238E27FC236}">
                    <a16:creationId xmlns:a16="http://schemas.microsoft.com/office/drawing/2014/main" id="{82838EC3-AD44-D0F8-C9FA-6DFB58D9121C}"/>
                  </a:ext>
                </a:extLst>
              </p:cNvPr>
              <p:cNvSpPr/>
              <p:nvPr/>
            </p:nvSpPr>
            <p:spPr>
              <a:xfrm rot="134711">
                <a:off x="7082867" y="3904140"/>
                <a:ext cx="236855" cy="77231"/>
              </a:xfrm>
              <a:custGeom>
                <a:avLst/>
                <a:gdLst/>
                <a:ahLst/>
                <a:cxnLst/>
                <a:rect l="l" t="t" r="r" b="b"/>
                <a:pathLst>
                  <a:path w="1103" h="372" extrusionOk="0">
                    <a:moveTo>
                      <a:pt x="0" y="1"/>
                    </a:moveTo>
                    <a:cubicBezTo>
                      <a:pt x="5" y="122"/>
                      <a:pt x="34" y="241"/>
                      <a:pt x="81" y="353"/>
                    </a:cubicBezTo>
                    <a:cubicBezTo>
                      <a:pt x="107" y="367"/>
                      <a:pt x="133" y="372"/>
                      <a:pt x="164" y="372"/>
                    </a:cubicBezTo>
                    <a:cubicBezTo>
                      <a:pt x="201" y="372"/>
                      <a:pt x="244" y="364"/>
                      <a:pt x="298" y="353"/>
                    </a:cubicBezTo>
                    <a:cubicBezTo>
                      <a:pt x="407" y="331"/>
                      <a:pt x="519" y="317"/>
                      <a:pt x="630" y="313"/>
                    </a:cubicBezTo>
                    <a:cubicBezTo>
                      <a:pt x="700" y="313"/>
                      <a:pt x="768" y="311"/>
                      <a:pt x="831" y="311"/>
                    </a:cubicBezTo>
                    <a:cubicBezTo>
                      <a:pt x="926" y="311"/>
                      <a:pt x="1036" y="310"/>
                      <a:pt x="1103" y="304"/>
                    </a:cubicBezTo>
                    <a:cubicBezTo>
                      <a:pt x="996" y="278"/>
                      <a:pt x="808" y="203"/>
                      <a:pt x="693" y="153"/>
                    </a:cubicBezTo>
                    <a:cubicBezTo>
                      <a:pt x="598" y="113"/>
                      <a:pt x="468" y="101"/>
                      <a:pt x="342" y="89"/>
                    </a:cubicBezTo>
                    <a:cubicBezTo>
                      <a:pt x="198" y="75"/>
                      <a:pt x="60" y="6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33;p42">
                <a:extLst>
                  <a:ext uri="{FF2B5EF4-FFF2-40B4-BE49-F238E27FC236}">
                    <a16:creationId xmlns:a16="http://schemas.microsoft.com/office/drawing/2014/main" id="{97E4265B-BB59-EC43-E487-94C844CDC03C}"/>
                  </a:ext>
                </a:extLst>
              </p:cNvPr>
              <p:cNvSpPr/>
              <p:nvPr/>
            </p:nvSpPr>
            <p:spPr>
              <a:xfrm>
                <a:off x="7083102" y="3818778"/>
                <a:ext cx="243678" cy="154204"/>
              </a:xfrm>
              <a:custGeom>
                <a:avLst/>
                <a:gdLst/>
                <a:ahLst/>
                <a:cxnLst/>
                <a:rect l="l" t="t" r="r" b="b"/>
                <a:pathLst>
                  <a:path w="1174" h="743" extrusionOk="0">
                    <a:moveTo>
                      <a:pt x="207" y="44"/>
                    </a:moveTo>
                    <a:cubicBezTo>
                      <a:pt x="213" y="44"/>
                      <a:pt x="218" y="44"/>
                      <a:pt x="225" y="46"/>
                    </a:cubicBezTo>
                    <a:cubicBezTo>
                      <a:pt x="767" y="201"/>
                      <a:pt x="991" y="481"/>
                      <a:pt x="928" y="481"/>
                    </a:cubicBezTo>
                    <a:lnTo>
                      <a:pt x="928" y="483"/>
                    </a:lnTo>
                    <a:cubicBezTo>
                      <a:pt x="921" y="481"/>
                      <a:pt x="914" y="479"/>
                      <a:pt x="909" y="478"/>
                    </a:cubicBezTo>
                    <a:cubicBezTo>
                      <a:pt x="795" y="428"/>
                      <a:pt x="514" y="379"/>
                      <a:pt x="279" y="302"/>
                    </a:cubicBezTo>
                    <a:cubicBezTo>
                      <a:pt x="57" y="229"/>
                      <a:pt x="123" y="44"/>
                      <a:pt x="207" y="44"/>
                    </a:cubicBezTo>
                    <a:close/>
                    <a:moveTo>
                      <a:pt x="141" y="1"/>
                    </a:moveTo>
                    <a:cubicBezTo>
                      <a:pt x="118" y="30"/>
                      <a:pt x="21" y="162"/>
                      <a:pt x="9" y="378"/>
                    </a:cubicBezTo>
                    <a:cubicBezTo>
                      <a:pt x="0" y="483"/>
                      <a:pt x="165" y="499"/>
                      <a:pt x="356" y="518"/>
                    </a:cubicBezTo>
                    <a:cubicBezTo>
                      <a:pt x="483" y="530"/>
                      <a:pt x="616" y="542"/>
                      <a:pt x="714" y="584"/>
                    </a:cubicBezTo>
                    <a:cubicBezTo>
                      <a:pt x="949" y="684"/>
                      <a:pt x="1119" y="742"/>
                      <a:pt x="1172" y="742"/>
                    </a:cubicBezTo>
                    <a:lnTo>
                      <a:pt x="1173" y="742"/>
                    </a:lnTo>
                    <a:cubicBezTo>
                      <a:pt x="1017" y="397"/>
                      <a:pt x="614" y="108"/>
                      <a:pt x="1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34;p42">
                <a:extLst>
                  <a:ext uri="{FF2B5EF4-FFF2-40B4-BE49-F238E27FC236}">
                    <a16:creationId xmlns:a16="http://schemas.microsoft.com/office/drawing/2014/main" id="{DE40A809-3D52-3B34-098C-8F206466017E}"/>
                  </a:ext>
                </a:extLst>
              </p:cNvPr>
              <p:cNvSpPr/>
              <p:nvPr/>
            </p:nvSpPr>
            <p:spPr>
              <a:xfrm>
                <a:off x="7094725" y="3827494"/>
                <a:ext cx="194071" cy="91111"/>
              </a:xfrm>
              <a:custGeom>
                <a:avLst/>
                <a:gdLst/>
                <a:ahLst/>
                <a:cxnLst/>
                <a:rect l="l" t="t" r="r" b="b"/>
                <a:pathLst>
                  <a:path w="935" h="439" extrusionOk="0">
                    <a:moveTo>
                      <a:pt x="151" y="1"/>
                    </a:moveTo>
                    <a:cubicBezTo>
                      <a:pt x="67" y="1"/>
                      <a:pt x="1" y="185"/>
                      <a:pt x="223" y="258"/>
                    </a:cubicBezTo>
                    <a:cubicBezTo>
                      <a:pt x="458" y="336"/>
                      <a:pt x="739" y="385"/>
                      <a:pt x="853" y="434"/>
                    </a:cubicBezTo>
                    <a:cubicBezTo>
                      <a:pt x="858" y="437"/>
                      <a:pt x="865" y="439"/>
                      <a:pt x="872" y="439"/>
                    </a:cubicBezTo>
                    <a:cubicBezTo>
                      <a:pt x="935" y="439"/>
                      <a:pt x="711" y="159"/>
                      <a:pt x="169" y="2"/>
                    </a:cubicBezTo>
                    <a:cubicBezTo>
                      <a:pt x="162" y="2"/>
                      <a:pt x="157" y="1"/>
                      <a:pt x="1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6" name="Google Shape;2671;p39">
            <a:extLst>
              <a:ext uri="{FF2B5EF4-FFF2-40B4-BE49-F238E27FC236}">
                <a16:creationId xmlns:a16="http://schemas.microsoft.com/office/drawing/2014/main" id="{30CB665C-6566-01AC-16E0-AD725B2511AA}"/>
              </a:ext>
            </a:extLst>
          </p:cNvPr>
          <p:cNvSpPr txBox="1">
            <a:spLocks/>
          </p:cNvSpPr>
          <p:nvPr/>
        </p:nvSpPr>
        <p:spPr>
          <a:xfrm>
            <a:off x="143946" y="1616221"/>
            <a:ext cx="8822240" cy="420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Caveat Brush"/>
              <a:buNone/>
              <a:defRPr sz="3500" b="0" i="0" u="none" strike="noStrike" cap="none">
                <a:solidFill>
                  <a:schemeClr val="dk1"/>
                </a:solidFill>
                <a:latin typeface="Caveat Brush"/>
                <a:ea typeface="Caveat Brush"/>
                <a:cs typeface="Caveat Brush"/>
                <a:sym typeface="Caveat Brush"/>
              </a:defRPr>
            </a:lvl1pPr>
            <a:lvl2pPr marR="0" lvl="1" algn="l" rtl="0">
              <a:lnSpc>
                <a:spcPct val="100000"/>
              </a:lnSpc>
              <a:spcBef>
                <a:spcPts val="0"/>
              </a:spcBef>
              <a:spcAft>
                <a:spcPts val="0"/>
              </a:spcAft>
              <a:buClr>
                <a:schemeClr val="lt2"/>
              </a:buClr>
              <a:buSzPts val="3500"/>
              <a:buFont typeface="Bebas Neue"/>
              <a:buNone/>
              <a:defRPr sz="3500" b="0" i="0" u="none" strike="noStrike" cap="none">
                <a:solidFill>
                  <a:schemeClr val="lt2"/>
                </a:solidFill>
                <a:latin typeface="Bebas Neue"/>
                <a:ea typeface="Bebas Neue"/>
                <a:cs typeface="Bebas Neue"/>
                <a:sym typeface="Bebas Neue"/>
              </a:defRPr>
            </a:lvl2pPr>
            <a:lvl3pPr marR="0" lvl="2" algn="l" rtl="0">
              <a:lnSpc>
                <a:spcPct val="100000"/>
              </a:lnSpc>
              <a:spcBef>
                <a:spcPts val="0"/>
              </a:spcBef>
              <a:spcAft>
                <a:spcPts val="0"/>
              </a:spcAft>
              <a:buClr>
                <a:schemeClr val="lt2"/>
              </a:buClr>
              <a:buSzPts val="3500"/>
              <a:buFont typeface="Bebas Neue"/>
              <a:buNone/>
              <a:defRPr sz="3500" b="0" i="0" u="none" strike="noStrike" cap="none">
                <a:solidFill>
                  <a:schemeClr val="lt2"/>
                </a:solidFill>
                <a:latin typeface="Bebas Neue"/>
                <a:ea typeface="Bebas Neue"/>
                <a:cs typeface="Bebas Neue"/>
                <a:sym typeface="Bebas Neue"/>
              </a:defRPr>
            </a:lvl3pPr>
            <a:lvl4pPr marR="0" lvl="3" algn="l" rtl="0">
              <a:lnSpc>
                <a:spcPct val="100000"/>
              </a:lnSpc>
              <a:spcBef>
                <a:spcPts val="0"/>
              </a:spcBef>
              <a:spcAft>
                <a:spcPts val="0"/>
              </a:spcAft>
              <a:buClr>
                <a:schemeClr val="lt2"/>
              </a:buClr>
              <a:buSzPts val="3500"/>
              <a:buFont typeface="Bebas Neue"/>
              <a:buNone/>
              <a:defRPr sz="3500" b="0" i="0" u="none" strike="noStrike" cap="none">
                <a:solidFill>
                  <a:schemeClr val="lt2"/>
                </a:solidFill>
                <a:latin typeface="Bebas Neue"/>
                <a:ea typeface="Bebas Neue"/>
                <a:cs typeface="Bebas Neue"/>
                <a:sym typeface="Bebas Neue"/>
              </a:defRPr>
            </a:lvl4pPr>
            <a:lvl5pPr marR="0" lvl="4" algn="l" rtl="0">
              <a:lnSpc>
                <a:spcPct val="100000"/>
              </a:lnSpc>
              <a:spcBef>
                <a:spcPts val="0"/>
              </a:spcBef>
              <a:spcAft>
                <a:spcPts val="0"/>
              </a:spcAft>
              <a:buClr>
                <a:schemeClr val="lt2"/>
              </a:buClr>
              <a:buSzPts val="3500"/>
              <a:buFont typeface="Bebas Neue"/>
              <a:buNone/>
              <a:defRPr sz="3500" b="0" i="0" u="none" strike="noStrike" cap="none">
                <a:solidFill>
                  <a:schemeClr val="lt2"/>
                </a:solidFill>
                <a:latin typeface="Bebas Neue"/>
                <a:ea typeface="Bebas Neue"/>
                <a:cs typeface="Bebas Neue"/>
                <a:sym typeface="Bebas Neue"/>
              </a:defRPr>
            </a:lvl5pPr>
            <a:lvl6pPr marR="0" lvl="5" algn="l" rtl="0">
              <a:lnSpc>
                <a:spcPct val="100000"/>
              </a:lnSpc>
              <a:spcBef>
                <a:spcPts val="0"/>
              </a:spcBef>
              <a:spcAft>
                <a:spcPts val="0"/>
              </a:spcAft>
              <a:buClr>
                <a:schemeClr val="lt2"/>
              </a:buClr>
              <a:buSzPts val="3500"/>
              <a:buFont typeface="Bebas Neue"/>
              <a:buNone/>
              <a:defRPr sz="3500" b="0" i="0" u="none" strike="noStrike" cap="none">
                <a:solidFill>
                  <a:schemeClr val="lt2"/>
                </a:solidFill>
                <a:latin typeface="Bebas Neue"/>
                <a:ea typeface="Bebas Neue"/>
                <a:cs typeface="Bebas Neue"/>
                <a:sym typeface="Bebas Neue"/>
              </a:defRPr>
            </a:lvl6pPr>
            <a:lvl7pPr marR="0" lvl="6" algn="l" rtl="0">
              <a:lnSpc>
                <a:spcPct val="100000"/>
              </a:lnSpc>
              <a:spcBef>
                <a:spcPts val="0"/>
              </a:spcBef>
              <a:spcAft>
                <a:spcPts val="0"/>
              </a:spcAft>
              <a:buClr>
                <a:schemeClr val="lt2"/>
              </a:buClr>
              <a:buSzPts val="3500"/>
              <a:buFont typeface="Bebas Neue"/>
              <a:buNone/>
              <a:defRPr sz="3500" b="0" i="0" u="none" strike="noStrike" cap="none">
                <a:solidFill>
                  <a:schemeClr val="lt2"/>
                </a:solidFill>
                <a:latin typeface="Bebas Neue"/>
                <a:ea typeface="Bebas Neue"/>
                <a:cs typeface="Bebas Neue"/>
                <a:sym typeface="Bebas Neue"/>
              </a:defRPr>
            </a:lvl7pPr>
            <a:lvl8pPr marR="0" lvl="7" algn="l" rtl="0">
              <a:lnSpc>
                <a:spcPct val="100000"/>
              </a:lnSpc>
              <a:spcBef>
                <a:spcPts val="0"/>
              </a:spcBef>
              <a:spcAft>
                <a:spcPts val="0"/>
              </a:spcAft>
              <a:buClr>
                <a:schemeClr val="lt2"/>
              </a:buClr>
              <a:buSzPts val="3500"/>
              <a:buFont typeface="Bebas Neue"/>
              <a:buNone/>
              <a:defRPr sz="3500" b="0" i="0" u="none" strike="noStrike" cap="none">
                <a:solidFill>
                  <a:schemeClr val="lt2"/>
                </a:solidFill>
                <a:latin typeface="Bebas Neue"/>
                <a:ea typeface="Bebas Neue"/>
                <a:cs typeface="Bebas Neue"/>
                <a:sym typeface="Bebas Neue"/>
              </a:defRPr>
            </a:lvl8pPr>
            <a:lvl9pPr marR="0" lvl="8" algn="l" rtl="0">
              <a:lnSpc>
                <a:spcPct val="100000"/>
              </a:lnSpc>
              <a:spcBef>
                <a:spcPts val="0"/>
              </a:spcBef>
              <a:spcAft>
                <a:spcPts val="0"/>
              </a:spcAft>
              <a:buClr>
                <a:schemeClr val="lt2"/>
              </a:buClr>
              <a:buSzPts val="3500"/>
              <a:buFont typeface="Bebas Neue"/>
              <a:buNone/>
              <a:defRPr sz="3500" b="0" i="0" u="none" strike="noStrike" cap="none">
                <a:solidFill>
                  <a:schemeClr val="lt2"/>
                </a:solidFill>
                <a:latin typeface="Bebas Neue"/>
                <a:ea typeface="Bebas Neue"/>
                <a:cs typeface="Bebas Neue"/>
                <a:sym typeface="Bebas Neue"/>
              </a:defRPr>
            </a:lvl9pPr>
          </a:lstStyle>
          <a:p>
            <a:r>
              <a:rPr lang="en-US" sz="2400" dirty="0">
                <a:solidFill>
                  <a:schemeClr val="lt1"/>
                </a:solidFill>
              </a:rPr>
              <a:t>Can a voter with a disability be provided assistance in completing the petition?</a:t>
            </a:r>
          </a:p>
        </p:txBody>
      </p:sp>
      <p:sp>
        <p:nvSpPr>
          <p:cNvPr id="48" name="TextBox 47">
            <a:extLst>
              <a:ext uri="{FF2B5EF4-FFF2-40B4-BE49-F238E27FC236}">
                <a16:creationId xmlns:a16="http://schemas.microsoft.com/office/drawing/2014/main" id="{B57791A5-2DD2-677A-9811-128686533F1E}"/>
              </a:ext>
            </a:extLst>
          </p:cNvPr>
          <p:cNvSpPr txBox="1"/>
          <p:nvPr/>
        </p:nvSpPr>
        <p:spPr>
          <a:xfrm>
            <a:off x="-373320" y="2118865"/>
            <a:ext cx="8909449" cy="307777"/>
          </a:xfrm>
          <a:prstGeom prst="rect">
            <a:avLst/>
          </a:prstGeom>
          <a:noFill/>
        </p:spPr>
        <p:txBody>
          <a:bodyPr wrap="square">
            <a:spAutoFit/>
          </a:bodyPr>
          <a:lstStyle/>
          <a:p>
            <a:pPr marL="596900" lvl="1" indent="0">
              <a:buNone/>
            </a:pPr>
            <a:r>
              <a:rPr lang="en-US" altLang="en-US" sz="1400" dirty="0"/>
              <a:t>YES</a:t>
            </a:r>
            <a:r>
              <a:rPr lang="en-US" altLang="en-US" dirty="0"/>
              <a:t>. Person providing assistance must complete the affidavit on the back side of the petition.</a:t>
            </a:r>
            <a:endParaRPr lang="en-US" altLang="en-US" sz="1400" dirty="0"/>
          </a:p>
        </p:txBody>
      </p:sp>
      <p:sp>
        <p:nvSpPr>
          <p:cNvPr id="49" name="Google Shape;2671;p39">
            <a:extLst>
              <a:ext uri="{FF2B5EF4-FFF2-40B4-BE49-F238E27FC236}">
                <a16:creationId xmlns:a16="http://schemas.microsoft.com/office/drawing/2014/main" id="{56DF3FA3-738E-DE74-3AC9-23640ED9BAAB}"/>
              </a:ext>
            </a:extLst>
          </p:cNvPr>
          <p:cNvSpPr txBox="1">
            <a:spLocks/>
          </p:cNvSpPr>
          <p:nvPr/>
        </p:nvSpPr>
        <p:spPr>
          <a:xfrm>
            <a:off x="143946" y="2489496"/>
            <a:ext cx="8822240" cy="420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Caveat Brush"/>
              <a:buNone/>
              <a:defRPr sz="3500" b="0" i="0" u="none" strike="noStrike" cap="none">
                <a:solidFill>
                  <a:schemeClr val="dk1"/>
                </a:solidFill>
                <a:latin typeface="Caveat Brush"/>
                <a:ea typeface="Caveat Brush"/>
                <a:cs typeface="Caveat Brush"/>
                <a:sym typeface="Caveat Brush"/>
              </a:defRPr>
            </a:lvl1pPr>
            <a:lvl2pPr marR="0" lvl="1" algn="l" rtl="0">
              <a:lnSpc>
                <a:spcPct val="100000"/>
              </a:lnSpc>
              <a:spcBef>
                <a:spcPts val="0"/>
              </a:spcBef>
              <a:spcAft>
                <a:spcPts val="0"/>
              </a:spcAft>
              <a:buClr>
                <a:schemeClr val="lt2"/>
              </a:buClr>
              <a:buSzPts val="3500"/>
              <a:buFont typeface="Bebas Neue"/>
              <a:buNone/>
              <a:defRPr sz="3500" b="0" i="0" u="none" strike="noStrike" cap="none">
                <a:solidFill>
                  <a:schemeClr val="lt2"/>
                </a:solidFill>
                <a:latin typeface="Bebas Neue"/>
                <a:ea typeface="Bebas Neue"/>
                <a:cs typeface="Bebas Neue"/>
                <a:sym typeface="Bebas Neue"/>
              </a:defRPr>
            </a:lvl2pPr>
            <a:lvl3pPr marR="0" lvl="2" algn="l" rtl="0">
              <a:lnSpc>
                <a:spcPct val="100000"/>
              </a:lnSpc>
              <a:spcBef>
                <a:spcPts val="0"/>
              </a:spcBef>
              <a:spcAft>
                <a:spcPts val="0"/>
              </a:spcAft>
              <a:buClr>
                <a:schemeClr val="lt2"/>
              </a:buClr>
              <a:buSzPts val="3500"/>
              <a:buFont typeface="Bebas Neue"/>
              <a:buNone/>
              <a:defRPr sz="3500" b="0" i="0" u="none" strike="noStrike" cap="none">
                <a:solidFill>
                  <a:schemeClr val="lt2"/>
                </a:solidFill>
                <a:latin typeface="Bebas Neue"/>
                <a:ea typeface="Bebas Neue"/>
                <a:cs typeface="Bebas Neue"/>
                <a:sym typeface="Bebas Neue"/>
              </a:defRPr>
            </a:lvl3pPr>
            <a:lvl4pPr marR="0" lvl="3" algn="l" rtl="0">
              <a:lnSpc>
                <a:spcPct val="100000"/>
              </a:lnSpc>
              <a:spcBef>
                <a:spcPts val="0"/>
              </a:spcBef>
              <a:spcAft>
                <a:spcPts val="0"/>
              </a:spcAft>
              <a:buClr>
                <a:schemeClr val="lt2"/>
              </a:buClr>
              <a:buSzPts val="3500"/>
              <a:buFont typeface="Bebas Neue"/>
              <a:buNone/>
              <a:defRPr sz="3500" b="0" i="0" u="none" strike="noStrike" cap="none">
                <a:solidFill>
                  <a:schemeClr val="lt2"/>
                </a:solidFill>
                <a:latin typeface="Bebas Neue"/>
                <a:ea typeface="Bebas Neue"/>
                <a:cs typeface="Bebas Neue"/>
                <a:sym typeface="Bebas Neue"/>
              </a:defRPr>
            </a:lvl4pPr>
            <a:lvl5pPr marR="0" lvl="4" algn="l" rtl="0">
              <a:lnSpc>
                <a:spcPct val="100000"/>
              </a:lnSpc>
              <a:spcBef>
                <a:spcPts val="0"/>
              </a:spcBef>
              <a:spcAft>
                <a:spcPts val="0"/>
              </a:spcAft>
              <a:buClr>
                <a:schemeClr val="lt2"/>
              </a:buClr>
              <a:buSzPts val="3500"/>
              <a:buFont typeface="Bebas Neue"/>
              <a:buNone/>
              <a:defRPr sz="3500" b="0" i="0" u="none" strike="noStrike" cap="none">
                <a:solidFill>
                  <a:schemeClr val="lt2"/>
                </a:solidFill>
                <a:latin typeface="Bebas Neue"/>
                <a:ea typeface="Bebas Neue"/>
                <a:cs typeface="Bebas Neue"/>
                <a:sym typeface="Bebas Neue"/>
              </a:defRPr>
            </a:lvl5pPr>
            <a:lvl6pPr marR="0" lvl="5" algn="l" rtl="0">
              <a:lnSpc>
                <a:spcPct val="100000"/>
              </a:lnSpc>
              <a:spcBef>
                <a:spcPts val="0"/>
              </a:spcBef>
              <a:spcAft>
                <a:spcPts val="0"/>
              </a:spcAft>
              <a:buClr>
                <a:schemeClr val="lt2"/>
              </a:buClr>
              <a:buSzPts val="3500"/>
              <a:buFont typeface="Bebas Neue"/>
              <a:buNone/>
              <a:defRPr sz="3500" b="0" i="0" u="none" strike="noStrike" cap="none">
                <a:solidFill>
                  <a:schemeClr val="lt2"/>
                </a:solidFill>
                <a:latin typeface="Bebas Neue"/>
                <a:ea typeface="Bebas Neue"/>
                <a:cs typeface="Bebas Neue"/>
                <a:sym typeface="Bebas Neue"/>
              </a:defRPr>
            </a:lvl6pPr>
            <a:lvl7pPr marR="0" lvl="6" algn="l" rtl="0">
              <a:lnSpc>
                <a:spcPct val="100000"/>
              </a:lnSpc>
              <a:spcBef>
                <a:spcPts val="0"/>
              </a:spcBef>
              <a:spcAft>
                <a:spcPts val="0"/>
              </a:spcAft>
              <a:buClr>
                <a:schemeClr val="lt2"/>
              </a:buClr>
              <a:buSzPts val="3500"/>
              <a:buFont typeface="Bebas Neue"/>
              <a:buNone/>
              <a:defRPr sz="3500" b="0" i="0" u="none" strike="noStrike" cap="none">
                <a:solidFill>
                  <a:schemeClr val="lt2"/>
                </a:solidFill>
                <a:latin typeface="Bebas Neue"/>
                <a:ea typeface="Bebas Neue"/>
                <a:cs typeface="Bebas Neue"/>
                <a:sym typeface="Bebas Neue"/>
              </a:defRPr>
            </a:lvl7pPr>
            <a:lvl8pPr marR="0" lvl="7" algn="l" rtl="0">
              <a:lnSpc>
                <a:spcPct val="100000"/>
              </a:lnSpc>
              <a:spcBef>
                <a:spcPts val="0"/>
              </a:spcBef>
              <a:spcAft>
                <a:spcPts val="0"/>
              </a:spcAft>
              <a:buClr>
                <a:schemeClr val="lt2"/>
              </a:buClr>
              <a:buSzPts val="3500"/>
              <a:buFont typeface="Bebas Neue"/>
              <a:buNone/>
              <a:defRPr sz="3500" b="0" i="0" u="none" strike="noStrike" cap="none">
                <a:solidFill>
                  <a:schemeClr val="lt2"/>
                </a:solidFill>
                <a:latin typeface="Bebas Neue"/>
                <a:ea typeface="Bebas Neue"/>
                <a:cs typeface="Bebas Neue"/>
                <a:sym typeface="Bebas Neue"/>
              </a:defRPr>
            </a:lvl8pPr>
            <a:lvl9pPr marR="0" lvl="8" algn="l" rtl="0">
              <a:lnSpc>
                <a:spcPct val="100000"/>
              </a:lnSpc>
              <a:spcBef>
                <a:spcPts val="0"/>
              </a:spcBef>
              <a:spcAft>
                <a:spcPts val="0"/>
              </a:spcAft>
              <a:buClr>
                <a:schemeClr val="lt2"/>
              </a:buClr>
              <a:buSzPts val="3500"/>
              <a:buFont typeface="Bebas Neue"/>
              <a:buNone/>
              <a:defRPr sz="3500" b="0" i="0" u="none" strike="noStrike" cap="none">
                <a:solidFill>
                  <a:schemeClr val="lt2"/>
                </a:solidFill>
                <a:latin typeface="Bebas Neue"/>
                <a:ea typeface="Bebas Neue"/>
                <a:cs typeface="Bebas Neue"/>
                <a:sym typeface="Bebas Neue"/>
              </a:defRPr>
            </a:lvl9pPr>
          </a:lstStyle>
          <a:p>
            <a:r>
              <a:rPr lang="en-US" sz="2400" dirty="0">
                <a:solidFill>
                  <a:schemeClr val="lt1"/>
                </a:solidFill>
              </a:rPr>
              <a:t>Do we reject a petition for signature review if the “back side” of the petition form is not part of the submission? Or front/back of petition is stapled together?</a:t>
            </a:r>
          </a:p>
        </p:txBody>
      </p:sp>
      <p:sp>
        <p:nvSpPr>
          <p:cNvPr id="50" name="TextBox 49">
            <a:extLst>
              <a:ext uri="{FF2B5EF4-FFF2-40B4-BE49-F238E27FC236}">
                <a16:creationId xmlns:a16="http://schemas.microsoft.com/office/drawing/2014/main" id="{5021AF4F-75C4-968A-1D47-71F897AB441D}"/>
              </a:ext>
            </a:extLst>
          </p:cNvPr>
          <p:cNvSpPr txBox="1"/>
          <p:nvPr/>
        </p:nvSpPr>
        <p:spPr>
          <a:xfrm>
            <a:off x="166261" y="3673658"/>
            <a:ext cx="8909449" cy="1169551"/>
          </a:xfrm>
          <a:prstGeom prst="rect">
            <a:avLst/>
          </a:prstGeom>
          <a:noFill/>
        </p:spPr>
        <p:txBody>
          <a:bodyPr wrap="square">
            <a:spAutoFit/>
          </a:bodyPr>
          <a:lstStyle/>
          <a:p>
            <a:pPr lvl="1">
              <a:defRPr/>
            </a:pPr>
            <a:r>
              <a:rPr lang="en-US" dirty="0"/>
              <a:t>Common sense should prevail</a:t>
            </a:r>
          </a:p>
          <a:p>
            <a:pPr marL="285750" lvl="1" indent="-285750">
              <a:buFont typeface="Arial" panose="020B0604020202020204" pitchFamily="34" charset="0"/>
              <a:buChar char="•"/>
              <a:defRPr/>
            </a:pPr>
            <a:r>
              <a:rPr lang="en-US" dirty="0"/>
              <a:t>Counties can make additional certification sheet copies to attach to the petition, if necessary</a:t>
            </a:r>
          </a:p>
          <a:p>
            <a:pPr marL="285750" lvl="2" indent="-285750">
              <a:buFont typeface="Arial" panose="020B0604020202020204" pitchFamily="34" charset="0"/>
              <a:buChar char="•"/>
              <a:defRPr/>
            </a:pPr>
            <a:r>
              <a:rPr lang="en-US" dirty="0"/>
              <a:t>However, omitting the second page of the form may result in a rejected signature if a person requested assistance from another individual and the completed affidavit of assistance is missing.</a:t>
            </a:r>
          </a:p>
          <a:p>
            <a:pPr marL="596900" lvl="1" indent="0">
              <a:buNone/>
            </a:pPr>
            <a:endParaRPr lang="en-US" altLang="en-US" sz="1400" dirty="0"/>
          </a:p>
        </p:txBody>
      </p:sp>
    </p:spTree>
    <p:extLst>
      <p:ext uri="{BB962C8B-B14F-4D97-AF65-F5344CB8AC3E}">
        <p14:creationId xmlns:p14="http://schemas.microsoft.com/office/powerpoint/2010/main" val="2200667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49"/>
        <p:cNvGrpSpPr/>
        <p:nvPr/>
      </p:nvGrpSpPr>
      <p:grpSpPr>
        <a:xfrm>
          <a:off x="0" y="0"/>
          <a:ext cx="0" cy="0"/>
          <a:chOff x="0" y="0"/>
          <a:chExt cx="0" cy="0"/>
        </a:xfrm>
      </p:grpSpPr>
      <p:sp>
        <p:nvSpPr>
          <p:cNvPr id="2750" name="Google Shape;2750;p40"/>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dirty="0"/>
              <a:t>FA</a:t>
            </a:r>
            <a:r>
              <a:rPr lang="en" dirty="0">
                <a:solidFill>
                  <a:schemeClr val="accent5"/>
                </a:solidFill>
              </a:rPr>
              <a:t>QS</a:t>
            </a:r>
            <a:endParaRPr dirty="0">
              <a:solidFill>
                <a:schemeClr val="accent5"/>
              </a:solidFill>
            </a:endParaRPr>
          </a:p>
        </p:txBody>
      </p:sp>
      <p:sp>
        <p:nvSpPr>
          <p:cNvPr id="2751" name="Google Shape;2751;p40"/>
          <p:cNvSpPr txBox="1"/>
          <p:nvPr/>
        </p:nvSpPr>
        <p:spPr>
          <a:xfrm>
            <a:off x="554496" y="433373"/>
            <a:ext cx="8429706" cy="2343148"/>
          </a:xfrm>
          <a:prstGeom prst="rect">
            <a:avLst/>
          </a:prstGeom>
          <a:noFill/>
          <a:ln>
            <a:noFill/>
          </a:ln>
        </p:spPr>
        <p:txBody>
          <a:bodyPr spcFirstLastPara="1" wrap="square" lIns="91425" tIns="91425" rIns="91425" bIns="91425" anchor="b" anchorCtr="0">
            <a:noAutofit/>
          </a:bodyPr>
          <a:lstStyle/>
          <a:p>
            <a:pPr marL="285750" indent="-285750">
              <a:buFont typeface="Arial" panose="020B0604020202020204" pitchFamily="34" charset="0"/>
              <a:buChar char="•"/>
            </a:pPr>
            <a:r>
              <a:rPr lang="en-US" altLang="en-US" b="1" dirty="0">
                <a:solidFill>
                  <a:schemeClr val="tx1"/>
                </a:solidFill>
              </a:rPr>
              <a:t>Do we reject a petition if it's not on the current version of the form (or a form grandfathered as noted on the IED order)?</a:t>
            </a:r>
          </a:p>
          <a:p>
            <a:pPr marL="285750" indent="-285750">
              <a:buFont typeface="Arial" panose="020B0604020202020204" pitchFamily="34" charset="0"/>
              <a:buChar char="•"/>
            </a:pPr>
            <a:r>
              <a:rPr lang="en-US" altLang="en-US" b="1" dirty="0">
                <a:solidFill>
                  <a:schemeClr val="tx1"/>
                </a:solidFill>
              </a:rPr>
              <a:t>Do we reject a petition if it’s filed with the county after the submission deadline?</a:t>
            </a:r>
          </a:p>
          <a:p>
            <a:pPr marL="285750" indent="-285750">
              <a:buFont typeface="Arial" panose="020B0604020202020204" pitchFamily="34" charset="0"/>
              <a:buChar char="•"/>
            </a:pPr>
            <a:r>
              <a:rPr lang="en-US" altLang="en-US" b="1" dirty="0">
                <a:solidFill>
                  <a:schemeClr val="tx1"/>
                </a:solidFill>
              </a:rPr>
              <a:t>Do we reject a petition if the CAN-12 was due at the time the CAN-21 or CAN-34 petition was filed for review?</a:t>
            </a:r>
          </a:p>
          <a:p>
            <a:pPr marL="0" lvl="0" indent="0" algn="ctr" rtl="0">
              <a:spcBef>
                <a:spcPts val="0"/>
              </a:spcBef>
              <a:spcAft>
                <a:spcPts val="0"/>
              </a:spcAft>
              <a:buNone/>
            </a:pPr>
            <a:endParaRPr lang="en-US" sz="2400" dirty="0">
              <a:solidFill>
                <a:schemeClr val="lt1"/>
              </a:solidFill>
              <a:latin typeface="Caveat Brush"/>
              <a:ea typeface="Caveat Brush"/>
              <a:cs typeface="Caveat Brush"/>
              <a:sym typeface="Caveat Brush"/>
            </a:endParaRPr>
          </a:p>
        </p:txBody>
      </p:sp>
      <p:sp>
        <p:nvSpPr>
          <p:cNvPr id="5" name="TextBox 4">
            <a:extLst>
              <a:ext uri="{FF2B5EF4-FFF2-40B4-BE49-F238E27FC236}">
                <a16:creationId xmlns:a16="http://schemas.microsoft.com/office/drawing/2014/main" id="{048815C2-6332-DDFC-630A-864AB46EB1B3}"/>
              </a:ext>
            </a:extLst>
          </p:cNvPr>
          <p:cNvSpPr txBox="1"/>
          <p:nvPr/>
        </p:nvSpPr>
        <p:spPr>
          <a:xfrm>
            <a:off x="1575786" y="2489277"/>
            <a:ext cx="6400800" cy="738664"/>
          </a:xfrm>
          <a:prstGeom prst="rect">
            <a:avLst/>
          </a:prstGeom>
          <a:noFill/>
        </p:spPr>
        <p:txBody>
          <a:bodyPr wrap="square">
            <a:spAutoFit/>
          </a:bodyPr>
          <a:lstStyle/>
          <a:p>
            <a:pPr lvl="1"/>
            <a:r>
              <a:rPr lang="en-US" altLang="en-US" dirty="0">
                <a:latin typeface="Montserrat Medium" panose="00000600000000000000" pitchFamily="2" charset="0"/>
              </a:rPr>
              <a:t>Yes. State law requires you to reject the petition.</a:t>
            </a:r>
          </a:p>
          <a:p>
            <a:pPr lvl="2"/>
            <a:r>
              <a:rPr lang="en-US" altLang="en-US" dirty="0">
                <a:latin typeface="Montserrat Medium" panose="00000600000000000000" pitchFamily="2" charset="0"/>
              </a:rPr>
              <a:t>EXCEPTION: In the few counties with a separate board of VR, </a:t>
            </a:r>
            <a:br>
              <a:rPr lang="en-US" altLang="en-US" dirty="0">
                <a:latin typeface="Montserrat Medium" panose="00000600000000000000" pitchFamily="2" charset="0"/>
              </a:rPr>
            </a:br>
            <a:r>
              <a:rPr lang="en-US" altLang="en-US" dirty="0">
                <a:latin typeface="Montserrat Medium" panose="00000600000000000000" pitchFamily="2" charset="0"/>
              </a:rPr>
              <a:t>the CAN-12 is filed with the certified petitions &amp; candidate’s consent</a:t>
            </a:r>
          </a:p>
        </p:txBody>
      </p:sp>
      <p:sp>
        <p:nvSpPr>
          <p:cNvPr id="6" name="TextBox 5">
            <a:extLst>
              <a:ext uri="{FF2B5EF4-FFF2-40B4-BE49-F238E27FC236}">
                <a16:creationId xmlns:a16="http://schemas.microsoft.com/office/drawing/2014/main" id="{E5F2ECF8-5250-354C-1741-BB0060802578}"/>
              </a:ext>
            </a:extLst>
          </p:cNvPr>
          <p:cNvSpPr txBox="1"/>
          <p:nvPr/>
        </p:nvSpPr>
        <p:spPr>
          <a:xfrm>
            <a:off x="3790766" y="4248073"/>
            <a:ext cx="4474345" cy="523220"/>
          </a:xfrm>
          <a:prstGeom prst="rect">
            <a:avLst/>
          </a:prstGeom>
          <a:noFill/>
        </p:spPr>
        <p:txBody>
          <a:bodyPr wrap="square" rtlCol="0">
            <a:spAutoFit/>
          </a:bodyPr>
          <a:lstStyle/>
          <a:p>
            <a:r>
              <a:rPr lang="en-US" altLang="en-US" sz="1400" dirty="0">
                <a:latin typeface="Montserrat Medium" panose="00000600000000000000" pitchFamily="2" charset="0"/>
              </a:rPr>
              <a:t>IC 3-5-4-1.9 | IC 3-5-4-8 | IC 3-8-1-33 | IC 3-8-9-5</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15"/>
        <p:cNvGrpSpPr/>
        <p:nvPr/>
      </p:nvGrpSpPr>
      <p:grpSpPr>
        <a:xfrm>
          <a:off x="0" y="0"/>
          <a:ext cx="0" cy="0"/>
          <a:chOff x="0" y="0"/>
          <a:chExt cx="0" cy="0"/>
        </a:xfrm>
      </p:grpSpPr>
      <p:sp>
        <p:nvSpPr>
          <p:cNvPr id="2817" name="Google Shape;2817;p42"/>
          <p:cNvSpPr txBox="1">
            <a:spLocks noGrp="1"/>
          </p:cNvSpPr>
          <p:nvPr>
            <p:ph type="subTitle" idx="1"/>
          </p:nvPr>
        </p:nvSpPr>
        <p:spPr>
          <a:xfrm>
            <a:off x="1079055" y="1035389"/>
            <a:ext cx="7561954" cy="372300"/>
          </a:xfrm>
          <a:prstGeom prst="rect">
            <a:avLst/>
          </a:prstGeom>
        </p:spPr>
        <p:txBody>
          <a:bodyPr spcFirstLastPara="1" wrap="square" lIns="91425" tIns="91425" rIns="91425" bIns="91425" anchor="t" anchorCtr="0">
            <a:noAutofit/>
          </a:bodyPr>
          <a:lstStyle/>
          <a:p>
            <a:pPr algn="l">
              <a:defRPr/>
            </a:pPr>
            <a:r>
              <a:rPr lang="en-US" altLang="en-US" sz="1500" b="1" dirty="0"/>
              <a:t>Independent/Minor Party Local Candidates for general </a:t>
            </a:r>
            <a:r>
              <a:rPr lang="en-US" altLang="en-US" b="1" dirty="0"/>
              <a:t>election</a:t>
            </a:r>
          </a:p>
          <a:p>
            <a:pPr algn="l">
              <a:defRPr/>
            </a:pPr>
            <a:endParaRPr lang="en-US" altLang="en-US" b="1" dirty="0"/>
          </a:p>
          <a:p>
            <a:pPr lvl="1" algn="l">
              <a:defRPr/>
            </a:pPr>
            <a:r>
              <a:rPr lang="en-US" altLang="en-US" sz="1350" dirty="0"/>
              <a:t>Candidate’s consent (CAN-20), certified CAN-21 petitions &amp; CAN-12 filed </a:t>
            </a:r>
            <a:r>
              <a:rPr lang="en-US" altLang="en-US" sz="1350" u="sng" dirty="0"/>
              <a:t>not later than noon (local prevailing time), July 15, 2022</a:t>
            </a:r>
          </a:p>
          <a:p>
            <a:pPr marL="0" lvl="0" indent="0" algn="ctr" rtl="0">
              <a:spcBef>
                <a:spcPts val="0"/>
              </a:spcBef>
              <a:spcAft>
                <a:spcPts val="0"/>
              </a:spcAft>
              <a:buNone/>
            </a:pPr>
            <a:endParaRPr dirty="0"/>
          </a:p>
        </p:txBody>
      </p:sp>
      <p:grpSp>
        <p:nvGrpSpPr>
          <p:cNvPr id="2820" name="Google Shape;2820;p42"/>
          <p:cNvGrpSpPr/>
          <p:nvPr/>
        </p:nvGrpSpPr>
        <p:grpSpPr>
          <a:xfrm flipH="1">
            <a:off x="1317604" y="4231924"/>
            <a:ext cx="2688806" cy="515003"/>
            <a:chOff x="9641789" y="4060422"/>
            <a:chExt cx="3261531" cy="859771"/>
          </a:xfrm>
        </p:grpSpPr>
        <p:sp>
          <p:nvSpPr>
            <p:cNvPr id="2821" name="Google Shape;2821;p42"/>
            <p:cNvSpPr/>
            <p:nvPr/>
          </p:nvSpPr>
          <p:spPr>
            <a:xfrm>
              <a:off x="12828373" y="4326413"/>
              <a:ext cx="672" cy="6620"/>
            </a:xfrm>
            <a:custGeom>
              <a:avLst/>
              <a:gdLst/>
              <a:ahLst/>
              <a:cxnLst/>
              <a:rect l="l" t="t" r="r" b="b"/>
              <a:pathLst>
                <a:path w="4" h="39" extrusionOk="0">
                  <a:moveTo>
                    <a:pt x="4" y="0"/>
                  </a:moveTo>
                  <a:lnTo>
                    <a:pt x="0" y="39"/>
                  </a:lnTo>
                  <a:lnTo>
                    <a:pt x="4" y="35"/>
                  </a:lnTo>
                  <a:lnTo>
                    <a:pt x="4" y="0"/>
                  </a:lnTo>
                  <a:close/>
                </a:path>
              </a:pathLst>
            </a:custGeom>
            <a:solidFill>
              <a:srgbClr val="3DB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2"/>
            <p:cNvSpPr/>
            <p:nvPr/>
          </p:nvSpPr>
          <p:spPr>
            <a:xfrm>
              <a:off x="9792019" y="4540122"/>
              <a:ext cx="3697" cy="19522"/>
            </a:xfrm>
            <a:custGeom>
              <a:avLst/>
              <a:gdLst/>
              <a:ahLst/>
              <a:cxnLst/>
              <a:rect l="l" t="t" r="r" b="b"/>
              <a:pathLst>
                <a:path w="22" h="115" extrusionOk="0">
                  <a:moveTo>
                    <a:pt x="0" y="0"/>
                  </a:moveTo>
                  <a:cubicBezTo>
                    <a:pt x="0" y="28"/>
                    <a:pt x="2" y="65"/>
                    <a:pt x="5" y="112"/>
                  </a:cubicBezTo>
                  <a:lnTo>
                    <a:pt x="21" y="114"/>
                  </a:lnTo>
                  <a:lnTo>
                    <a:pt x="11" y="0"/>
                  </a:lnTo>
                  <a:close/>
                </a:path>
              </a:pathLst>
            </a:custGeom>
            <a:solidFill>
              <a:srgbClr val="3DB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2"/>
            <p:cNvSpPr/>
            <p:nvPr/>
          </p:nvSpPr>
          <p:spPr>
            <a:xfrm>
              <a:off x="9794372" y="4569827"/>
              <a:ext cx="222320" cy="226620"/>
            </a:xfrm>
            <a:custGeom>
              <a:avLst/>
              <a:gdLst/>
              <a:ahLst/>
              <a:cxnLst/>
              <a:rect l="l" t="t" r="r" b="b"/>
              <a:pathLst>
                <a:path w="1323" h="1335" extrusionOk="0">
                  <a:moveTo>
                    <a:pt x="598" y="0"/>
                  </a:moveTo>
                  <a:cubicBezTo>
                    <a:pt x="628" y="6"/>
                    <a:pt x="656" y="9"/>
                    <a:pt x="682" y="14"/>
                  </a:cubicBezTo>
                  <a:cubicBezTo>
                    <a:pt x="784" y="35"/>
                    <a:pt x="845" y="53"/>
                    <a:pt x="866" y="69"/>
                  </a:cubicBezTo>
                  <a:cubicBezTo>
                    <a:pt x="847" y="72"/>
                    <a:pt x="798" y="78"/>
                    <a:pt x="721" y="86"/>
                  </a:cubicBezTo>
                  <a:cubicBezTo>
                    <a:pt x="640" y="97"/>
                    <a:pt x="589" y="100"/>
                    <a:pt x="568" y="100"/>
                  </a:cubicBezTo>
                  <a:cubicBezTo>
                    <a:pt x="548" y="101"/>
                    <a:pt x="528" y="101"/>
                    <a:pt x="508" y="101"/>
                  </a:cubicBezTo>
                  <a:cubicBezTo>
                    <a:pt x="367" y="101"/>
                    <a:pt x="227" y="90"/>
                    <a:pt x="88" y="69"/>
                  </a:cubicBezTo>
                  <a:cubicBezTo>
                    <a:pt x="62" y="63"/>
                    <a:pt x="32" y="56"/>
                    <a:pt x="0" y="48"/>
                  </a:cubicBezTo>
                  <a:lnTo>
                    <a:pt x="0" y="48"/>
                  </a:lnTo>
                  <a:cubicBezTo>
                    <a:pt x="7" y="121"/>
                    <a:pt x="18" y="207"/>
                    <a:pt x="28" y="309"/>
                  </a:cubicBezTo>
                  <a:cubicBezTo>
                    <a:pt x="137" y="326"/>
                    <a:pt x="237" y="346"/>
                    <a:pt x="326" y="362"/>
                  </a:cubicBezTo>
                  <a:cubicBezTo>
                    <a:pt x="247" y="383"/>
                    <a:pt x="165" y="397"/>
                    <a:pt x="83" y="400"/>
                  </a:cubicBezTo>
                  <a:lnTo>
                    <a:pt x="39" y="400"/>
                  </a:lnTo>
                  <a:cubicBezTo>
                    <a:pt x="48" y="467"/>
                    <a:pt x="56" y="537"/>
                    <a:pt x="65" y="614"/>
                  </a:cubicBezTo>
                  <a:cubicBezTo>
                    <a:pt x="93" y="828"/>
                    <a:pt x="121" y="1014"/>
                    <a:pt x="147" y="1173"/>
                  </a:cubicBezTo>
                  <a:cubicBezTo>
                    <a:pt x="332" y="1228"/>
                    <a:pt x="600" y="1271"/>
                    <a:pt x="950" y="1305"/>
                  </a:cubicBezTo>
                  <a:cubicBezTo>
                    <a:pt x="1078" y="1315"/>
                    <a:pt x="1203" y="1326"/>
                    <a:pt x="1322" y="1334"/>
                  </a:cubicBezTo>
                  <a:cubicBezTo>
                    <a:pt x="1313" y="1254"/>
                    <a:pt x="1301" y="1166"/>
                    <a:pt x="1282" y="1070"/>
                  </a:cubicBezTo>
                  <a:cubicBezTo>
                    <a:pt x="1248" y="882"/>
                    <a:pt x="1219" y="696"/>
                    <a:pt x="1189" y="511"/>
                  </a:cubicBezTo>
                  <a:cubicBezTo>
                    <a:pt x="1099" y="489"/>
                    <a:pt x="1056" y="465"/>
                    <a:pt x="1056" y="439"/>
                  </a:cubicBezTo>
                  <a:cubicBezTo>
                    <a:pt x="1056" y="418"/>
                    <a:pt x="1084" y="402"/>
                    <a:pt x="1140" y="398"/>
                  </a:cubicBezTo>
                  <a:lnTo>
                    <a:pt x="1096" y="0"/>
                  </a:lnTo>
                  <a:close/>
                </a:path>
              </a:pathLst>
            </a:custGeom>
            <a:solidFill>
              <a:srgbClr val="317EAF">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2"/>
            <p:cNvSpPr/>
            <p:nvPr/>
          </p:nvSpPr>
          <p:spPr>
            <a:xfrm>
              <a:off x="12595131" y="4363587"/>
              <a:ext cx="233075" cy="331696"/>
            </a:xfrm>
            <a:custGeom>
              <a:avLst/>
              <a:gdLst/>
              <a:ahLst/>
              <a:cxnLst/>
              <a:rect l="l" t="t" r="r" b="b"/>
              <a:pathLst>
                <a:path w="1387" h="1954" extrusionOk="0">
                  <a:moveTo>
                    <a:pt x="1387" y="0"/>
                  </a:moveTo>
                  <a:lnTo>
                    <a:pt x="1387" y="0"/>
                  </a:lnTo>
                  <a:cubicBezTo>
                    <a:pt x="1248" y="125"/>
                    <a:pt x="1029" y="283"/>
                    <a:pt x="729" y="472"/>
                  </a:cubicBezTo>
                  <a:cubicBezTo>
                    <a:pt x="714" y="467"/>
                    <a:pt x="705" y="463"/>
                    <a:pt x="705" y="462"/>
                  </a:cubicBezTo>
                  <a:cubicBezTo>
                    <a:pt x="698" y="455"/>
                    <a:pt x="694" y="441"/>
                    <a:pt x="694" y="419"/>
                  </a:cubicBezTo>
                  <a:cubicBezTo>
                    <a:pt x="694" y="407"/>
                    <a:pt x="791" y="318"/>
                    <a:pt x="984" y="151"/>
                  </a:cubicBezTo>
                  <a:lnTo>
                    <a:pt x="984" y="151"/>
                  </a:lnTo>
                  <a:cubicBezTo>
                    <a:pt x="934" y="188"/>
                    <a:pt x="882" y="228"/>
                    <a:pt x="822" y="274"/>
                  </a:cubicBezTo>
                  <a:cubicBezTo>
                    <a:pt x="540" y="369"/>
                    <a:pt x="277" y="453"/>
                    <a:pt x="32" y="526"/>
                  </a:cubicBezTo>
                  <a:lnTo>
                    <a:pt x="23" y="916"/>
                  </a:lnTo>
                  <a:lnTo>
                    <a:pt x="0" y="933"/>
                  </a:lnTo>
                  <a:lnTo>
                    <a:pt x="0" y="942"/>
                  </a:lnTo>
                  <a:cubicBezTo>
                    <a:pt x="46" y="913"/>
                    <a:pt x="82" y="897"/>
                    <a:pt x="109" y="897"/>
                  </a:cubicBezTo>
                  <a:cubicBezTo>
                    <a:pt x="114" y="897"/>
                    <a:pt x="120" y="898"/>
                    <a:pt x="124" y="900"/>
                  </a:cubicBezTo>
                  <a:cubicBezTo>
                    <a:pt x="82" y="954"/>
                    <a:pt x="42" y="1003"/>
                    <a:pt x="0" y="1049"/>
                  </a:cubicBezTo>
                  <a:cubicBezTo>
                    <a:pt x="2" y="1275"/>
                    <a:pt x="2" y="1415"/>
                    <a:pt x="4" y="1470"/>
                  </a:cubicBezTo>
                  <a:cubicBezTo>
                    <a:pt x="9" y="1633"/>
                    <a:pt x="25" y="1794"/>
                    <a:pt x="47" y="1953"/>
                  </a:cubicBezTo>
                  <a:cubicBezTo>
                    <a:pt x="321" y="1740"/>
                    <a:pt x="538" y="1578"/>
                    <a:pt x="703" y="1470"/>
                  </a:cubicBezTo>
                  <a:cubicBezTo>
                    <a:pt x="912" y="1329"/>
                    <a:pt x="1134" y="1210"/>
                    <a:pt x="1366" y="1110"/>
                  </a:cubicBezTo>
                  <a:cubicBezTo>
                    <a:pt x="1353" y="1093"/>
                    <a:pt x="1353" y="896"/>
                    <a:pt x="1367" y="521"/>
                  </a:cubicBezTo>
                  <a:lnTo>
                    <a:pt x="1367" y="521"/>
                  </a:lnTo>
                  <a:cubicBezTo>
                    <a:pt x="1311" y="556"/>
                    <a:pt x="1250" y="584"/>
                    <a:pt x="1187" y="609"/>
                  </a:cubicBezTo>
                  <a:cubicBezTo>
                    <a:pt x="1182" y="619"/>
                    <a:pt x="1178" y="624"/>
                    <a:pt x="1175" y="624"/>
                  </a:cubicBezTo>
                  <a:cubicBezTo>
                    <a:pt x="1170" y="624"/>
                    <a:pt x="1168" y="613"/>
                    <a:pt x="1168" y="591"/>
                  </a:cubicBezTo>
                  <a:cubicBezTo>
                    <a:pt x="1168" y="588"/>
                    <a:pt x="1203" y="567"/>
                    <a:pt x="1273" y="526"/>
                  </a:cubicBezTo>
                  <a:cubicBezTo>
                    <a:pt x="1306" y="505"/>
                    <a:pt x="1338" y="484"/>
                    <a:pt x="1371" y="462"/>
                  </a:cubicBezTo>
                  <a:lnTo>
                    <a:pt x="1371" y="442"/>
                  </a:lnTo>
                  <a:cubicBezTo>
                    <a:pt x="1378" y="256"/>
                    <a:pt x="1383" y="107"/>
                    <a:pt x="1387" y="0"/>
                  </a:cubicBezTo>
                  <a:close/>
                </a:path>
              </a:pathLst>
            </a:custGeom>
            <a:solidFill>
              <a:srgbClr val="317EAF">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2"/>
            <p:cNvSpPr/>
            <p:nvPr/>
          </p:nvSpPr>
          <p:spPr>
            <a:xfrm>
              <a:off x="12515479" y="4521959"/>
              <a:ext cx="79820" cy="58734"/>
            </a:xfrm>
            <a:custGeom>
              <a:avLst/>
              <a:gdLst/>
              <a:ahLst/>
              <a:cxnLst/>
              <a:rect l="l" t="t" r="r" b="b"/>
              <a:pathLst>
                <a:path w="475" h="346" extrusionOk="0">
                  <a:moveTo>
                    <a:pt x="474" y="0"/>
                  </a:moveTo>
                  <a:cubicBezTo>
                    <a:pt x="343" y="98"/>
                    <a:pt x="185" y="214"/>
                    <a:pt x="1" y="345"/>
                  </a:cubicBezTo>
                  <a:cubicBezTo>
                    <a:pt x="67" y="312"/>
                    <a:pt x="134" y="277"/>
                    <a:pt x="202" y="244"/>
                  </a:cubicBezTo>
                  <a:cubicBezTo>
                    <a:pt x="295" y="156"/>
                    <a:pt x="362" y="95"/>
                    <a:pt x="402" y="63"/>
                  </a:cubicBezTo>
                  <a:cubicBezTo>
                    <a:pt x="428" y="40"/>
                    <a:pt x="453" y="25"/>
                    <a:pt x="474" y="11"/>
                  </a:cubicBezTo>
                  <a:lnTo>
                    <a:pt x="474" y="0"/>
                  </a:lnTo>
                  <a:close/>
                </a:path>
              </a:pathLst>
            </a:custGeom>
            <a:solidFill>
              <a:srgbClr val="6E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2"/>
            <p:cNvSpPr/>
            <p:nvPr/>
          </p:nvSpPr>
          <p:spPr>
            <a:xfrm>
              <a:off x="12426585" y="4541819"/>
              <a:ext cx="183670" cy="262437"/>
            </a:xfrm>
            <a:custGeom>
              <a:avLst/>
              <a:gdLst/>
              <a:ahLst/>
              <a:cxnLst/>
              <a:rect l="l" t="t" r="r" b="b"/>
              <a:pathLst>
                <a:path w="1093" h="1546" extrusionOk="0">
                  <a:moveTo>
                    <a:pt x="936" y="434"/>
                  </a:moveTo>
                  <a:cubicBezTo>
                    <a:pt x="940" y="438"/>
                    <a:pt x="944" y="440"/>
                    <a:pt x="947" y="440"/>
                  </a:cubicBezTo>
                  <a:cubicBezTo>
                    <a:pt x="949" y="440"/>
                    <a:pt x="950" y="439"/>
                    <a:pt x="950" y="439"/>
                  </a:cubicBezTo>
                  <a:cubicBezTo>
                    <a:pt x="954" y="439"/>
                    <a:pt x="956" y="449"/>
                    <a:pt x="956" y="472"/>
                  </a:cubicBezTo>
                  <a:cubicBezTo>
                    <a:pt x="956" y="493"/>
                    <a:pt x="921" y="527"/>
                    <a:pt x="850" y="572"/>
                  </a:cubicBezTo>
                  <a:cubicBezTo>
                    <a:pt x="775" y="621"/>
                    <a:pt x="728" y="651"/>
                    <a:pt x="712" y="662"/>
                  </a:cubicBezTo>
                  <a:cubicBezTo>
                    <a:pt x="701" y="660"/>
                    <a:pt x="691" y="656"/>
                    <a:pt x="682" y="653"/>
                  </a:cubicBezTo>
                  <a:cubicBezTo>
                    <a:pt x="672" y="646"/>
                    <a:pt x="668" y="630"/>
                    <a:pt x="668" y="609"/>
                  </a:cubicBezTo>
                  <a:cubicBezTo>
                    <a:pt x="668" y="593"/>
                    <a:pt x="707" y="558"/>
                    <a:pt x="782" y="507"/>
                  </a:cubicBezTo>
                  <a:cubicBezTo>
                    <a:pt x="859" y="456"/>
                    <a:pt x="910" y="434"/>
                    <a:pt x="936" y="434"/>
                  </a:cubicBezTo>
                  <a:close/>
                  <a:moveTo>
                    <a:pt x="1003" y="1"/>
                  </a:moveTo>
                  <a:cubicBezTo>
                    <a:pt x="945" y="65"/>
                    <a:pt x="884" y="127"/>
                    <a:pt x="815" y="183"/>
                  </a:cubicBezTo>
                  <a:cubicBezTo>
                    <a:pt x="652" y="318"/>
                    <a:pt x="444" y="434"/>
                    <a:pt x="191" y="530"/>
                  </a:cubicBezTo>
                  <a:cubicBezTo>
                    <a:pt x="179" y="530"/>
                    <a:pt x="167" y="527"/>
                    <a:pt x="156" y="521"/>
                  </a:cubicBezTo>
                  <a:cubicBezTo>
                    <a:pt x="149" y="516"/>
                    <a:pt x="146" y="509"/>
                    <a:pt x="144" y="502"/>
                  </a:cubicBezTo>
                  <a:lnTo>
                    <a:pt x="5" y="602"/>
                  </a:lnTo>
                  <a:cubicBezTo>
                    <a:pt x="2" y="669"/>
                    <a:pt x="2" y="733"/>
                    <a:pt x="0" y="796"/>
                  </a:cubicBezTo>
                  <a:lnTo>
                    <a:pt x="153" y="777"/>
                  </a:lnTo>
                  <a:lnTo>
                    <a:pt x="153" y="777"/>
                  </a:lnTo>
                  <a:cubicBezTo>
                    <a:pt x="104" y="798"/>
                    <a:pt x="53" y="821"/>
                    <a:pt x="0" y="842"/>
                  </a:cubicBezTo>
                  <a:lnTo>
                    <a:pt x="0" y="1117"/>
                  </a:lnTo>
                  <a:cubicBezTo>
                    <a:pt x="21" y="1098"/>
                    <a:pt x="70" y="1077"/>
                    <a:pt x="146" y="1054"/>
                  </a:cubicBezTo>
                  <a:cubicBezTo>
                    <a:pt x="231" y="1027"/>
                    <a:pt x="293" y="1014"/>
                    <a:pt x="332" y="1014"/>
                  </a:cubicBezTo>
                  <a:cubicBezTo>
                    <a:pt x="341" y="1014"/>
                    <a:pt x="348" y="1014"/>
                    <a:pt x="354" y="1016"/>
                  </a:cubicBezTo>
                  <a:cubicBezTo>
                    <a:pt x="354" y="1017"/>
                    <a:pt x="355" y="1017"/>
                    <a:pt x="356" y="1017"/>
                  </a:cubicBezTo>
                  <a:cubicBezTo>
                    <a:pt x="357" y="1017"/>
                    <a:pt x="359" y="1017"/>
                    <a:pt x="361" y="1016"/>
                  </a:cubicBezTo>
                  <a:cubicBezTo>
                    <a:pt x="367" y="1017"/>
                    <a:pt x="367" y="1030"/>
                    <a:pt x="367" y="1051"/>
                  </a:cubicBezTo>
                  <a:cubicBezTo>
                    <a:pt x="367" y="1096"/>
                    <a:pt x="328" y="1135"/>
                    <a:pt x="247" y="1166"/>
                  </a:cubicBezTo>
                  <a:cubicBezTo>
                    <a:pt x="183" y="1194"/>
                    <a:pt x="112" y="1208"/>
                    <a:pt x="42" y="1210"/>
                  </a:cubicBezTo>
                  <a:cubicBezTo>
                    <a:pt x="27" y="1210"/>
                    <a:pt x="13" y="1205"/>
                    <a:pt x="2" y="1194"/>
                  </a:cubicBezTo>
                  <a:lnTo>
                    <a:pt x="2" y="1194"/>
                  </a:lnTo>
                  <a:cubicBezTo>
                    <a:pt x="5" y="1321"/>
                    <a:pt x="11" y="1438"/>
                    <a:pt x="20" y="1545"/>
                  </a:cubicBezTo>
                  <a:cubicBezTo>
                    <a:pt x="72" y="1521"/>
                    <a:pt x="198" y="1484"/>
                    <a:pt x="398" y="1440"/>
                  </a:cubicBezTo>
                  <a:cubicBezTo>
                    <a:pt x="607" y="1391"/>
                    <a:pt x="766" y="1352"/>
                    <a:pt x="880" y="1321"/>
                  </a:cubicBezTo>
                  <a:lnTo>
                    <a:pt x="1092" y="1226"/>
                  </a:lnTo>
                  <a:lnTo>
                    <a:pt x="1052" y="917"/>
                  </a:lnTo>
                  <a:lnTo>
                    <a:pt x="1052" y="914"/>
                  </a:lnTo>
                  <a:lnTo>
                    <a:pt x="1049" y="905"/>
                  </a:lnTo>
                  <a:cubicBezTo>
                    <a:pt x="1026" y="744"/>
                    <a:pt x="1012" y="583"/>
                    <a:pt x="1005" y="421"/>
                  </a:cubicBezTo>
                  <a:cubicBezTo>
                    <a:pt x="1005" y="367"/>
                    <a:pt x="1005" y="227"/>
                    <a:pt x="1003" y="1"/>
                  </a:cubicBezTo>
                  <a:close/>
                </a:path>
              </a:pathLst>
            </a:custGeom>
            <a:solidFill>
              <a:srgbClr val="317EAF">
                <a:alpha val="35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2"/>
            <p:cNvSpPr/>
            <p:nvPr/>
          </p:nvSpPr>
          <p:spPr>
            <a:xfrm>
              <a:off x="9994006" y="4643836"/>
              <a:ext cx="2443842" cy="276357"/>
            </a:xfrm>
            <a:custGeom>
              <a:avLst/>
              <a:gdLst/>
              <a:ahLst/>
              <a:cxnLst/>
              <a:rect l="l" t="t" r="r" b="b"/>
              <a:pathLst>
                <a:path w="14543" h="1628" extrusionOk="0">
                  <a:moveTo>
                    <a:pt x="2858" y="711"/>
                  </a:moveTo>
                  <a:cubicBezTo>
                    <a:pt x="2986" y="711"/>
                    <a:pt x="3155" y="715"/>
                    <a:pt x="3365" y="723"/>
                  </a:cubicBezTo>
                  <a:cubicBezTo>
                    <a:pt x="3908" y="744"/>
                    <a:pt x="4231" y="778"/>
                    <a:pt x="4331" y="828"/>
                  </a:cubicBezTo>
                  <a:cubicBezTo>
                    <a:pt x="4236" y="856"/>
                    <a:pt x="4173" y="870"/>
                    <a:pt x="4140" y="870"/>
                  </a:cubicBezTo>
                  <a:lnTo>
                    <a:pt x="4140" y="869"/>
                  </a:lnTo>
                  <a:cubicBezTo>
                    <a:pt x="3730" y="869"/>
                    <a:pt x="3442" y="862"/>
                    <a:pt x="3277" y="846"/>
                  </a:cubicBezTo>
                  <a:cubicBezTo>
                    <a:pt x="2883" y="811"/>
                    <a:pt x="2646" y="790"/>
                    <a:pt x="2567" y="786"/>
                  </a:cubicBezTo>
                  <a:cubicBezTo>
                    <a:pt x="2567" y="785"/>
                    <a:pt x="2566" y="781"/>
                    <a:pt x="2562" y="778"/>
                  </a:cubicBezTo>
                  <a:cubicBezTo>
                    <a:pt x="2557" y="767"/>
                    <a:pt x="2555" y="753"/>
                    <a:pt x="2557" y="742"/>
                  </a:cubicBezTo>
                  <a:cubicBezTo>
                    <a:pt x="2557" y="721"/>
                    <a:pt x="2657" y="711"/>
                    <a:pt x="2858" y="711"/>
                  </a:cubicBezTo>
                  <a:close/>
                  <a:moveTo>
                    <a:pt x="14481" y="1"/>
                  </a:moveTo>
                  <a:lnTo>
                    <a:pt x="14469" y="10"/>
                  </a:lnTo>
                  <a:cubicBezTo>
                    <a:pt x="13607" y="85"/>
                    <a:pt x="12744" y="146"/>
                    <a:pt x="11883" y="195"/>
                  </a:cubicBezTo>
                  <a:cubicBezTo>
                    <a:pt x="11847" y="204"/>
                    <a:pt x="11796" y="217"/>
                    <a:pt x="11727" y="229"/>
                  </a:cubicBezTo>
                  <a:cubicBezTo>
                    <a:pt x="11636" y="245"/>
                    <a:pt x="11584" y="255"/>
                    <a:pt x="11566" y="259"/>
                  </a:cubicBezTo>
                  <a:lnTo>
                    <a:pt x="10411" y="267"/>
                  </a:lnTo>
                  <a:lnTo>
                    <a:pt x="10300" y="267"/>
                  </a:lnTo>
                  <a:cubicBezTo>
                    <a:pt x="10043" y="278"/>
                    <a:pt x="9783" y="287"/>
                    <a:pt x="9524" y="294"/>
                  </a:cubicBezTo>
                  <a:cubicBezTo>
                    <a:pt x="9466" y="297"/>
                    <a:pt x="9408" y="301"/>
                    <a:pt x="9354" y="306"/>
                  </a:cubicBezTo>
                  <a:cubicBezTo>
                    <a:pt x="9138" y="334"/>
                    <a:pt x="9019" y="348"/>
                    <a:pt x="8993" y="350"/>
                  </a:cubicBezTo>
                  <a:lnTo>
                    <a:pt x="8041" y="350"/>
                  </a:lnTo>
                  <a:cubicBezTo>
                    <a:pt x="7979" y="366"/>
                    <a:pt x="7821" y="383"/>
                    <a:pt x="7565" y="404"/>
                  </a:cubicBezTo>
                  <a:lnTo>
                    <a:pt x="6068" y="404"/>
                  </a:lnTo>
                  <a:lnTo>
                    <a:pt x="5986" y="392"/>
                  </a:lnTo>
                  <a:lnTo>
                    <a:pt x="5022" y="385"/>
                  </a:lnTo>
                  <a:cubicBezTo>
                    <a:pt x="4911" y="360"/>
                    <a:pt x="4718" y="347"/>
                    <a:pt x="4441" y="347"/>
                  </a:cubicBezTo>
                  <a:cubicBezTo>
                    <a:pt x="4314" y="347"/>
                    <a:pt x="4168" y="349"/>
                    <a:pt x="4005" y="355"/>
                  </a:cubicBezTo>
                  <a:lnTo>
                    <a:pt x="3989" y="308"/>
                  </a:lnTo>
                  <a:cubicBezTo>
                    <a:pt x="4010" y="292"/>
                    <a:pt x="4031" y="276"/>
                    <a:pt x="4056" y="264"/>
                  </a:cubicBezTo>
                  <a:cubicBezTo>
                    <a:pt x="3116" y="229"/>
                    <a:pt x="2176" y="176"/>
                    <a:pt x="1237" y="110"/>
                  </a:cubicBezTo>
                  <a:cubicBezTo>
                    <a:pt x="1186" y="115"/>
                    <a:pt x="1121" y="122"/>
                    <a:pt x="1042" y="131"/>
                  </a:cubicBezTo>
                  <a:cubicBezTo>
                    <a:pt x="919" y="145"/>
                    <a:pt x="846" y="152"/>
                    <a:pt x="823" y="152"/>
                  </a:cubicBezTo>
                  <a:cubicBezTo>
                    <a:pt x="614" y="152"/>
                    <a:pt x="408" y="138"/>
                    <a:pt x="201" y="110"/>
                  </a:cubicBezTo>
                  <a:cubicBezTo>
                    <a:pt x="134" y="103"/>
                    <a:pt x="67" y="90"/>
                    <a:pt x="1" y="75"/>
                  </a:cubicBezTo>
                  <a:lnTo>
                    <a:pt x="1" y="75"/>
                  </a:lnTo>
                  <a:cubicBezTo>
                    <a:pt x="31" y="260"/>
                    <a:pt x="60" y="446"/>
                    <a:pt x="94" y="632"/>
                  </a:cubicBezTo>
                  <a:cubicBezTo>
                    <a:pt x="111" y="730"/>
                    <a:pt x="125" y="818"/>
                    <a:pt x="136" y="897"/>
                  </a:cubicBezTo>
                  <a:cubicBezTo>
                    <a:pt x="152" y="1007"/>
                    <a:pt x="159" y="1118"/>
                    <a:pt x="157" y="1230"/>
                  </a:cubicBezTo>
                  <a:cubicBezTo>
                    <a:pt x="777" y="1403"/>
                    <a:pt x="1461" y="1505"/>
                    <a:pt x="2206" y="1535"/>
                  </a:cubicBezTo>
                  <a:cubicBezTo>
                    <a:pt x="2557" y="1549"/>
                    <a:pt x="3059" y="1556"/>
                    <a:pt x="3709" y="1556"/>
                  </a:cubicBezTo>
                  <a:cubicBezTo>
                    <a:pt x="3970" y="1556"/>
                    <a:pt x="4256" y="1555"/>
                    <a:pt x="4566" y="1552"/>
                  </a:cubicBezTo>
                  <a:cubicBezTo>
                    <a:pt x="6678" y="1600"/>
                    <a:pt x="8233" y="1626"/>
                    <a:pt x="9227" y="1628"/>
                  </a:cubicBezTo>
                  <a:cubicBezTo>
                    <a:pt x="9717" y="1551"/>
                    <a:pt x="10488" y="1479"/>
                    <a:pt x="11540" y="1414"/>
                  </a:cubicBezTo>
                  <a:cubicBezTo>
                    <a:pt x="12374" y="1361"/>
                    <a:pt x="13375" y="1202"/>
                    <a:pt x="14543" y="935"/>
                  </a:cubicBezTo>
                  <a:cubicBezTo>
                    <a:pt x="14543" y="935"/>
                    <a:pt x="14542" y="935"/>
                    <a:pt x="14540" y="935"/>
                  </a:cubicBezTo>
                  <a:cubicBezTo>
                    <a:pt x="14535" y="935"/>
                    <a:pt x="14520" y="937"/>
                    <a:pt x="14497" y="944"/>
                  </a:cubicBezTo>
                  <a:cubicBezTo>
                    <a:pt x="14489" y="837"/>
                    <a:pt x="14483" y="720"/>
                    <a:pt x="14480" y="593"/>
                  </a:cubicBezTo>
                  <a:cubicBezTo>
                    <a:pt x="14466" y="579"/>
                    <a:pt x="14460" y="560"/>
                    <a:pt x="14462" y="541"/>
                  </a:cubicBezTo>
                  <a:cubicBezTo>
                    <a:pt x="14464" y="530"/>
                    <a:pt x="14469" y="522"/>
                    <a:pt x="14478" y="516"/>
                  </a:cubicBezTo>
                  <a:cubicBezTo>
                    <a:pt x="14476" y="429"/>
                    <a:pt x="14476" y="336"/>
                    <a:pt x="14478" y="241"/>
                  </a:cubicBezTo>
                  <a:lnTo>
                    <a:pt x="14478" y="241"/>
                  </a:lnTo>
                  <a:cubicBezTo>
                    <a:pt x="14205" y="346"/>
                    <a:pt x="13922" y="425"/>
                    <a:pt x="13633" y="472"/>
                  </a:cubicBezTo>
                  <a:cubicBezTo>
                    <a:pt x="13314" y="529"/>
                    <a:pt x="12777" y="586"/>
                    <a:pt x="12025" y="648"/>
                  </a:cubicBezTo>
                  <a:cubicBezTo>
                    <a:pt x="12018" y="630"/>
                    <a:pt x="12013" y="613"/>
                    <a:pt x="12011" y="595"/>
                  </a:cubicBezTo>
                  <a:cubicBezTo>
                    <a:pt x="12565" y="481"/>
                    <a:pt x="13068" y="392"/>
                    <a:pt x="13524" y="323"/>
                  </a:cubicBezTo>
                  <a:cubicBezTo>
                    <a:pt x="13607" y="311"/>
                    <a:pt x="13924" y="269"/>
                    <a:pt x="14478" y="195"/>
                  </a:cubicBezTo>
                  <a:cubicBezTo>
                    <a:pt x="14478" y="132"/>
                    <a:pt x="14480" y="68"/>
                    <a:pt x="14481" y="1"/>
                  </a:cubicBezTo>
                  <a:close/>
                </a:path>
              </a:pathLst>
            </a:custGeom>
            <a:solidFill>
              <a:srgbClr val="317EAF">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2"/>
            <p:cNvSpPr/>
            <p:nvPr/>
          </p:nvSpPr>
          <p:spPr>
            <a:xfrm>
              <a:off x="12733430" y="4186882"/>
              <a:ext cx="108387" cy="223225"/>
            </a:xfrm>
            <a:custGeom>
              <a:avLst/>
              <a:gdLst/>
              <a:ahLst/>
              <a:cxnLst/>
              <a:rect l="l" t="t" r="r" b="b"/>
              <a:pathLst>
                <a:path w="645" h="1315" extrusionOk="0">
                  <a:moveTo>
                    <a:pt x="644" y="0"/>
                  </a:moveTo>
                  <a:cubicBezTo>
                    <a:pt x="639" y="2"/>
                    <a:pt x="450" y="144"/>
                    <a:pt x="80" y="424"/>
                  </a:cubicBezTo>
                  <a:lnTo>
                    <a:pt x="1" y="1315"/>
                  </a:lnTo>
                  <a:cubicBezTo>
                    <a:pt x="59" y="1271"/>
                    <a:pt x="111" y="1229"/>
                    <a:pt x="162" y="1192"/>
                  </a:cubicBezTo>
                  <a:cubicBezTo>
                    <a:pt x="206" y="1154"/>
                    <a:pt x="255" y="1112"/>
                    <a:pt x="310" y="1066"/>
                  </a:cubicBezTo>
                  <a:cubicBezTo>
                    <a:pt x="413" y="978"/>
                    <a:pt x="497" y="910"/>
                    <a:pt x="564" y="861"/>
                  </a:cubicBezTo>
                  <a:lnTo>
                    <a:pt x="569" y="822"/>
                  </a:lnTo>
                  <a:lnTo>
                    <a:pt x="644" y="0"/>
                  </a:lnTo>
                  <a:close/>
                </a:path>
              </a:pathLst>
            </a:custGeom>
            <a:solidFill>
              <a:srgbClr val="9FDCF4">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42"/>
            <p:cNvSpPr/>
            <p:nvPr/>
          </p:nvSpPr>
          <p:spPr>
            <a:xfrm>
              <a:off x="9779584" y="4366642"/>
              <a:ext cx="391035" cy="203363"/>
            </a:xfrm>
            <a:custGeom>
              <a:avLst/>
              <a:gdLst/>
              <a:ahLst/>
              <a:cxnLst/>
              <a:rect l="l" t="t" r="r" b="b"/>
              <a:pathLst>
                <a:path w="2327" h="1198" extrusionOk="0">
                  <a:moveTo>
                    <a:pt x="526" y="267"/>
                  </a:moveTo>
                  <a:cubicBezTo>
                    <a:pt x="569" y="267"/>
                    <a:pt x="621" y="288"/>
                    <a:pt x="682" y="328"/>
                  </a:cubicBezTo>
                  <a:cubicBezTo>
                    <a:pt x="765" y="384"/>
                    <a:pt x="837" y="454"/>
                    <a:pt x="895" y="535"/>
                  </a:cubicBezTo>
                  <a:cubicBezTo>
                    <a:pt x="958" y="621"/>
                    <a:pt x="989" y="684"/>
                    <a:pt x="989" y="728"/>
                  </a:cubicBezTo>
                  <a:cubicBezTo>
                    <a:pt x="989" y="785"/>
                    <a:pt x="977" y="827"/>
                    <a:pt x="954" y="856"/>
                  </a:cubicBezTo>
                  <a:cubicBezTo>
                    <a:pt x="909" y="910"/>
                    <a:pt x="817" y="936"/>
                    <a:pt x="681" y="936"/>
                  </a:cubicBezTo>
                  <a:cubicBezTo>
                    <a:pt x="511" y="936"/>
                    <a:pt x="409" y="884"/>
                    <a:pt x="376" y="778"/>
                  </a:cubicBezTo>
                  <a:cubicBezTo>
                    <a:pt x="374" y="670"/>
                    <a:pt x="374" y="612"/>
                    <a:pt x="374" y="603"/>
                  </a:cubicBezTo>
                  <a:cubicBezTo>
                    <a:pt x="374" y="379"/>
                    <a:pt x="425" y="267"/>
                    <a:pt x="526" y="267"/>
                  </a:cubicBezTo>
                  <a:close/>
                  <a:moveTo>
                    <a:pt x="1" y="0"/>
                  </a:moveTo>
                  <a:lnTo>
                    <a:pt x="85" y="1020"/>
                  </a:lnTo>
                  <a:lnTo>
                    <a:pt x="95" y="1136"/>
                  </a:lnTo>
                  <a:cubicBezTo>
                    <a:pt x="137" y="1140"/>
                    <a:pt x="197" y="1145"/>
                    <a:pt x="278" y="1154"/>
                  </a:cubicBezTo>
                  <a:cubicBezTo>
                    <a:pt x="434" y="1164"/>
                    <a:pt x="569" y="1178"/>
                    <a:pt x="686" y="1197"/>
                  </a:cubicBezTo>
                  <a:lnTo>
                    <a:pt x="1184" y="1197"/>
                  </a:lnTo>
                  <a:lnTo>
                    <a:pt x="1119" y="454"/>
                  </a:lnTo>
                  <a:lnTo>
                    <a:pt x="1664" y="338"/>
                  </a:lnTo>
                  <a:lnTo>
                    <a:pt x="2327" y="202"/>
                  </a:lnTo>
                  <a:lnTo>
                    <a:pt x="2320" y="202"/>
                  </a:lnTo>
                  <a:lnTo>
                    <a:pt x="1"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2"/>
            <p:cNvSpPr/>
            <p:nvPr/>
          </p:nvSpPr>
          <p:spPr>
            <a:xfrm>
              <a:off x="12425072" y="4365284"/>
              <a:ext cx="182494" cy="280261"/>
            </a:xfrm>
            <a:custGeom>
              <a:avLst/>
              <a:gdLst/>
              <a:ahLst/>
              <a:cxnLst/>
              <a:rect l="l" t="t" r="r" b="b"/>
              <a:pathLst>
                <a:path w="1086" h="1651" extrusionOk="0">
                  <a:moveTo>
                    <a:pt x="1082" y="1"/>
                  </a:moveTo>
                  <a:cubicBezTo>
                    <a:pt x="693" y="296"/>
                    <a:pt x="384" y="525"/>
                    <a:pt x="158" y="690"/>
                  </a:cubicBezTo>
                  <a:cubicBezTo>
                    <a:pt x="127" y="715"/>
                    <a:pt x="95" y="739"/>
                    <a:pt x="65" y="760"/>
                  </a:cubicBezTo>
                  <a:lnTo>
                    <a:pt x="0" y="1651"/>
                  </a:lnTo>
                  <a:lnTo>
                    <a:pt x="0" y="1651"/>
                  </a:lnTo>
                  <a:lnTo>
                    <a:pt x="13" y="1642"/>
                  </a:lnTo>
                  <a:lnTo>
                    <a:pt x="153" y="1542"/>
                  </a:lnTo>
                  <a:cubicBezTo>
                    <a:pt x="151" y="1535"/>
                    <a:pt x="151" y="1526"/>
                    <a:pt x="151" y="1517"/>
                  </a:cubicBezTo>
                  <a:cubicBezTo>
                    <a:pt x="151" y="1488"/>
                    <a:pt x="246" y="1423"/>
                    <a:pt x="439" y="1321"/>
                  </a:cubicBezTo>
                  <a:cubicBezTo>
                    <a:pt x="472" y="1304"/>
                    <a:pt x="505" y="1286"/>
                    <a:pt x="539" y="1268"/>
                  </a:cubicBezTo>
                  <a:cubicBezTo>
                    <a:pt x="723" y="1137"/>
                    <a:pt x="881" y="1023"/>
                    <a:pt x="1012" y="923"/>
                  </a:cubicBezTo>
                  <a:lnTo>
                    <a:pt x="1035" y="906"/>
                  </a:lnTo>
                  <a:lnTo>
                    <a:pt x="1044" y="516"/>
                  </a:lnTo>
                  <a:lnTo>
                    <a:pt x="1086" y="1"/>
                  </a:lnTo>
                  <a:close/>
                </a:path>
              </a:pathLst>
            </a:custGeom>
            <a:solidFill>
              <a:srgbClr val="9FDCF4">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42"/>
            <p:cNvSpPr/>
            <p:nvPr/>
          </p:nvSpPr>
          <p:spPr>
            <a:xfrm>
              <a:off x="9967287" y="4439463"/>
              <a:ext cx="2468880" cy="254289"/>
            </a:xfrm>
            <a:custGeom>
              <a:avLst/>
              <a:gdLst/>
              <a:ahLst/>
              <a:cxnLst/>
              <a:rect l="l" t="t" r="r" b="b"/>
              <a:pathLst>
                <a:path w="14692" h="1498" extrusionOk="0">
                  <a:moveTo>
                    <a:pt x="1753" y="331"/>
                  </a:moveTo>
                  <a:cubicBezTo>
                    <a:pt x="1842" y="331"/>
                    <a:pt x="1885" y="393"/>
                    <a:pt x="1883" y="516"/>
                  </a:cubicBezTo>
                  <a:cubicBezTo>
                    <a:pt x="1885" y="574"/>
                    <a:pt x="1873" y="632"/>
                    <a:pt x="1850" y="684"/>
                  </a:cubicBezTo>
                  <a:cubicBezTo>
                    <a:pt x="1820" y="754"/>
                    <a:pt x="1769" y="789"/>
                    <a:pt x="1701" y="789"/>
                  </a:cubicBezTo>
                  <a:cubicBezTo>
                    <a:pt x="1627" y="789"/>
                    <a:pt x="1576" y="761"/>
                    <a:pt x="1548" y="709"/>
                  </a:cubicBezTo>
                  <a:cubicBezTo>
                    <a:pt x="1536" y="653"/>
                    <a:pt x="1531" y="623"/>
                    <a:pt x="1531" y="619"/>
                  </a:cubicBezTo>
                  <a:cubicBezTo>
                    <a:pt x="1531" y="451"/>
                    <a:pt x="1589" y="356"/>
                    <a:pt x="1708" y="335"/>
                  </a:cubicBezTo>
                  <a:cubicBezTo>
                    <a:pt x="1724" y="332"/>
                    <a:pt x="1739" y="331"/>
                    <a:pt x="1753" y="331"/>
                  </a:cubicBezTo>
                  <a:close/>
                  <a:moveTo>
                    <a:pt x="12677" y="453"/>
                  </a:moveTo>
                  <a:cubicBezTo>
                    <a:pt x="12760" y="453"/>
                    <a:pt x="12801" y="512"/>
                    <a:pt x="12800" y="628"/>
                  </a:cubicBezTo>
                  <a:cubicBezTo>
                    <a:pt x="12800" y="667"/>
                    <a:pt x="12782" y="719"/>
                    <a:pt x="12745" y="786"/>
                  </a:cubicBezTo>
                  <a:cubicBezTo>
                    <a:pt x="12698" y="868"/>
                    <a:pt x="12645" y="910"/>
                    <a:pt x="12586" y="910"/>
                  </a:cubicBezTo>
                  <a:cubicBezTo>
                    <a:pt x="12519" y="910"/>
                    <a:pt x="12472" y="882"/>
                    <a:pt x="12447" y="828"/>
                  </a:cubicBezTo>
                  <a:cubicBezTo>
                    <a:pt x="12435" y="770"/>
                    <a:pt x="12430" y="740"/>
                    <a:pt x="12430" y="735"/>
                  </a:cubicBezTo>
                  <a:cubicBezTo>
                    <a:pt x="12430" y="584"/>
                    <a:pt x="12493" y="493"/>
                    <a:pt x="12616" y="462"/>
                  </a:cubicBezTo>
                  <a:cubicBezTo>
                    <a:pt x="12638" y="456"/>
                    <a:pt x="12658" y="453"/>
                    <a:pt x="12677" y="453"/>
                  </a:cubicBezTo>
                  <a:close/>
                  <a:moveTo>
                    <a:pt x="5213" y="502"/>
                  </a:moveTo>
                  <a:cubicBezTo>
                    <a:pt x="5242" y="502"/>
                    <a:pt x="5275" y="507"/>
                    <a:pt x="5312" y="516"/>
                  </a:cubicBezTo>
                  <a:cubicBezTo>
                    <a:pt x="5484" y="562"/>
                    <a:pt x="5570" y="637"/>
                    <a:pt x="5570" y="742"/>
                  </a:cubicBezTo>
                  <a:cubicBezTo>
                    <a:pt x="5568" y="777"/>
                    <a:pt x="5556" y="814"/>
                    <a:pt x="5533" y="842"/>
                  </a:cubicBezTo>
                  <a:lnTo>
                    <a:pt x="5535" y="842"/>
                  </a:lnTo>
                  <a:cubicBezTo>
                    <a:pt x="5506" y="884"/>
                    <a:pt x="5459" y="910"/>
                    <a:pt x="5408" y="910"/>
                  </a:cubicBezTo>
                  <a:cubicBezTo>
                    <a:pt x="5407" y="910"/>
                    <a:pt x="5405" y="910"/>
                    <a:pt x="5403" y="910"/>
                  </a:cubicBezTo>
                  <a:cubicBezTo>
                    <a:pt x="5170" y="910"/>
                    <a:pt x="5054" y="835"/>
                    <a:pt x="5054" y="682"/>
                  </a:cubicBezTo>
                  <a:cubicBezTo>
                    <a:pt x="5054" y="563"/>
                    <a:pt x="5107" y="502"/>
                    <a:pt x="5213" y="502"/>
                  </a:cubicBezTo>
                  <a:close/>
                  <a:moveTo>
                    <a:pt x="3641" y="211"/>
                  </a:moveTo>
                  <a:cubicBezTo>
                    <a:pt x="3762" y="223"/>
                    <a:pt x="3973" y="281"/>
                    <a:pt x="4274" y="383"/>
                  </a:cubicBezTo>
                  <a:cubicBezTo>
                    <a:pt x="4646" y="507"/>
                    <a:pt x="4830" y="614"/>
                    <a:pt x="4830" y="704"/>
                  </a:cubicBezTo>
                  <a:cubicBezTo>
                    <a:pt x="4834" y="788"/>
                    <a:pt x="4783" y="865"/>
                    <a:pt x="4704" y="896"/>
                  </a:cubicBezTo>
                  <a:cubicBezTo>
                    <a:pt x="4606" y="942"/>
                    <a:pt x="4429" y="965"/>
                    <a:pt x="4173" y="965"/>
                  </a:cubicBezTo>
                  <a:cubicBezTo>
                    <a:pt x="3485" y="965"/>
                    <a:pt x="2974" y="921"/>
                    <a:pt x="2637" y="837"/>
                  </a:cubicBezTo>
                  <a:cubicBezTo>
                    <a:pt x="2334" y="758"/>
                    <a:pt x="2183" y="649"/>
                    <a:pt x="2183" y="511"/>
                  </a:cubicBezTo>
                  <a:cubicBezTo>
                    <a:pt x="2183" y="411"/>
                    <a:pt x="2242" y="342"/>
                    <a:pt x="2363" y="306"/>
                  </a:cubicBezTo>
                  <a:cubicBezTo>
                    <a:pt x="2437" y="281"/>
                    <a:pt x="2642" y="249"/>
                    <a:pt x="2977" y="211"/>
                  </a:cubicBezTo>
                  <a:close/>
                  <a:moveTo>
                    <a:pt x="11624" y="329"/>
                  </a:moveTo>
                  <a:cubicBezTo>
                    <a:pt x="11807" y="329"/>
                    <a:pt x="11960" y="350"/>
                    <a:pt x="12084" y="395"/>
                  </a:cubicBezTo>
                  <a:cubicBezTo>
                    <a:pt x="12262" y="456"/>
                    <a:pt x="12351" y="553"/>
                    <a:pt x="12351" y="686"/>
                  </a:cubicBezTo>
                  <a:cubicBezTo>
                    <a:pt x="12351" y="763"/>
                    <a:pt x="12326" y="821"/>
                    <a:pt x="12277" y="863"/>
                  </a:cubicBezTo>
                  <a:cubicBezTo>
                    <a:pt x="12193" y="930"/>
                    <a:pt x="12034" y="965"/>
                    <a:pt x="11800" y="965"/>
                  </a:cubicBezTo>
                  <a:cubicBezTo>
                    <a:pt x="11418" y="965"/>
                    <a:pt x="11129" y="935"/>
                    <a:pt x="10933" y="877"/>
                  </a:cubicBezTo>
                  <a:cubicBezTo>
                    <a:pt x="10750" y="826"/>
                    <a:pt x="10659" y="754"/>
                    <a:pt x="10659" y="661"/>
                  </a:cubicBezTo>
                  <a:cubicBezTo>
                    <a:pt x="10659" y="581"/>
                    <a:pt x="10747" y="507"/>
                    <a:pt x="10924" y="442"/>
                  </a:cubicBezTo>
                  <a:cubicBezTo>
                    <a:pt x="11111" y="377"/>
                    <a:pt x="11306" y="341"/>
                    <a:pt x="11504" y="332"/>
                  </a:cubicBezTo>
                  <a:cubicBezTo>
                    <a:pt x="11545" y="330"/>
                    <a:pt x="11585" y="329"/>
                    <a:pt x="11624" y="329"/>
                  </a:cubicBezTo>
                  <a:close/>
                  <a:moveTo>
                    <a:pt x="2813" y="1"/>
                  </a:moveTo>
                  <a:cubicBezTo>
                    <a:pt x="2162" y="1"/>
                    <a:pt x="1224" y="10"/>
                    <a:pt x="0" y="27"/>
                  </a:cubicBezTo>
                  <a:lnTo>
                    <a:pt x="65" y="768"/>
                  </a:lnTo>
                  <a:lnTo>
                    <a:pt x="109" y="1166"/>
                  </a:lnTo>
                  <a:cubicBezTo>
                    <a:pt x="126" y="1165"/>
                    <a:pt x="146" y="1164"/>
                    <a:pt x="168" y="1164"/>
                  </a:cubicBezTo>
                  <a:cubicBezTo>
                    <a:pt x="231" y="1164"/>
                    <a:pt x="314" y="1171"/>
                    <a:pt x="419" y="1184"/>
                  </a:cubicBezTo>
                  <a:cubicBezTo>
                    <a:pt x="1003" y="1256"/>
                    <a:pt x="1350" y="1296"/>
                    <a:pt x="1459" y="1305"/>
                  </a:cubicBezTo>
                  <a:cubicBezTo>
                    <a:pt x="1441" y="1308"/>
                    <a:pt x="1419" y="1312"/>
                    <a:pt x="1394" y="1314"/>
                  </a:cubicBezTo>
                  <a:cubicBezTo>
                    <a:pt x="2334" y="1382"/>
                    <a:pt x="3273" y="1433"/>
                    <a:pt x="4213" y="1470"/>
                  </a:cubicBezTo>
                  <a:cubicBezTo>
                    <a:pt x="4277" y="1439"/>
                    <a:pt x="4346" y="1423"/>
                    <a:pt x="4415" y="1423"/>
                  </a:cubicBezTo>
                  <a:cubicBezTo>
                    <a:pt x="4425" y="1423"/>
                    <a:pt x="4434" y="1423"/>
                    <a:pt x="4444" y="1424"/>
                  </a:cubicBezTo>
                  <a:cubicBezTo>
                    <a:pt x="4518" y="1429"/>
                    <a:pt x="4592" y="1438"/>
                    <a:pt x="4664" y="1450"/>
                  </a:cubicBezTo>
                  <a:cubicBezTo>
                    <a:pt x="4690" y="1450"/>
                    <a:pt x="4772" y="1456"/>
                    <a:pt x="4912" y="1463"/>
                  </a:cubicBezTo>
                  <a:cubicBezTo>
                    <a:pt x="5053" y="1471"/>
                    <a:pt x="5135" y="1475"/>
                    <a:pt x="5160" y="1478"/>
                  </a:cubicBezTo>
                  <a:lnTo>
                    <a:pt x="6119" y="1484"/>
                  </a:lnTo>
                  <a:lnTo>
                    <a:pt x="6198" y="1498"/>
                  </a:lnTo>
                  <a:lnTo>
                    <a:pt x="7733" y="1498"/>
                  </a:lnTo>
                  <a:cubicBezTo>
                    <a:pt x="7788" y="1482"/>
                    <a:pt x="7945" y="1464"/>
                    <a:pt x="8208" y="1442"/>
                  </a:cubicBezTo>
                  <a:lnTo>
                    <a:pt x="9286" y="1442"/>
                  </a:lnTo>
                  <a:cubicBezTo>
                    <a:pt x="9464" y="1421"/>
                    <a:pt x="9581" y="1407"/>
                    <a:pt x="9641" y="1401"/>
                  </a:cubicBezTo>
                  <a:cubicBezTo>
                    <a:pt x="9865" y="1385"/>
                    <a:pt x="10179" y="1375"/>
                    <a:pt x="10586" y="1373"/>
                  </a:cubicBezTo>
                  <a:lnTo>
                    <a:pt x="11744" y="1371"/>
                  </a:lnTo>
                  <a:cubicBezTo>
                    <a:pt x="11759" y="1368"/>
                    <a:pt x="11787" y="1367"/>
                    <a:pt x="11827" y="1367"/>
                  </a:cubicBezTo>
                  <a:cubicBezTo>
                    <a:pt x="11879" y="1367"/>
                    <a:pt x="11952" y="1369"/>
                    <a:pt x="12044" y="1373"/>
                  </a:cubicBezTo>
                  <a:lnTo>
                    <a:pt x="12058" y="1377"/>
                  </a:lnTo>
                  <a:cubicBezTo>
                    <a:pt x="12065" y="1378"/>
                    <a:pt x="12070" y="1382"/>
                    <a:pt x="12072" y="1389"/>
                  </a:cubicBezTo>
                  <a:cubicBezTo>
                    <a:pt x="12063" y="1392"/>
                    <a:pt x="12051" y="1396"/>
                    <a:pt x="12039" y="1399"/>
                  </a:cubicBezTo>
                  <a:cubicBezTo>
                    <a:pt x="12900" y="1350"/>
                    <a:pt x="13762" y="1289"/>
                    <a:pt x="14625" y="1214"/>
                  </a:cubicBezTo>
                  <a:lnTo>
                    <a:pt x="14691" y="323"/>
                  </a:lnTo>
                  <a:lnTo>
                    <a:pt x="11667" y="127"/>
                  </a:lnTo>
                  <a:lnTo>
                    <a:pt x="7556" y="376"/>
                  </a:lnTo>
                  <a:cubicBezTo>
                    <a:pt x="6215" y="248"/>
                    <a:pt x="4930" y="127"/>
                    <a:pt x="3699" y="11"/>
                  </a:cubicBezTo>
                  <a:cubicBezTo>
                    <a:pt x="3516" y="4"/>
                    <a:pt x="3220" y="1"/>
                    <a:pt x="2813" y="1"/>
                  </a:cubicBezTo>
                  <a:close/>
                </a:path>
              </a:pathLst>
            </a:custGeom>
            <a:solidFill>
              <a:srgbClr val="9FDCF4">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42"/>
            <p:cNvSpPr/>
            <p:nvPr/>
          </p:nvSpPr>
          <p:spPr>
            <a:xfrm>
              <a:off x="11593767" y="4689158"/>
              <a:ext cx="130905" cy="4583"/>
            </a:xfrm>
            <a:custGeom>
              <a:avLst/>
              <a:gdLst/>
              <a:ahLst/>
              <a:cxnLst/>
              <a:rect l="l" t="t" r="r" b="b"/>
              <a:pathLst>
                <a:path w="779" h="27" extrusionOk="0">
                  <a:moveTo>
                    <a:pt x="779" y="0"/>
                  </a:moveTo>
                  <a:cubicBezTo>
                    <a:pt x="486" y="2"/>
                    <a:pt x="226" y="11"/>
                    <a:pt x="0" y="27"/>
                  </a:cubicBezTo>
                  <a:cubicBezTo>
                    <a:pt x="260" y="20"/>
                    <a:pt x="519" y="11"/>
                    <a:pt x="779" y="0"/>
                  </a:cubicBezTo>
                  <a:close/>
                </a:path>
              </a:pathLst>
            </a:custGeom>
            <a:solidFill>
              <a:srgbClr val="9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42"/>
            <p:cNvSpPr/>
            <p:nvPr/>
          </p:nvSpPr>
          <p:spPr>
            <a:xfrm>
              <a:off x="9967287" y="4421300"/>
              <a:ext cx="2484676" cy="81990"/>
            </a:xfrm>
            <a:custGeom>
              <a:avLst/>
              <a:gdLst/>
              <a:ahLst/>
              <a:cxnLst/>
              <a:rect l="l" t="t" r="r" b="b"/>
              <a:pathLst>
                <a:path w="14786" h="483" extrusionOk="0">
                  <a:moveTo>
                    <a:pt x="2767" y="1"/>
                  </a:moveTo>
                  <a:cubicBezTo>
                    <a:pt x="2220" y="1"/>
                    <a:pt x="1479" y="6"/>
                    <a:pt x="544" y="18"/>
                  </a:cubicBezTo>
                  <a:lnTo>
                    <a:pt x="0" y="134"/>
                  </a:lnTo>
                  <a:cubicBezTo>
                    <a:pt x="1224" y="117"/>
                    <a:pt x="2162" y="108"/>
                    <a:pt x="2814" y="108"/>
                  </a:cubicBezTo>
                  <a:cubicBezTo>
                    <a:pt x="3221" y="108"/>
                    <a:pt x="3517" y="111"/>
                    <a:pt x="3701" y="118"/>
                  </a:cubicBezTo>
                  <a:cubicBezTo>
                    <a:pt x="4930" y="232"/>
                    <a:pt x="6215" y="355"/>
                    <a:pt x="7558" y="483"/>
                  </a:cubicBezTo>
                  <a:lnTo>
                    <a:pt x="11669" y="234"/>
                  </a:lnTo>
                  <a:lnTo>
                    <a:pt x="14693" y="430"/>
                  </a:lnTo>
                  <a:cubicBezTo>
                    <a:pt x="14723" y="407"/>
                    <a:pt x="14754" y="385"/>
                    <a:pt x="14786" y="358"/>
                  </a:cubicBezTo>
                  <a:lnTo>
                    <a:pt x="11667" y="127"/>
                  </a:lnTo>
                  <a:lnTo>
                    <a:pt x="7556" y="376"/>
                  </a:lnTo>
                  <a:cubicBezTo>
                    <a:pt x="6215" y="248"/>
                    <a:pt x="4930" y="127"/>
                    <a:pt x="3699" y="11"/>
                  </a:cubicBezTo>
                  <a:cubicBezTo>
                    <a:pt x="3509" y="4"/>
                    <a:pt x="3198" y="1"/>
                    <a:pt x="2767" y="1"/>
                  </a:cubicBezTo>
                  <a:close/>
                </a:path>
              </a:pathLst>
            </a:custGeom>
            <a:solidFill>
              <a:srgbClr val="EF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42"/>
            <p:cNvSpPr/>
            <p:nvPr/>
          </p:nvSpPr>
          <p:spPr>
            <a:xfrm>
              <a:off x="9779584" y="4060422"/>
              <a:ext cx="3062238" cy="424721"/>
            </a:xfrm>
            <a:custGeom>
              <a:avLst/>
              <a:gdLst/>
              <a:ahLst/>
              <a:cxnLst/>
              <a:rect l="l" t="t" r="r" b="b"/>
              <a:pathLst>
                <a:path w="18223" h="2502" extrusionOk="0">
                  <a:moveTo>
                    <a:pt x="11515" y="0"/>
                  </a:moveTo>
                  <a:lnTo>
                    <a:pt x="9094" y="42"/>
                  </a:lnTo>
                  <a:cubicBezTo>
                    <a:pt x="8601" y="30"/>
                    <a:pt x="8149" y="25"/>
                    <a:pt x="7732" y="25"/>
                  </a:cubicBezTo>
                  <a:cubicBezTo>
                    <a:pt x="6124" y="188"/>
                    <a:pt x="4631" y="344"/>
                    <a:pt x="3254" y="489"/>
                  </a:cubicBezTo>
                  <a:cubicBezTo>
                    <a:pt x="2839" y="535"/>
                    <a:pt x="2448" y="577"/>
                    <a:pt x="2085" y="615"/>
                  </a:cubicBezTo>
                  <a:lnTo>
                    <a:pt x="1" y="1806"/>
                  </a:lnTo>
                  <a:lnTo>
                    <a:pt x="2320" y="2007"/>
                  </a:lnTo>
                  <a:lnTo>
                    <a:pt x="2327" y="2007"/>
                  </a:lnTo>
                  <a:lnTo>
                    <a:pt x="1664" y="2142"/>
                  </a:lnTo>
                  <a:cubicBezTo>
                    <a:pt x="2582" y="2132"/>
                    <a:pt x="3313" y="2126"/>
                    <a:pt x="3858" y="2126"/>
                  </a:cubicBezTo>
                  <a:cubicBezTo>
                    <a:pt x="4303" y="2126"/>
                    <a:pt x="4623" y="2130"/>
                    <a:pt x="4818" y="2137"/>
                  </a:cubicBezTo>
                  <a:cubicBezTo>
                    <a:pt x="6047" y="2253"/>
                    <a:pt x="7334" y="2374"/>
                    <a:pt x="8675" y="2502"/>
                  </a:cubicBezTo>
                  <a:lnTo>
                    <a:pt x="12788" y="2253"/>
                  </a:lnTo>
                  <a:lnTo>
                    <a:pt x="15903" y="2484"/>
                  </a:lnTo>
                  <a:cubicBezTo>
                    <a:pt x="16129" y="2321"/>
                    <a:pt x="16436" y="2092"/>
                    <a:pt x="16827" y="1795"/>
                  </a:cubicBezTo>
                  <a:cubicBezTo>
                    <a:pt x="16632" y="1764"/>
                    <a:pt x="16350" y="1720"/>
                    <a:pt x="15984" y="1669"/>
                  </a:cubicBezTo>
                  <a:cubicBezTo>
                    <a:pt x="16143" y="1623"/>
                    <a:pt x="16401" y="1546"/>
                    <a:pt x="16759" y="1439"/>
                  </a:cubicBezTo>
                  <a:cubicBezTo>
                    <a:pt x="17156" y="1320"/>
                    <a:pt x="17458" y="1231"/>
                    <a:pt x="17660" y="1169"/>
                  </a:cubicBezTo>
                  <a:cubicBezTo>
                    <a:pt x="18030" y="889"/>
                    <a:pt x="18217" y="749"/>
                    <a:pt x="18222" y="745"/>
                  </a:cubicBezTo>
                  <a:cubicBezTo>
                    <a:pt x="17300" y="598"/>
                    <a:pt x="16043" y="387"/>
                    <a:pt x="14450" y="112"/>
                  </a:cubicBezTo>
                  <a:cubicBezTo>
                    <a:pt x="14425" y="107"/>
                    <a:pt x="14401" y="102"/>
                    <a:pt x="14376" y="98"/>
                  </a:cubicBezTo>
                  <a:cubicBezTo>
                    <a:pt x="14188" y="89"/>
                    <a:pt x="13724" y="72"/>
                    <a:pt x="12986" y="42"/>
                  </a:cubicBezTo>
                  <a:cubicBezTo>
                    <a:pt x="12314" y="14"/>
                    <a:pt x="11825" y="0"/>
                    <a:pt x="11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42"/>
            <p:cNvSpPr/>
            <p:nvPr/>
          </p:nvSpPr>
          <p:spPr>
            <a:xfrm>
              <a:off x="12465066" y="4258854"/>
              <a:ext cx="281807" cy="194197"/>
            </a:xfrm>
            <a:custGeom>
              <a:avLst/>
              <a:gdLst/>
              <a:ahLst/>
              <a:cxnLst/>
              <a:rect l="l" t="t" r="r" b="b"/>
              <a:pathLst>
                <a:path w="1677" h="1144" extrusionOk="0">
                  <a:moveTo>
                    <a:pt x="1271" y="263"/>
                  </a:moveTo>
                  <a:cubicBezTo>
                    <a:pt x="1393" y="263"/>
                    <a:pt x="1454" y="382"/>
                    <a:pt x="1454" y="619"/>
                  </a:cubicBezTo>
                  <a:cubicBezTo>
                    <a:pt x="1454" y="658"/>
                    <a:pt x="1428" y="714"/>
                    <a:pt x="1372" y="784"/>
                  </a:cubicBezTo>
                  <a:cubicBezTo>
                    <a:pt x="1305" y="872"/>
                    <a:pt x="1230" y="916"/>
                    <a:pt x="1147" y="916"/>
                  </a:cubicBezTo>
                  <a:cubicBezTo>
                    <a:pt x="1067" y="916"/>
                    <a:pt x="1011" y="852"/>
                    <a:pt x="981" y="726"/>
                  </a:cubicBezTo>
                  <a:cubicBezTo>
                    <a:pt x="967" y="600"/>
                    <a:pt x="960" y="533"/>
                    <a:pt x="960" y="526"/>
                  </a:cubicBezTo>
                  <a:cubicBezTo>
                    <a:pt x="960" y="481"/>
                    <a:pt x="984" y="432"/>
                    <a:pt x="1035" y="379"/>
                  </a:cubicBezTo>
                  <a:cubicBezTo>
                    <a:pt x="1083" y="326"/>
                    <a:pt x="1142" y="290"/>
                    <a:pt x="1209" y="272"/>
                  </a:cubicBezTo>
                  <a:cubicBezTo>
                    <a:pt x="1231" y="266"/>
                    <a:pt x="1252" y="263"/>
                    <a:pt x="1271" y="263"/>
                  </a:cubicBezTo>
                  <a:close/>
                  <a:moveTo>
                    <a:pt x="1677" y="0"/>
                  </a:moveTo>
                  <a:cubicBezTo>
                    <a:pt x="1475" y="62"/>
                    <a:pt x="1174" y="151"/>
                    <a:pt x="776" y="270"/>
                  </a:cubicBezTo>
                  <a:cubicBezTo>
                    <a:pt x="418" y="377"/>
                    <a:pt x="160" y="454"/>
                    <a:pt x="1" y="500"/>
                  </a:cubicBezTo>
                  <a:cubicBezTo>
                    <a:pt x="367" y="551"/>
                    <a:pt x="650" y="595"/>
                    <a:pt x="844" y="626"/>
                  </a:cubicBezTo>
                  <a:cubicBezTo>
                    <a:pt x="845" y="627"/>
                    <a:pt x="845" y="628"/>
                    <a:pt x="846" y="628"/>
                  </a:cubicBezTo>
                  <a:cubicBezTo>
                    <a:pt x="846" y="628"/>
                    <a:pt x="847" y="627"/>
                    <a:pt x="848" y="626"/>
                  </a:cubicBezTo>
                  <a:lnTo>
                    <a:pt x="848" y="626"/>
                  </a:lnTo>
                  <a:lnTo>
                    <a:pt x="806" y="1143"/>
                  </a:lnTo>
                  <a:cubicBezTo>
                    <a:pt x="1051" y="1070"/>
                    <a:pt x="1314" y="986"/>
                    <a:pt x="1598" y="891"/>
                  </a:cubicBezTo>
                  <a:lnTo>
                    <a:pt x="1677"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42"/>
            <p:cNvSpPr/>
            <p:nvPr/>
          </p:nvSpPr>
          <p:spPr>
            <a:xfrm>
              <a:off x="9842264" y="4411964"/>
              <a:ext cx="103682" cy="113734"/>
            </a:xfrm>
            <a:custGeom>
              <a:avLst/>
              <a:gdLst/>
              <a:ahLst/>
              <a:cxnLst/>
              <a:rect l="l" t="t" r="r" b="b"/>
              <a:pathLst>
                <a:path w="617" h="670" extrusionOk="0">
                  <a:moveTo>
                    <a:pt x="154" y="1"/>
                  </a:moveTo>
                  <a:cubicBezTo>
                    <a:pt x="52" y="1"/>
                    <a:pt x="1" y="113"/>
                    <a:pt x="1" y="336"/>
                  </a:cubicBezTo>
                  <a:cubicBezTo>
                    <a:pt x="1" y="345"/>
                    <a:pt x="1" y="403"/>
                    <a:pt x="3" y="511"/>
                  </a:cubicBezTo>
                  <a:cubicBezTo>
                    <a:pt x="36" y="617"/>
                    <a:pt x="138" y="667"/>
                    <a:pt x="308" y="669"/>
                  </a:cubicBezTo>
                  <a:cubicBezTo>
                    <a:pt x="444" y="669"/>
                    <a:pt x="536" y="643"/>
                    <a:pt x="581" y="589"/>
                  </a:cubicBezTo>
                  <a:cubicBezTo>
                    <a:pt x="606" y="560"/>
                    <a:pt x="616" y="518"/>
                    <a:pt x="616" y="461"/>
                  </a:cubicBezTo>
                  <a:cubicBezTo>
                    <a:pt x="616" y="417"/>
                    <a:pt x="585" y="354"/>
                    <a:pt x="522" y="268"/>
                  </a:cubicBezTo>
                  <a:cubicBezTo>
                    <a:pt x="464" y="187"/>
                    <a:pt x="392" y="117"/>
                    <a:pt x="309" y="61"/>
                  </a:cubicBezTo>
                  <a:cubicBezTo>
                    <a:pt x="249" y="21"/>
                    <a:pt x="197" y="1"/>
                    <a:pt x="154"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42"/>
            <p:cNvSpPr/>
            <p:nvPr/>
          </p:nvSpPr>
          <p:spPr>
            <a:xfrm>
              <a:off x="12626219" y="4303158"/>
              <a:ext cx="83349" cy="111188"/>
            </a:xfrm>
            <a:custGeom>
              <a:avLst/>
              <a:gdLst/>
              <a:ahLst/>
              <a:cxnLst/>
              <a:rect l="l" t="t" r="r" b="b"/>
              <a:pathLst>
                <a:path w="496" h="655" extrusionOk="0">
                  <a:moveTo>
                    <a:pt x="313" y="0"/>
                  </a:moveTo>
                  <a:cubicBezTo>
                    <a:pt x="293" y="0"/>
                    <a:pt x="272" y="3"/>
                    <a:pt x="250" y="9"/>
                  </a:cubicBezTo>
                  <a:cubicBezTo>
                    <a:pt x="183" y="29"/>
                    <a:pt x="124" y="65"/>
                    <a:pt x="78" y="116"/>
                  </a:cubicBezTo>
                  <a:cubicBezTo>
                    <a:pt x="25" y="171"/>
                    <a:pt x="1" y="220"/>
                    <a:pt x="1" y="265"/>
                  </a:cubicBezTo>
                  <a:cubicBezTo>
                    <a:pt x="1" y="271"/>
                    <a:pt x="8" y="337"/>
                    <a:pt x="22" y="463"/>
                  </a:cubicBezTo>
                  <a:cubicBezTo>
                    <a:pt x="52" y="591"/>
                    <a:pt x="108" y="655"/>
                    <a:pt x="190" y="655"/>
                  </a:cubicBezTo>
                  <a:cubicBezTo>
                    <a:pt x="273" y="655"/>
                    <a:pt x="346" y="611"/>
                    <a:pt x="415" y="523"/>
                  </a:cubicBezTo>
                  <a:cubicBezTo>
                    <a:pt x="469" y="451"/>
                    <a:pt x="495" y="395"/>
                    <a:pt x="495" y="356"/>
                  </a:cubicBezTo>
                  <a:cubicBezTo>
                    <a:pt x="495" y="119"/>
                    <a:pt x="435" y="0"/>
                    <a:pt x="313"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42"/>
            <p:cNvSpPr/>
            <p:nvPr/>
          </p:nvSpPr>
          <p:spPr>
            <a:xfrm>
              <a:off x="10224055" y="4495479"/>
              <a:ext cx="59823" cy="78086"/>
            </a:xfrm>
            <a:custGeom>
              <a:avLst/>
              <a:gdLst/>
              <a:ahLst/>
              <a:cxnLst/>
              <a:rect l="l" t="t" r="r" b="b"/>
              <a:pathLst>
                <a:path w="356" h="460" extrusionOk="0">
                  <a:moveTo>
                    <a:pt x="224" y="1"/>
                  </a:moveTo>
                  <a:cubicBezTo>
                    <a:pt x="211" y="1"/>
                    <a:pt x="196" y="2"/>
                    <a:pt x="180" y="5"/>
                  </a:cubicBezTo>
                  <a:cubicBezTo>
                    <a:pt x="61" y="26"/>
                    <a:pt x="1" y="121"/>
                    <a:pt x="1" y="289"/>
                  </a:cubicBezTo>
                  <a:cubicBezTo>
                    <a:pt x="1" y="293"/>
                    <a:pt x="8" y="323"/>
                    <a:pt x="20" y="379"/>
                  </a:cubicBezTo>
                  <a:cubicBezTo>
                    <a:pt x="48" y="431"/>
                    <a:pt x="99" y="459"/>
                    <a:pt x="171" y="459"/>
                  </a:cubicBezTo>
                  <a:cubicBezTo>
                    <a:pt x="241" y="459"/>
                    <a:pt x="292" y="424"/>
                    <a:pt x="322" y="354"/>
                  </a:cubicBezTo>
                  <a:cubicBezTo>
                    <a:pt x="345" y="302"/>
                    <a:pt x="355" y="244"/>
                    <a:pt x="355" y="186"/>
                  </a:cubicBezTo>
                  <a:cubicBezTo>
                    <a:pt x="355" y="63"/>
                    <a:pt x="312" y="1"/>
                    <a:pt x="224"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42"/>
            <p:cNvSpPr/>
            <p:nvPr/>
          </p:nvSpPr>
          <p:spPr>
            <a:xfrm>
              <a:off x="11758113" y="4495139"/>
              <a:ext cx="284664" cy="107793"/>
            </a:xfrm>
            <a:custGeom>
              <a:avLst/>
              <a:gdLst/>
              <a:ahLst/>
              <a:cxnLst/>
              <a:rect l="l" t="t" r="r" b="b"/>
              <a:pathLst>
                <a:path w="1694" h="635" extrusionOk="0">
                  <a:moveTo>
                    <a:pt x="973" y="0"/>
                  </a:moveTo>
                  <a:cubicBezTo>
                    <a:pt x="933" y="0"/>
                    <a:pt x="891" y="2"/>
                    <a:pt x="847" y="4"/>
                  </a:cubicBezTo>
                  <a:cubicBezTo>
                    <a:pt x="649" y="11"/>
                    <a:pt x="453" y="48"/>
                    <a:pt x="267" y="113"/>
                  </a:cubicBezTo>
                  <a:cubicBezTo>
                    <a:pt x="88" y="179"/>
                    <a:pt x="0" y="251"/>
                    <a:pt x="0" y="332"/>
                  </a:cubicBezTo>
                  <a:cubicBezTo>
                    <a:pt x="0" y="425"/>
                    <a:pt x="92" y="498"/>
                    <a:pt x="274" y="549"/>
                  </a:cubicBezTo>
                  <a:cubicBezTo>
                    <a:pt x="472" y="607"/>
                    <a:pt x="761" y="635"/>
                    <a:pt x="1143" y="635"/>
                  </a:cubicBezTo>
                  <a:cubicBezTo>
                    <a:pt x="1377" y="635"/>
                    <a:pt x="1534" y="602"/>
                    <a:pt x="1619" y="535"/>
                  </a:cubicBezTo>
                  <a:cubicBezTo>
                    <a:pt x="1668" y="493"/>
                    <a:pt x="1694" y="433"/>
                    <a:pt x="1694" y="356"/>
                  </a:cubicBezTo>
                  <a:cubicBezTo>
                    <a:pt x="1694" y="225"/>
                    <a:pt x="1605" y="127"/>
                    <a:pt x="1427" y="65"/>
                  </a:cubicBezTo>
                  <a:cubicBezTo>
                    <a:pt x="1303" y="22"/>
                    <a:pt x="1152" y="0"/>
                    <a:pt x="973"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42"/>
            <p:cNvSpPr/>
            <p:nvPr/>
          </p:nvSpPr>
          <p:spPr>
            <a:xfrm>
              <a:off x="12055884" y="4516358"/>
              <a:ext cx="62344" cy="77747"/>
            </a:xfrm>
            <a:custGeom>
              <a:avLst/>
              <a:gdLst/>
              <a:ahLst/>
              <a:cxnLst/>
              <a:rect l="l" t="t" r="r" b="b"/>
              <a:pathLst>
                <a:path w="371" h="458" extrusionOk="0">
                  <a:moveTo>
                    <a:pt x="247" y="0"/>
                  </a:moveTo>
                  <a:cubicBezTo>
                    <a:pt x="229" y="0"/>
                    <a:pt x="209" y="3"/>
                    <a:pt x="187" y="9"/>
                  </a:cubicBezTo>
                  <a:cubicBezTo>
                    <a:pt x="64" y="40"/>
                    <a:pt x="1" y="131"/>
                    <a:pt x="1" y="282"/>
                  </a:cubicBezTo>
                  <a:cubicBezTo>
                    <a:pt x="1" y="286"/>
                    <a:pt x="6" y="317"/>
                    <a:pt x="17" y="375"/>
                  </a:cubicBezTo>
                  <a:cubicBezTo>
                    <a:pt x="43" y="429"/>
                    <a:pt x="90" y="457"/>
                    <a:pt x="157" y="457"/>
                  </a:cubicBezTo>
                  <a:cubicBezTo>
                    <a:pt x="215" y="457"/>
                    <a:pt x="269" y="415"/>
                    <a:pt x="316" y="333"/>
                  </a:cubicBezTo>
                  <a:cubicBezTo>
                    <a:pt x="353" y="266"/>
                    <a:pt x="371" y="214"/>
                    <a:pt x="371" y="175"/>
                  </a:cubicBezTo>
                  <a:cubicBezTo>
                    <a:pt x="371" y="59"/>
                    <a:pt x="330" y="0"/>
                    <a:pt x="247"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42"/>
            <p:cNvSpPr/>
            <p:nvPr/>
          </p:nvSpPr>
          <p:spPr>
            <a:xfrm>
              <a:off x="10333787" y="4475109"/>
              <a:ext cx="445817" cy="128163"/>
            </a:xfrm>
            <a:custGeom>
              <a:avLst/>
              <a:gdLst/>
              <a:ahLst/>
              <a:cxnLst/>
              <a:rect l="l" t="t" r="r" b="b"/>
              <a:pathLst>
                <a:path w="2653" h="755" extrusionOk="0">
                  <a:moveTo>
                    <a:pt x="794" y="1"/>
                  </a:moveTo>
                  <a:cubicBezTo>
                    <a:pt x="461" y="39"/>
                    <a:pt x="256" y="71"/>
                    <a:pt x="181" y="96"/>
                  </a:cubicBezTo>
                  <a:cubicBezTo>
                    <a:pt x="61" y="132"/>
                    <a:pt x="0" y="201"/>
                    <a:pt x="0" y="301"/>
                  </a:cubicBezTo>
                  <a:cubicBezTo>
                    <a:pt x="0" y="439"/>
                    <a:pt x="153" y="548"/>
                    <a:pt x="456" y="627"/>
                  </a:cubicBezTo>
                  <a:cubicBezTo>
                    <a:pt x="793" y="711"/>
                    <a:pt x="1304" y="755"/>
                    <a:pt x="1992" y="755"/>
                  </a:cubicBezTo>
                  <a:cubicBezTo>
                    <a:pt x="2248" y="755"/>
                    <a:pt x="2425" y="732"/>
                    <a:pt x="2523" y="686"/>
                  </a:cubicBezTo>
                  <a:cubicBezTo>
                    <a:pt x="2602" y="655"/>
                    <a:pt x="2653" y="578"/>
                    <a:pt x="2649" y="494"/>
                  </a:cubicBezTo>
                  <a:cubicBezTo>
                    <a:pt x="2649" y="404"/>
                    <a:pt x="2463" y="297"/>
                    <a:pt x="2093" y="173"/>
                  </a:cubicBezTo>
                  <a:cubicBezTo>
                    <a:pt x="1792" y="71"/>
                    <a:pt x="1581" y="13"/>
                    <a:pt x="1460"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42"/>
            <p:cNvSpPr/>
            <p:nvPr/>
          </p:nvSpPr>
          <p:spPr>
            <a:xfrm>
              <a:off x="10816908" y="4524505"/>
              <a:ext cx="86374" cy="69599"/>
            </a:xfrm>
            <a:custGeom>
              <a:avLst/>
              <a:gdLst/>
              <a:ahLst/>
              <a:cxnLst/>
              <a:rect l="l" t="t" r="r" b="b"/>
              <a:pathLst>
                <a:path w="514" h="410" extrusionOk="0">
                  <a:moveTo>
                    <a:pt x="156" y="0"/>
                  </a:moveTo>
                  <a:cubicBezTo>
                    <a:pt x="53" y="0"/>
                    <a:pt x="0" y="61"/>
                    <a:pt x="0" y="181"/>
                  </a:cubicBezTo>
                  <a:cubicBezTo>
                    <a:pt x="0" y="334"/>
                    <a:pt x="113" y="409"/>
                    <a:pt x="340" y="409"/>
                  </a:cubicBezTo>
                  <a:cubicBezTo>
                    <a:pt x="342" y="409"/>
                    <a:pt x="345" y="409"/>
                    <a:pt x="347" y="409"/>
                  </a:cubicBezTo>
                  <a:cubicBezTo>
                    <a:pt x="349" y="409"/>
                    <a:pt x="351" y="409"/>
                    <a:pt x="352" y="409"/>
                  </a:cubicBezTo>
                  <a:cubicBezTo>
                    <a:pt x="403" y="409"/>
                    <a:pt x="452" y="383"/>
                    <a:pt x="479" y="341"/>
                  </a:cubicBezTo>
                  <a:cubicBezTo>
                    <a:pt x="502" y="313"/>
                    <a:pt x="514" y="276"/>
                    <a:pt x="514" y="241"/>
                  </a:cubicBezTo>
                  <a:cubicBezTo>
                    <a:pt x="514" y="136"/>
                    <a:pt x="428" y="61"/>
                    <a:pt x="256" y="15"/>
                  </a:cubicBezTo>
                  <a:cubicBezTo>
                    <a:pt x="219" y="5"/>
                    <a:pt x="186" y="0"/>
                    <a:pt x="156"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42"/>
            <p:cNvSpPr/>
            <p:nvPr/>
          </p:nvSpPr>
          <p:spPr>
            <a:xfrm>
              <a:off x="12791236" y="4385824"/>
              <a:ext cx="112084" cy="84027"/>
            </a:xfrm>
            <a:custGeom>
              <a:avLst/>
              <a:gdLst/>
              <a:ahLst/>
              <a:cxnLst/>
              <a:rect l="l" t="t" r="r" b="b"/>
              <a:pathLst>
                <a:path w="667" h="495" extrusionOk="0">
                  <a:moveTo>
                    <a:pt x="647" y="1"/>
                  </a:moveTo>
                  <a:cubicBezTo>
                    <a:pt x="621" y="3"/>
                    <a:pt x="570" y="31"/>
                    <a:pt x="500" y="83"/>
                  </a:cubicBezTo>
                  <a:cubicBezTo>
                    <a:pt x="446" y="125"/>
                    <a:pt x="392" y="169"/>
                    <a:pt x="341" y="215"/>
                  </a:cubicBezTo>
                  <a:cubicBezTo>
                    <a:pt x="299" y="257"/>
                    <a:pt x="253" y="297"/>
                    <a:pt x="204" y="332"/>
                  </a:cubicBezTo>
                  <a:cubicBezTo>
                    <a:pt x="172" y="353"/>
                    <a:pt x="139" y="376"/>
                    <a:pt x="106" y="397"/>
                  </a:cubicBezTo>
                  <a:cubicBezTo>
                    <a:pt x="36" y="436"/>
                    <a:pt x="1" y="459"/>
                    <a:pt x="1" y="462"/>
                  </a:cubicBezTo>
                  <a:cubicBezTo>
                    <a:pt x="1" y="483"/>
                    <a:pt x="3" y="494"/>
                    <a:pt x="8" y="494"/>
                  </a:cubicBezTo>
                  <a:cubicBezTo>
                    <a:pt x="11" y="494"/>
                    <a:pt x="15" y="489"/>
                    <a:pt x="20" y="480"/>
                  </a:cubicBezTo>
                  <a:cubicBezTo>
                    <a:pt x="83" y="457"/>
                    <a:pt x="144" y="427"/>
                    <a:pt x="200" y="392"/>
                  </a:cubicBezTo>
                  <a:cubicBezTo>
                    <a:pt x="255" y="362"/>
                    <a:pt x="316" y="324"/>
                    <a:pt x="388" y="278"/>
                  </a:cubicBezTo>
                  <a:cubicBezTo>
                    <a:pt x="572" y="164"/>
                    <a:pt x="665" y="90"/>
                    <a:pt x="663" y="55"/>
                  </a:cubicBezTo>
                  <a:cubicBezTo>
                    <a:pt x="667" y="41"/>
                    <a:pt x="663" y="26"/>
                    <a:pt x="656" y="13"/>
                  </a:cubicBezTo>
                  <a:cubicBezTo>
                    <a:pt x="651" y="6"/>
                    <a:pt x="647" y="3"/>
                    <a:pt x="647"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42"/>
            <p:cNvSpPr/>
            <p:nvPr/>
          </p:nvSpPr>
          <p:spPr>
            <a:xfrm>
              <a:off x="12840809" y="4490556"/>
              <a:ext cx="44531" cy="30046"/>
            </a:xfrm>
            <a:custGeom>
              <a:avLst/>
              <a:gdLst/>
              <a:ahLst/>
              <a:cxnLst/>
              <a:rect l="l" t="t" r="r" b="b"/>
              <a:pathLst>
                <a:path w="265" h="177" extrusionOk="0">
                  <a:moveTo>
                    <a:pt x="169" y="0"/>
                  </a:moveTo>
                  <a:cubicBezTo>
                    <a:pt x="122" y="0"/>
                    <a:pt x="84" y="9"/>
                    <a:pt x="54" y="26"/>
                  </a:cubicBezTo>
                  <a:cubicBezTo>
                    <a:pt x="21" y="40"/>
                    <a:pt x="0" y="73"/>
                    <a:pt x="0" y="108"/>
                  </a:cubicBezTo>
                  <a:cubicBezTo>
                    <a:pt x="0" y="138"/>
                    <a:pt x="1" y="153"/>
                    <a:pt x="4" y="153"/>
                  </a:cubicBezTo>
                  <a:cubicBezTo>
                    <a:pt x="4" y="153"/>
                    <a:pt x="5" y="153"/>
                    <a:pt x="5" y="152"/>
                  </a:cubicBezTo>
                  <a:lnTo>
                    <a:pt x="68" y="176"/>
                  </a:lnTo>
                  <a:cubicBezTo>
                    <a:pt x="119" y="173"/>
                    <a:pt x="168" y="154"/>
                    <a:pt x="207" y="120"/>
                  </a:cubicBezTo>
                  <a:cubicBezTo>
                    <a:pt x="246" y="87"/>
                    <a:pt x="265" y="61"/>
                    <a:pt x="265" y="43"/>
                  </a:cubicBezTo>
                  <a:cubicBezTo>
                    <a:pt x="265" y="20"/>
                    <a:pt x="263" y="10"/>
                    <a:pt x="260" y="6"/>
                  </a:cubicBezTo>
                  <a:cubicBezTo>
                    <a:pt x="258" y="8"/>
                    <a:pt x="256" y="9"/>
                    <a:pt x="255" y="9"/>
                  </a:cubicBezTo>
                  <a:cubicBezTo>
                    <a:pt x="255" y="9"/>
                    <a:pt x="254" y="9"/>
                    <a:pt x="254" y="8"/>
                  </a:cubicBezTo>
                  <a:cubicBezTo>
                    <a:pt x="224" y="3"/>
                    <a:pt x="195" y="0"/>
                    <a:pt x="16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42"/>
            <p:cNvSpPr/>
            <p:nvPr/>
          </p:nvSpPr>
          <p:spPr>
            <a:xfrm>
              <a:off x="9641789" y="4641969"/>
              <a:ext cx="60999" cy="28349"/>
            </a:xfrm>
            <a:custGeom>
              <a:avLst/>
              <a:gdLst/>
              <a:ahLst/>
              <a:cxnLst/>
              <a:rect l="l" t="t" r="r" b="b"/>
              <a:pathLst>
                <a:path w="363" h="167" extrusionOk="0">
                  <a:moveTo>
                    <a:pt x="63" y="1"/>
                  </a:moveTo>
                  <a:cubicBezTo>
                    <a:pt x="21" y="1"/>
                    <a:pt x="0" y="25"/>
                    <a:pt x="0" y="73"/>
                  </a:cubicBezTo>
                  <a:cubicBezTo>
                    <a:pt x="0" y="94"/>
                    <a:pt x="33" y="114"/>
                    <a:pt x="100" y="136"/>
                  </a:cubicBezTo>
                  <a:cubicBezTo>
                    <a:pt x="149" y="154"/>
                    <a:pt x="200" y="164"/>
                    <a:pt x="251" y="166"/>
                  </a:cubicBezTo>
                  <a:cubicBezTo>
                    <a:pt x="295" y="164"/>
                    <a:pt x="335" y="145"/>
                    <a:pt x="363" y="112"/>
                  </a:cubicBezTo>
                  <a:cubicBezTo>
                    <a:pt x="242" y="59"/>
                    <a:pt x="158" y="24"/>
                    <a:pt x="112" y="8"/>
                  </a:cubicBezTo>
                  <a:cubicBezTo>
                    <a:pt x="94" y="3"/>
                    <a:pt x="77" y="1"/>
                    <a:pt x="63"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42"/>
            <p:cNvSpPr/>
            <p:nvPr/>
          </p:nvSpPr>
          <p:spPr>
            <a:xfrm>
              <a:off x="9692034" y="4604625"/>
              <a:ext cx="157288" cy="33271"/>
            </a:xfrm>
            <a:custGeom>
              <a:avLst/>
              <a:gdLst/>
              <a:ahLst/>
              <a:cxnLst/>
              <a:rect l="l" t="t" r="r" b="b"/>
              <a:pathLst>
                <a:path w="936" h="196" extrusionOk="0">
                  <a:moveTo>
                    <a:pt x="8" y="0"/>
                  </a:moveTo>
                  <a:lnTo>
                    <a:pt x="1" y="32"/>
                  </a:lnTo>
                  <a:lnTo>
                    <a:pt x="8" y="53"/>
                  </a:lnTo>
                  <a:cubicBezTo>
                    <a:pt x="10" y="55"/>
                    <a:pt x="73" y="79"/>
                    <a:pt x="195" y="125"/>
                  </a:cubicBezTo>
                  <a:cubicBezTo>
                    <a:pt x="343" y="169"/>
                    <a:pt x="495" y="192"/>
                    <a:pt x="650" y="195"/>
                  </a:cubicBezTo>
                  <a:lnTo>
                    <a:pt x="693" y="195"/>
                  </a:lnTo>
                  <a:cubicBezTo>
                    <a:pt x="774" y="192"/>
                    <a:pt x="856" y="178"/>
                    <a:pt x="935" y="157"/>
                  </a:cubicBezTo>
                  <a:cubicBezTo>
                    <a:pt x="846" y="141"/>
                    <a:pt x="746" y="121"/>
                    <a:pt x="637" y="104"/>
                  </a:cubicBezTo>
                  <a:cubicBezTo>
                    <a:pt x="546" y="88"/>
                    <a:pt x="448" y="71"/>
                    <a:pt x="341" y="53"/>
                  </a:cubicBezTo>
                  <a:cubicBezTo>
                    <a:pt x="127" y="20"/>
                    <a:pt x="17" y="2"/>
                    <a:pt x="8"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42"/>
            <p:cNvSpPr/>
            <p:nvPr/>
          </p:nvSpPr>
          <p:spPr>
            <a:xfrm>
              <a:off x="9769501" y="4558794"/>
              <a:ext cx="170563" cy="28179"/>
            </a:xfrm>
            <a:custGeom>
              <a:avLst/>
              <a:gdLst/>
              <a:ahLst/>
              <a:cxnLst/>
              <a:rect l="l" t="t" r="r" b="b"/>
              <a:pathLst>
                <a:path w="1015" h="166" extrusionOk="0">
                  <a:moveTo>
                    <a:pt x="98" y="0"/>
                  </a:moveTo>
                  <a:cubicBezTo>
                    <a:pt x="55" y="0"/>
                    <a:pt x="16" y="26"/>
                    <a:pt x="1" y="67"/>
                  </a:cubicBezTo>
                  <a:cubicBezTo>
                    <a:pt x="54" y="85"/>
                    <a:pt x="103" y="100"/>
                    <a:pt x="150" y="114"/>
                  </a:cubicBezTo>
                  <a:cubicBezTo>
                    <a:pt x="180" y="121"/>
                    <a:pt x="208" y="128"/>
                    <a:pt x="238" y="134"/>
                  </a:cubicBezTo>
                  <a:cubicBezTo>
                    <a:pt x="376" y="155"/>
                    <a:pt x="515" y="166"/>
                    <a:pt x="656" y="166"/>
                  </a:cubicBezTo>
                  <a:cubicBezTo>
                    <a:pt x="676" y="166"/>
                    <a:pt x="696" y="166"/>
                    <a:pt x="716" y="165"/>
                  </a:cubicBezTo>
                  <a:cubicBezTo>
                    <a:pt x="737" y="165"/>
                    <a:pt x="788" y="162"/>
                    <a:pt x="869" y="151"/>
                  </a:cubicBezTo>
                  <a:cubicBezTo>
                    <a:pt x="946" y="143"/>
                    <a:pt x="993" y="137"/>
                    <a:pt x="1014" y="134"/>
                  </a:cubicBezTo>
                  <a:cubicBezTo>
                    <a:pt x="991" y="118"/>
                    <a:pt x="932" y="100"/>
                    <a:pt x="830" y="79"/>
                  </a:cubicBezTo>
                  <a:cubicBezTo>
                    <a:pt x="804" y="74"/>
                    <a:pt x="776" y="71"/>
                    <a:pt x="746" y="65"/>
                  </a:cubicBezTo>
                  <a:cubicBezTo>
                    <a:pt x="629" y="46"/>
                    <a:pt x="494" y="32"/>
                    <a:pt x="338" y="22"/>
                  </a:cubicBezTo>
                  <a:cubicBezTo>
                    <a:pt x="257" y="15"/>
                    <a:pt x="197" y="8"/>
                    <a:pt x="155" y="4"/>
                  </a:cubicBezTo>
                  <a:lnTo>
                    <a:pt x="139" y="2"/>
                  </a:lnTo>
                  <a:lnTo>
                    <a:pt x="103" y="1"/>
                  </a:lnTo>
                  <a:cubicBezTo>
                    <a:pt x="101" y="0"/>
                    <a:pt x="100" y="0"/>
                    <a:pt x="98"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42"/>
            <p:cNvSpPr/>
            <p:nvPr/>
          </p:nvSpPr>
          <p:spPr>
            <a:xfrm>
              <a:off x="12450447" y="4515848"/>
              <a:ext cx="165690" cy="116111"/>
            </a:xfrm>
            <a:custGeom>
              <a:avLst/>
              <a:gdLst/>
              <a:ahLst/>
              <a:cxnLst/>
              <a:rect l="l" t="t" r="r" b="b"/>
              <a:pathLst>
                <a:path w="986" h="684" extrusionOk="0">
                  <a:moveTo>
                    <a:pt x="970" y="0"/>
                  </a:moveTo>
                  <a:cubicBezTo>
                    <a:pt x="944" y="0"/>
                    <a:pt x="908" y="16"/>
                    <a:pt x="861" y="47"/>
                  </a:cubicBezTo>
                  <a:cubicBezTo>
                    <a:pt x="840" y="61"/>
                    <a:pt x="815" y="76"/>
                    <a:pt x="789" y="99"/>
                  </a:cubicBezTo>
                  <a:cubicBezTo>
                    <a:pt x="749" y="133"/>
                    <a:pt x="682" y="192"/>
                    <a:pt x="589" y="280"/>
                  </a:cubicBezTo>
                  <a:cubicBezTo>
                    <a:pt x="521" y="313"/>
                    <a:pt x="454" y="348"/>
                    <a:pt x="388" y="381"/>
                  </a:cubicBezTo>
                  <a:cubicBezTo>
                    <a:pt x="354" y="399"/>
                    <a:pt x="321" y="417"/>
                    <a:pt x="288" y="434"/>
                  </a:cubicBezTo>
                  <a:cubicBezTo>
                    <a:pt x="97" y="534"/>
                    <a:pt x="0" y="601"/>
                    <a:pt x="0" y="630"/>
                  </a:cubicBezTo>
                  <a:cubicBezTo>
                    <a:pt x="0" y="637"/>
                    <a:pt x="0" y="646"/>
                    <a:pt x="2" y="655"/>
                  </a:cubicBezTo>
                  <a:cubicBezTo>
                    <a:pt x="4" y="662"/>
                    <a:pt x="7" y="669"/>
                    <a:pt x="14" y="674"/>
                  </a:cubicBezTo>
                  <a:cubicBezTo>
                    <a:pt x="25" y="680"/>
                    <a:pt x="37" y="683"/>
                    <a:pt x="49" y="683"/>
                  </a:cubicBezTo>
                  <a:cubicBezTo>
                    <a:pt x="302" y="587"/>
                    <a:pt x="510" y="471"/>
                    <a:pt x="673" y="336"/>
                  </a:cubicBezTo>
                  <a:cubicBezTo>
                    <a:pt x="742" y="280"/>
                    <a:pt x="803" y="218"/>
                    <a:pt x="861" y="154"/>
                  </a:cubicBezTo>
                  <a:cubicBezTo>
                    <a:pt x="903" y="108"/>
                    <a:pt x="943" y="59"/>
                    <a:pt x="985" y="3"/>
                  </a:cubicBezTo>
                  <a:cubicBezTo>
                    <a:pt x="981" y="1"/>
                    <a:pt x="976" y="0"/>
                    <a:pt x="970"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42"/>
            <p:cNvSpPr/>
            <p:nvPr/>
          </p:nvSpPr>
          <p:spPr>
            <a:xfrm>
              <a:off x="12538837" y="4614980"/>
              <a:ext cx="48396" cy="38873"/>
            </a:xfrm>
            <a:custGeom>
              <a:avLst/>
              <a:gdLst/>
              <a:ahLst/>
              <a:cxnLst/>
              <a:rect l="l" t="t" r="r" b="b"/>
              <a:pathLst>
                <a:path w="288" h="229" extrusionOk="0">
                  <a:moveTo>
                    <a:pt x="268" y="1"/>
                  </a:moveTo>
                  <a:cubicBezTo>
                    <a:pt x="242" y="1"/>
                    <a:pt x="191" y="25"/>
                    <a:pt x="114" y="76"/>
                  </a:cubicBezTo>
                  <a:cubicBezTo>
                    <a:pt x="39" y="125"/>
                    <a:pt x="0" y="160"/>
                    <a:pt x="0" y="176"/>
                  </a:cubicBezTo>
                  <a:cubicBezTo>
                    <a:pt x="0" y="201"/>
                    <a:pt x="4" y="215"/>
                    <a:pt x="14" y="220"/>
                  </a:cubicBezTo>
                  <a:cubicBezTo>
                    <a:pt x="23" y="225"/>
                    <a:pt x="33" y="229"/>
                    <a:pt x="44" y="229"/>
                  </a:cubicBezTo>
                  <a:cubicBezTo>
                    <a:pt x="60" y="220"/>
                    <a:pt x="107" y="190"/>
                    <a:pt x="182" y="139"/>
                  </a:cubicBezTo>
                  <a:cubicBezTo>
                    <a:pt x="253" y="96"/>
                    <a:pt x="288" y="60"/>
                    <a:pt x="288" y="39"/>
                  </a:cubicBezTo>
                  <a:cubicBezTo>
                    <a:pt x="288" y="17"/>
                    <a:pt x="286" y="8"/>
                    <a:pt x="282" y="8"/>
                  </a:cubicBezTo>
                  <a:cubicBezTo>
                    <a:pt x="282" y="8"/>
                    <a:pt x="281" y="8"/>
                    <a:pt x="280" y="8"/>
                  </a:cubicBezTo>
                  <a:cubicBezTo>
                    <a:pt x="276" y="8"/>
                    <a:pt x="272" y="6"/>
                    <a:pt x="268"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42"/>
            <p:cNvSpPr/>
            <p:nvPr/>
          </p:nvSpPr>
          <p:spPr>
            <a:xfrm>
              <a:off x="10423354" y="4764695"/>
              <a:ext cx="298443" cy="26991"/>
            </a:xfrm>
            <a:custGeom>
              <a:avLst/>
              <a:gdLst/>
              <a:ahLst/>
              <a:cxnLst/>
              <a:rect l="l" t="t" r="r" b="b"/>
              <a:pathLst>
                <a:path w="1776" h="159" extrusionOk="0">
                  <a:moveTo>
                    <a:pt x="297" y="0"/>
                  </a:moveTo>
                  <a:cubicBezTo>
                    <a:pt x="100" y="0"/>
                    <a:pt x="2" y="10"/>
                    <a:pt x="2" y="30"/>
                  </a:cubicBezTo>
                  <a:cubicBezTo>
                    <a:pt x="0" y="43"/>
                    <a:pt x="2" y="55"/>
                    <a:pt x="7" y="66"/>
                  </a:cubicBezTo>
                  <a:cubicBezTo>
                    <a:pt x="11" y="71"/>
                    <a:pt x="12" y="73"/>
                    <a:pt x="12" y="74"/>
                  </a:cubicBezTo>
                  <a:cubicBezTo>
                    <a:pt x="91" y="80"/>
                    <a:pt x="328" y="99"/>
                    <a:pt x="722" y="134"/>
                  </a:cubicBezTo>
                  <a:cubicBezTo>
                    <a:pt x="887" y="150"/>
                    <a:pt x="1175" y="158"/>
                    <a:pt x="1585" y="158"/>
                  </a:cubicBezTo>
                  <a:cubicBezTo>
                    <a:pt x="1616" y="158"/>
                    <a:pt x="1681" y="144"/>
                    <a:pt x="1776" y="116"/>
                  </a:cubicBezTo>
                  <a:cubicBezTo>
                    <a:pt x="1676" y="67"/>
                    <a:pt x="1353" y="32"/>
                    <a:pt x="810" y="13"/>
                  </a:cubicBezTo>
                  <a:cubicBezTo>
                    <a:pt x="597" y="5"/>
                    <a:pt x="426" y="0"/>
                    <a:pt x="297"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42"/>
            <p:cNvSpPr/>
            <p:nvPr/>
          </p:nvSpPr>
          <p:spPr>
            <a:xfrm>
              <a:off x="12012361" y="4673372"/>
              <a:ext cx="440271" cy="80463"/>
            </a:xfrm>
            <a:custGeom>
              <a:avLst/>
              <a:gdLst/>
              <a:ahLst/>
              <a:cxnLst/>
              <a:rect l="l" t="t" r="r" b="b"/>
              <a:pathLst>
                <a:path w="2620" h="474" extrusionOk="0">
                  <a:moveTo>
                    <a:pt x="2620" y="0"/>
                  </a:moveTo>
                  <a:lnTo>
                    <a:pt x="2467" y="21"/>
                  </a:lnTo>
                  <a:cubicBezTo>
                    <a:pt x="1913" y="93"/>
                    <a:pt x="1596" y="137"/>
                    <a:pt x="1513" y="149"/>
                  </a:cubicBezTo>
                  <a:cubicBezTo>
                    <a:pt x="1057" y="218"/>
                    <a:pt x="553" y="307"/>
                    <a:pt x="0" y="421"/>
                  </a:cubicBezTo>
                  <a:cubicBezTo>
                    <a:pt x="2" y="439"/>
                    <a:pt x="6" y="458"/>
                    <a:pt x="14" y="474"/>
                  </a:cubicBezTo>
                  <a:cubicBezTo>
                    <a:pt x="766" y="412"/>
                    <a:pt x="1301" y="355"/>
                    <a:pt x="1620" y="298"/>
                  </a:cubicBezTo>
                  <a:cubicBezTo>
                    <a:pt x="1910" y="251"/>
                    <a:pt x="2194" y="174"/>
                    <a:pt x="2465" y="67"/>
                  </a:cubicBezTo>
                  <a:cubicBezTo>
                    <a:pt x="2518" y="46"/>
                    <a:pt x="2569" y="25"/>
                    <a:pt x="2620"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42"/>
            <p:cNvSpPr/>
            <p:nvPr/>
          </p:nvSpPr>
          <p:spPr>
            <a:xfrm>
              <a:off x="12423896" y="4713771"/>
              <a:ext cx="65032" cy="33611"/>
            </a:xfrm>
            <a:custGeom>
              <a:avLst/>
              <a:gdLst/>
              <a:ahLst/>
              <a:cxnLst/>
              <a:rect l="l" t="t" r="r" b="b"/>
              <a:pathLst>
                <a:path w="387" h="198" extrusionOk="0">
                  <a:moveTo>
                    <a:pt x="351" y="1"/>
                  </a:moveTo>
                  <a:cubicBezTo>
                    <a:pt x="312" y="1"/>
                    <a:pt x="249" y="15"/>
                    <a:pt x="163" y="41"/>
                  </a:cubicBezTo>
                  <a:cubicBezTo>
                    <a:pt x="88" y="64"/>
                    <a:pt x="41" y="85"/>
                    <a:pt x="18" y="104"/>
                  </a:cubicBezTo>
                  <a:cubicBezTo>
                    <a:pt x="9" y="111"/>
                    <a:pt x="4" y="118"/>
                    <a:pt x="2" y="129"/>
                  </a:cubicBezTo>
                  <a:cubicBezTo>
                    <a:pt x="0" y="148"/>
                    <a:pt x="7" y="167"/>
                    <a:pt x="20" y="181"/>
                  </a:cubicBezTo>
                  <a:cubicBezTo>
                    <a:pt x="30" y="192"/>
                    <a:pt x="44" y="197"/>
                    <a:pt x="60" y="197"/>
                  </a:cubicBezTo>
                  <a:cubicBezTo>
                    <a:pt x="130" y="195"/>
                    <a:pt x="200" y="181"/>
                    <a:pt x="265" y="153"/>
                  </a:cubicBezTo>
                  <a:cubicBezTo>
                    <a:pt x="346" y="122"/>
                    <a:pt x="386" y="83"/>
                    <a:pt x="384" y="38"/>
                  </a:cubicBezTo>
                  <a:cubicBezTo>
                    <a:pt x="384" y="15"/>
                    <a:pt x="383" y="4"/>
                    <a:pt x="379" y="3"/>
                  </a:cubicBezTo>
                  <a:cubicBezTo>
                    <a:pt x="377" y="4"/>
                    <a:pt x="375" y="4"/>
                    <a:pt x="374" y="4"/>
                  </a:cubicBezTo>
                  <a:cubicBezTo>
                    <a:pt x="373" y="4"/>
                    <a:pt x="372" y="4"/>
                    <a:pt x="372" y="3"/>
                  </a:cubicBezTo>
                  <a:cubicBezTo>
                    <a:pt x="366" y="1"/>
                    <a:pt x="359" y="1"/>
                    <a:pt x="351"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42"/>
            <p:cNvSpPr/>
            <p:nvPr/>
          </p:nvSpPr>
          <p:spPr>
            <a:xfrm>
              <a:off x="12711752" y="4316907"/>
              <a:ext cx="147373" cy="126975"/>
            </a:xfrm>
            <a:custGeom>
              <a:avLst/>
              <a:gdLst/>
              <a:ahLst/>
              <a:cxnLst/>
              <a:rect l="l" t="t" r="r" b="b"/>
              <a:pathLst>
                <a:path w="877" h="748" extrusionOk="0">
                  <a:moveTo>
                    <a:pt x="861" y="0"/>
                  </a:moveTo>
                  <a:cubicBezTo>
                    <a:pt x="836" y="0"/>
                    <a:pt x="781" y="31"/>
                    <a:pt x="698" y="91"/>
                  </a:cubicBezTo>
                  <a:lnTo>
                    <a:pt x="693" y="95"/>
                  </a:lnTo>
                  <a:cubicBezTo>
                    <a:pt x="626" y="144"/>
                    <a:pt x="542" y="212"/>
                    <a:pt x="439" y="300"/>
                  </a:cubicBezTo>
                  <a:cubicBezTo>
                    <a:pt x="384" y="346"/>
                    <a:pt x="335" y="388"/>
                    <a:pt x="291" y="426"/>
                  </a:cubicBezTo>
                  <a:cubicBezTo>
                    <a:pt x="97" y="593"/>
                    <a:pt x="0" y="682"/>
                    <a:pt x="0" y="694"/>
                  </a:cubicBezTo>
                  <a:cubicBezTo>
                    <a:pt x="0" y="717"/>
                    <a:pt x="4" y="730"/>
                    <a:pt x="11" y="737"/>
                  </a:cubicBezTo>
                  <a:cubicBezTo>
                    <a:pt x="11" y="738"/>
                    <a:pt x="20" y="742"/>
                    <a:pt x="35" y="747"/>
                  </a:cubicBezTo>
                  <a:cubicBezTo>
                    <a:pt x="335" y="558"/>
                    <a:pt x="554" y="400"/>
                    <a:pt x="693" y="275"/>
                  </a:cubicBezTo>
                  <a:cubicBezTo>
                    <a:pt x="815" y="165"/>
                    <a:pt x="877" y="79"/>
                    <a:pt x="877" y="18"/>
                  </a:cubicBezTo>
                  <a:cubicBezTo>
                    <a:pt x="877" y="6"/>
                    <a:pt x="871" y="0"/>
                    <a:pt x="861"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42"/>
            <p:cNvSpPr/>
            <p:nvPr/>
          </p:nvSpPr>
          <p:spPr>
            <a:xfrm>
              <a:off x="10664326" y="4671335"/>
              <a:ext cx="1331905" cy="41250"/>
            </a:xfrm>
            <a:custGeom>
              <a:avLst/>
              <a:gdLst/>
              <a:ahLst/>
              <a:cxnLst/>
              <a:rect l="l" t="t" r="r" b="b"/>
              <a:pathLst>
                <a:path w="7926" h="243" extrusionOk="0">
                  <a:moveTo>
                    <a:pt x="7669" y="1"/>
                  </a:moveTo>
                  <a:cubicBezTo>
                    <a:pt x="7635" y="1"/>
                    <a:pt x="7611" y="2"/>
                    <a:pt x="7598" y="4"/>
                  </a:cubicBezTo>
                  <a:lnTo>
                    <a:pt x="6439" y="7"/>
                  </a:lnTo>
                  <a:cubicBezTo>
                    <a:pt x="6033" y="9"/>
                    <a:pt x="5719" y="18"/>
                    <a:pt x="5494" y="33"/>
                  </a:cubicBezTo>
                  <a:cubicBezTo>
                    <a:pt x="5435" y="41"/>
                    <a:pt x="5317" y="55"/>
                    <a:pt x="5140" y="76"/>
                  </a:cubicBezTo>
                  <a:lnTo>
                    <a:pt x="4062" y="76"/>
                  </a:lnTo>
                  <a:cubicBezTo>
                    <a:pt x="3799" y="98"/>
                    <a:pt x="3641" y="116"/>
                    <a:pt x="3587" y="132"/>
                  </a:cubicBezTo>
                  <a:lnTo>
                    <a:pt x="2051" y="132"/>
                  </a:lnTo>
                  <a:lnTo>
                    <a:pt x="1972" y="118"/>
                  </a:lnTo>
                  <a:lnTo>
                    <a:pt x="1013" y="112"/>
                  </a:lnTo>
                  <a:cubicBezTo>
                    <a:pt x="989" y="109"/>
                    <a:pt x="908" y="104"/>
                    <a:pt x="766" y="97"/>
                  </a:cubicBezTo>
                  <a:cubicBezTo>
                    <a:pt x="626" y="88"/>
                    <a:pt x="544" y="84"/>
                    <a:pt x="517" y="84"/>
                  </a:cubicBezTo>
                  <a:cubicBezTo>
                    <a:pt x="445" y="72"/>
                    <a:pt x="372" y="63"/>
                    <a:pt x="298" y="58"/>
                  </a:cubicBezTo>
                  <a:cubicBezTo>
                    <a:pt x="288" y="57"/>
                    <a:pt x="278" y="57"/>
                    <a:pt x="268" y="57"/>
                  </a:cubicBezTo>
                  <a:cubicBezTo>
                    <a:pt x="199" y="57"/>
                    <a:pt x="130" y="73"/>
                    <a:pt x="67" y="104"/>
                  </a:cubicBezTo>
                  <a:cubicBezTo>
                    <a:pt x="44" y="116"/>
                    <a:pt x="21" y="130"/>
                    <a:pt x="0" y="147"/>
                  </a:cubicBezTo>
                  <a:lnTo>
                    <a:pt x="16" y="195"/>
                  </a:lnTo>
                  <a:cubicBezTo>
                    <a:pt x="185" y="189"/>
                    <a:pt x="334" y="186"/>
                    <a:pt x="465" y="186"/>
                  </a:cubicBezTo>
                  <a:cubicBezTo>
                    <a:pt x="735" y="186"/>
                    <a:pt x="924" y="199"/>
                    <a:pt x="1033" y="225"/>
                  </a:cubicBezTo>
                  <a:lnTo>
                    <a:pt x="1997" y="230"/>
                  </a:lnTo>
                  <a:lnTo>
                    <a:pt x="2079" y="242"/>
                  </a:lnTo>
                  <a:lnTo>
                    <a:pt x="3575" y="242"/>
                  </a:lnTo>
                  <a:cubicBezTo>
                    <a:pt x="3831" y="223"/>
                    <a:pt x="3988" y="205"/>
                    <a:pt x="4048" y="188"/>
                  </a:cubicBezTo>
                  <a:lnTo>
                    <a:pt x="5002" y="188"/>
                  </a:lnTo>
                  <a:cubicBezTo>
                    <a:pt x="5026" y="186"/>
                    <a:pt x="5147" y="172"/>
                    <a:pt x="5363" y="144"/>
                  </a:cubicBezTo>
                  <a:cubicBezTo>
                    <a:pt x="5417" y="140"/>
                    <a:pt x="5473" y="135"/>
                    <a:pt x="5531" y="132"/>
                  </a:cubicBezTo>
                  <a:cubicBezTo>
                    <a:pt x="5757" y="118"/>
                    <a:pt x="6017" y="109"/>
                    <a:pt x="6310" y="107"/>
                  </a:cubicBezTo>
                  <a:lnTo>
                    <a:pt x="6418" y="107"/>
                  </a:lnTo>
                  <a:lnTo>
                    <a:pt x="7575" y="98"/>
                  </a:lnTo>
                  <a:cubicBezTo>
                    <a:pt x="7591" y="93"/>
                    <a:pt x="7645" y="84"/>
                    <a:pt x="7737" y="69"/>
                  </a:cubicBezTo>
                  <a:cubicBezTo>
                    <a:pt x="7803" y="55"/>
                    <a:pt x="7854" y="44"/>
                    <a:pt x="7891" y="33"/>
                  </a:cubicBezTo>
                  <a:cubicBezTo>
                    <a:pt x="7905" y="30"/>
                    <a:pt x="7915" y="26"/>
                    <a:pt x="7926" y="23"/>
                  </a:cubicBezTo>
                  <a:cubicBezTo>
                    <a:pt x="7924" y="18"/>
                    <a:pt x="7919" y="12"/>
                    <a:pt x="7912" y="11"/>
                  </a:cubicBezTo>
                  <a:lnTo>
                    <a:pt x="7898" y="7"/>
                  </a:lnTo>
                  <a:cubicBezTo>
                    <a:pt x="7798" y="3"/>
                    <a:pt x="7721" y="1"/>
                    <a:pt x="766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42"/>
            <p:cNvSpPr/>
            <p:nvPr/>
          </p:nvSpPr>
          <p:spPr>
            <a:xfrm>
              <a:off x="9971656" y="4636877"/>
              <a:ext cx="241141" cy="32762"/>
            </a:xfrm>
            <a:custGeom>
              <a:avLst/>
              <a:gdLst/>
              <a:ahLst/>
              <a:cxnLst/>
              <a:rect l="l" t="t" r="r" b="b"/>
              <a:pathLst>
                <a:path w="1435" h="193" extrusionOk="0">
                  <a:moveTo>
                    <a:pt x="143" y="1"/>
                  </a:moveTo>
                  <a:cubicBezTo>
                    <a:pt x="121" y="1"/>
                    <a:pt x="102" y="2"/>
                    <a:pt x="85" y="3"/>
                  </a:cubicBezTo>
                  <a:cubicBezTo>
                    <a:pt x="29" y="7"/>
                    <a:pt x="1" y="21"/>
                    <a:pt x="1" y="44"/>
                  </a:cubicBezTo>
                  <a:cubicBezTo>
                    <a:pt x="1" y="70"/>
                    <a:pt x="44" y="94"/>
                    <a:pt x="134" y="116"/>
                  </a:cubicBezTo>
                  <a:cubicBezTo>
                    <a:pt x="200" y="131"/>
                    <a:pt x="267" y="144"/>
                    <a:pt x="334" y="151"/>
                  </a:cubicBezTo>
                  <a:cubicBezTo>
                    <a:pt x="541" y="179"/>
                    <a:pt x="747" y="193"/>
                    <a:pt x="956" y="193"/>
                  </a:cubicBezTo>
                  <a:cubicBezTo>
                    <a:pt x="979" y="193"/>
                    <a:pt x="1052" y="186"/>
                    <a:pt x="1175" y="172"/>
                  </a:cubicBezTo>
                  <a:cubicBezTo>
                    <a:pt x="1254" y="165"/>
                    <a:pt x="1319" y="158"/>
                    <a:pt x="1370" y="151"/>
                  </a:cubicBezTo>
                  <a:cubicBezTo>
                    <a:pt x="1394" y="147"/>
                    <a:pt x="1417" y="144"/>
                    <a:pt x="1435" y="142"/>
                  </a:cubicBezTo>
                  <a:cubicBezTo>
                    <a:pt x="1326" y="133"/>
                    <a:pt x="979" y="93"/>
                    <a:pt x="395" y="21"/>
                  </a:cubicBezTo>
                  <a:cubicBezTo>
                    <a:pt x="290" y="8"/>
                    <a:pt x="207" y="1"/>
                    <a:pt x="143"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6" name="Google Shape;2856;p42"/>
          <p:cNvGrpSpPr/>
          <p:nvPr/>
        </p:nvGrpSpPr>
        <p:grpSpPr>
          <a:xfrm flipH="1">
            <a:off x="5552800" y="3830672"/>
            <a:ext cx="2095208" cy="401255"/>
            <a:chOff x="9641789" y="4060422"/>
            <a:chExt cx="3261531" cy="859771"/>
          </a:xfrm>
        </p:grpSpPr>
        <p:sp>
          <p:nvSpPr>
            <p:cNvPr id="2857" name="Google Shape;2857;p42"/>
            <p:cNvSpPr/>
            <p:nvPr/>
          </p:nvSpPr>
          <p:spPr>
            <a:xfrm>
              <a:off x="12828373" y="4326413"/>
              <a:ext cx="672" cy="6620"/>
            </a:xfrm>
            <a:custGeom>
              <a:avLst/>
              <a:gdLst/>
              <a:ahLst/>
              <a:cxnLst/>
              <a:rect l="l" t="t" r="r" b="b"/>
              <a:pathLst>
                <a:path w="4" h="39" extrusionOk="0">
                  <a:moveTo>
                    <a:pt x="4" y="0"/>
                  </a:moveTo>
                  <a:lnTo>
                    <a:pt x="0" y="39"/>
                  </a:lnTo>
                  <a:lnTo>
                    <a:pt x="4" y="35"/>
                  </a:lnTo>
                  <a:lnTo>
                    <a:pt x="4" y="0"/>
                  </a:lnTo>
                  <a:close/>
                </a:path>
              </a:pathLst>
            </a:custGeom>
            <a:solidFill>
              <a:srgbClr val="3DB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42"/>
            <p:cNvSpPr/>
            <p:nvPr/>
          </p:nvSpPr>
          <p:spPr>
            <a:xfrm>
              <a:off x="9792019" y="4540122"/>
              <a:ext cx="3697" cy="19522"/>
            </a:xfrm>
            <a:custGeom>
              <a:avLst/>
              <a:gdLst/>
              <a:ahLst/>
              <a:cxnLst/>
              <a:rect l="l" t="t" r="r" b="b"/>
              <a:pathLst>
                <a:path w="22" h="115" extrusionOk="0">
                  <a:moveTo>
                    <a:pt x="0" y="0"/>
                  </a:moveTo>
                  <a:cubicBezTo>
                    <a:pt x="0" y="28"/>
                    <a:pt x="2" y="65"/>
                    <a:pt x="5" y="112"/>
                  </a:cubicBezTo>
                  <a:lnTo>
                    <a:pt x="21" y="114"/>
                  </a:lnTo>
                  <a:lnTo>
                    <a:pt x="11" y="0"/>
                  </a:lnTo>
                  <a:close/>
                </a:path>
              </a:pathLst>
            </a:custGeom>
            <a:solidFill>
              <a:srgbClr val="3DB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2"/>
            <p:cNvSpPr/>
            <p:nvPr/>
          </p:nvSpPr>
          <p:spPr>
            <a:xfrm>
              <a:off x="9794372" y="4569827"/>
              <a:ext cx="222320" cy="226620"/>
            </a:xfrm>
            <a:custGeom>
              <a:avLst/>
              <a:gdLst/>
              <a:ahLst/>
              <a:cxnLst/>
              <a:rect l="l" t="t" r="r" b="b"/>
              <a:pathLst>
                <a:path w="1323" h="1335" extrusionOk="0">
                  <a:moveTo>
                    <a:pt x="598" y="0"/>
                  </a:moveTo>
                  <a:cubicBezTo>
                    <a:pt x="628" y="6"/>
                    <a:pt x="656" y="9"/>
                    <a:pt x="682" y="14"/>
                  </a:cubicBezTo>
                  <a:cubicBezTo>
                    <a:pt x="784" y="35"/>
                    <a:pt x="845" y="53"/>
                    <a:pt x="866" y="69"/>
                  </a:cubicBezTo>
                  <a:cubicBezTo>
                    <a:pt x="847" y="72"/>
                    <a:pt x="798" y="78"/>
                    <a:pt x="721" y="86"/>
                  </a:cubicBezTo>
                  <a:cubicBezTo>
                    <a:pt x="640" y="97"/>
                    <a:pt x="589" y="100"/>
                    <a:pt x="568" y="100"/>
                  </a:cubicBezTo>
                  <a:cubicBezTo>
                    <a:pt x="548" y="101"/>
                    <a:pt x="528" y="101"/>
                    <a:pt x="508" y="101"/>
                  </a:cubicBezTo>
                  <a:cubicBezTo>
                    <a:pt x="367" y="101"/>
                    <a:pt x="227" y="90"/>
                    <a:pt x="88" y="69"/>
                  </a:cubicBezTo>
                  <a:cubicBezTo>
                    <a:pt x="62" y="63"/>
                    <a:pt x="32" y="56"/>
                    <a:pt x="0" y="48"/>
                  </a:cubicBezTo>
                  <a:lnTo>
                    <a:pt x="0" y="48"/>
                  </a:lnTo>
                  <a:cubicBezTo>
                    <a:pt x="7" y="121"/>
                    <a:pt x="18" y="207"/>
                    <a:pt x="28" y="309"/>
                  </a:cubicBezTo>
                  <a:cubicBezTo>
                    <a:pt x="137" y="326"/>
                    <a:pt x="237" y="346"/>
                    <a:pt x="326" y="362"/>
                  </a:cubicBezTo>
                  <a:cubicBezTo>
                    <a:pt x="247" y="383"/>
                    <a:pt x="165" y="397"/>
                    <a:pt x="83" y="400"/>
                  </a:cubicBezTo>
                  <a:lnTo>
                    <a:pt x="39" y="400"/>
                  </a:lnTo>
                  <a:cubicBezTo>
                    <a:pt x="48" y="467"/>
                    <a:pt x="56" y="537"/>
                    <a:pt x="65" y="614"/>
                  </a:cubicBezTo>
                  <a:cubicBezTo>
                    <a:pt x="93" y="828"/>
                    <a:pt x="121" y="1014"/>
                    <a:pt x="147" y="1173"/>
                  </a:cubicBezTo>
                  <a:cubicBezTo>
                    <a:pt x="332" y="1228"/>
                    <a:pt x="600" y="1271"/>
                    <a:pt x="950" y="1305"/>
                  </a:cubicBezTo>
                  <a:cubicBezTo>
                    <a:pt x="1078" y="1315"/>
                    <a:pt x="1203" y="1326"/>
                    <a:pt x="1322" y="1334"/>
                  </a:cubicBezTo>
                  <a:cubicBezTo>
                    <a:pt x="1313" y="1254"/>
                    <a:pt x="1301" y="1166"/>
                    <a:pt x="1282" y="1070"/>
                  </a:cubicBezTo>
                  <a:cubicBezTo>
                    <a:pt x="1248" y="882"/>
                    <a:pt x="1219" y="696"/>
                    <a:pt x="1189" y="511"/>
                  </a:cubicBezTo>
                  <a:cubicBezTo>
                    <a:pt x="1099" y="489"/>
                    <a:pt x="1056" y="465"/>
                    <a:pt x="1056" y="439"/>
                  </a:cubicBezTo>
                  <a:cubicBezTo>
                    <a:pt x="1056" y="418"/>
                    <a:pt x="1084" y="402"/>
                    <a:pt x="1140" y="398"/>
                  </a:cubicBezTo>
                  <a:lnTo>
                    <a:pt x="1096" y="0"/>
                  </a:lnTo>
                  <a:close/>
                </a:path>
              </a:pathLst>
            </a:custGeom>
            <a:solidFill>
              <a:srgbClr val="317EAF">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42"/>
            <p:cNvSpPr/>
            <p:nvPr/>
          </p:nvSpPr>
          <p:spPr>
            <a:xfrm>
              <a:off x="12595131" y="4363587"/>
              <a:ext cx="233075" cy="331696"/>
            </a:xfrm>
            <a:custGeom>
              <a:avLst/>
              <a:gdLst/>
              <a:ahLst/>
              <a:cxnLst/>
              <a:rect l="l" t="t" r="r" b="b"/>
              <a:pathLst>
                <a:path w="1387" h="1954" extrusionOk="0">
                  <a:moveTo>
                    <a:pt x="1387" y="0"/>
                  </a:moveTo>
                  <a:lnTo>
                    <a:pt x="1387" y="0"/>
                  </a:lnTo>
                  <a:cubicBezTo>
                    <a:pt x="1248" y="125"/>
                    <a:pt x="1029" y="283"/>
                    <a:pt x="729" y="472"/>
                  </a:cubicBezTo>
                  <a:cubicBezTo>
                    <a:pt x="714" y="467"/>
                    <a:pt x="705" y="463"/>
                    <a:pt x="705" y="462"/>
                  </a:cubicBezTo>
                  <a:cubicBezTo>
                    <a:pt x="698" y="455"/>
                    <a:pt x="694" y="441"/>
                    <a:pt x="694" y="419"/>
                  </a:cubicBezTo>
                  <a:cubicBezTo>
                    <a:pt x="694" y="407"/>
                    <a:pt x="791" y="318"/>
                    <a:pt x="984" y="151"/>
                  </a:cubicBezTo>
                  <a:lnTo>
                    <a:pt x="984" y="151"/>
                  </a:lnTo>
                  <a:cubicBezTo>
                    <a:pt x="934" y="188"/>
                    <a:pt x="882" y="228"/>
                    <a:pt x="822" y="274"/>
                  </a:cubicBezTo>
                  <a:cubicBezTo>
                    <a:pt x="540" y="369"/>
                    <a:pt x="277" y="453"/>
                    <a:pt x="32" y="526"/>
                  </a:cubicBezTo>
                  <a:lnTo>
                    <a:pt x="23" y="916"/>
                  </a:lnTo>
                  <a:lnTo>
                    <a:pt x="0" y="933"/>
                  </a:lnTo>
                  <a:lnTo>
                    <a:pt x="0" y="942"/>
                  </a:lnTo>
                  <a:cubicBezTo>
                    <a:pt x="46" y="913"/>
                    <a:pt x="82" y="897"/>
                    <a:pt x="109" y="897"/>
                  </a:cubicBezTo>
                  <a:cubicBezTo>
                    <a:pt x="114" y="897"/>
                    <a:pt x="120" y="898"/>
                    <a:pt x="124" y="900"/>
                  </a:cubicBezTo>
                  <a:cubicBezTo>
                    <a:pt x="82" y="954"/>
                    <a:pt x="42" y="1003"/>
                    <a:pt x="0" y="1049"/>
                  </a:cubicBezTo>
                  <a:cubicBezTo>
                    <a:pt x="2" y="1275"/>
                    <a:pt x="2" y="1415"/>
                    <a:pt x="4" y="1470"/>
                  </a:cubicBezTo>
                  <a:cubicBezTo>
                    <a:pt x="9" y="1633"/>
                    <a:pt x="25" y="1794"/>
                    <a:pt x="47" y="1953"/>
                  </a:cubicBezTo>
                  <a:cubicBezTo>
                    <a:pt x="321" y="1740"/>
                    <a:pt x="538" y="1578"/>
                    <a:pt x="703" y="1470"/>
                  </a:cubicBezTo>
                  <a:cubicBezTo>
                    <a:pt x="912" y="1329"/>
                    <a:pt x="1134" y="1210"/>
                    <a:pt x="1366" y="1110"/>
                  </a:cubicBezTo>
                  <a:cubicBezTo>
                    <a:pt x="1353" y="1093"/>
                    <a:pt x="1353" y="896"/>
                    <a:pt x="1367" y="521"/>
                  </a:cubicBezTo>
                  <a:lnTo>
                    <a:pt x="1367" y="521"/>
                  </a:lnTo>
                  <a:cubicBezTo>
                    <a:pt x="1311" y="556"/>
                    <a:pt x="1250" y="584"/>
                    <a:pt x="1187" y="609"/>
                  </a:cubicBezTo>
                  <a:cubicBezTo>
                    <a:pt x="1182" y="619"/>
                    <a:pt x="1178" y="624"/>
                    <a:pt x="1175" y="624"/>
                  </a:cubicBezTo>
                  <a:cubicBezTo>
                    <a:pt x="1170" y="624"/>
                    <a:pt x="1168" y="613"/>
                    <a:pt x="1168" y="591"/>
                  </a:cubicBezTo>
                  <a:cubicBezTo>
                    <a:pt x="1168" y="588"/>
                    <a:pt x="1203" y="567"/>
                    <a:pt x="1273" y="526"/>
                  </a:cubicBezTo>
                  <a:cubicBezTo>
                    <a:pt x="1306" y="505"/>
                    <a:pt x="1338" y="484"/>
                    <a:pt x="1371" y="462"/>
                  </a:cubicBezTo>
                  <a:lnTo>
                    <a:pt x="1371" y="442"/>
                  </a:lnTo>
                  <a:cubicBezTo>
                    <a:pt x="1378" y="256"/>
                    <a:pt x="1383" y="107"/>
                    <a:pt x="1387" y="0"/>
                  </a:cubicBezTo>
                  <a:close/>
                </a:path>
              </a:pathLst>
            </a:custGeom>
            <a:solidFill>
              <a:srgbClr val="317EAF">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2"/>
            <p:cNvSpPr/>
            <p:nvPr/>
          </p:nvSpPr>
          <p:spPr>
            <a:xfrm>
              <a:off x="12515479" y="4521959"/>
              <a:ext cx="79820" cy="58734"/>
            </a:xfrm>
            <a:custGeom>
              <a:avLst/>
              <a:gdLst/>
              <a:ahLst/>
              <a:cxnLst/>
              <a:rect l="l" t="t" r="r" b="b"/>
              <a:pathLst>
                <a:path w="475" h="346" extrusionOk="0">
                  <a:moveTo>
                    <a:pt x="474" y="0"/>
                  </a:moveTo>
                  <a:cubicBezTo>
                    <a:pt x="343" y="98"/>
                    <a:pt x="185" y="214"/>
                    <a:pt x="1" y="345"/>
                  </a:cubicBezTo>
                  <a:cubicBezTo>
                    <a:pt x="67" y="312"/>
                    <a:pt x="134" y="277"/>
                    <a:pt x="202" y="244"/>
                  </a:cubicBezTo>
                  <a:cubicBezTo>
                    <a:pt x="295" y="156"/>
                    <a:pt x="362" y="95"/>
                    <a:pt x="402" y="63"/>
                  </a:cubicBezTo>
                  <a:cubicBezTo>
                    <a:pt x="428" y="40"/>
                    <a:pt x="453" y="25"/>
                    <a:pt x="474" y="11"/>
                  </a:cubicBezTo>
                  <a:lnTo>
                    <a:pt x="474" y="0"/>
                  </a:lnTo>
                  <a:close/>
                </a:path>
              </a:pathLst>
            </a:custGeom>
            <a:solidFill>
              <a:srgbClr val="6E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2"/>
            <p:cNvSpPr/>
            <p:nvPr/>
          </p:nvSpPr>
          <p:spPr>
            <a:xfrm>
              <a:off x="12426585" y="4541819"/>
              <a:ext cx="183670" cy="262437"/>
            </a:xfrm>
            <a:custGeom>
              <a:avLst/>
              <a:gdLst/>
              <a:ahLst/>
              <a:cxnLst/>
              <a:rect l="l" t="t" r="r" b="b"/>
              <a:pathLst>
                <a:path w="1093" h="1546" extrusionOk="0">
                  <a:moveTo>
                    <a:pt x="936" y="434"/>
                  </a:moveTo>
                  <a:cubicBezTo>
                    <a:pt x="940" y="438"/>
                    <a:pt x="944" y="440"/>
                    <a:pt x="947" y="440"/>
                  </a:cubicBezTo>
                  <a:cubicBezTo>
                    <a:pt x="949" y="440"/>
                    <a:pt x="950" y="439"/>
                    <a:pt x="950" y="439"/>
                  </a:cubicBezTo>
                  <a:cubicBezTo>
                    <a:pt x="954" y="439"/>
                    <a:pt x="956" y="449"/>
                    <a:pt x="956" y="472"/>
                  </a:cubicBezTo>
                  <a:cubicBezTo>
                    <a:pt x="956" y="493"/>
                    <a:pt x="921" y="527"/>
                    <a:pt x="850" y="572"/>
                  </a:cubicBezTo>
                  <a:cubicBezTo>
                    <a:pt x="775" y="621"/>
                    <a:pt x="728" y="651"/>
                    <a:pt x="712" y="662"/>
                  </a:cubicBezTo>
                  <a:cubicBezTo>
                    <a:pt x="701" y="660"/>
                    <a:pt x="691" y="656"/>
                    <a:pt x="682" y="653"/>
                  </a:cubicBezTo>
                  <a:cubicBezTo>
                    <a:pt x="672" y="646"/>
                    <a:pt x="668" y="630"/>
                    <a:pt x="668" y="609"/>
                  </a:cubicBezTo>
                  <a:cubicBezTo>
                    <a:pt x="668" y="593"/>
                    <a:pt x="707" y="558"/>
                    <a:pt x="782" y="507"/>
                  </a:cubicBezTo>
                  <a:cubicBezTo>
                    <a:pt x="859" y="456"/>
                    <a:pt x="910" y="434"/>
                    <a:pt x="936" y="434"/>
                  </a:cubicBezTo>
                  <a:close/>
                  <a:moveTo>
                    <a:pt x="1003" y="1"/>
                  </a:moveTo>
                  <a:cubicBezTo>
                    <a:pt x="945" y="65"/>
                    <a:pt x="884" y="127"/>
                    <a:pt x="815" y="183"/>
                  </a:cubicBezTo>
                  <a:cubicBezTo>
                    <a:pt x="652" y="318"/>
                    <a:pt x="444" y="434"/>
                    <a:pt x="191" y="530"/>
                  </a:cubicBezTo>
                  <a:cubicBezTo>
                    <a:pt x="179" y="530"/>
                    <a:pt x="167" y="527"/>
                    <a:pt x="156" y="521"/>
                  </a:cubicBezTo>
                  <a:cubicBezTo>
                    <a:pt x="149" y="516"/>
                    <a:pt x="146" y="509"/>
                    <a:pt x="144" y="502"/>
                  </a:cubicBezTo>
                  <a:lnTo>
                    <a:pt x="5" y="602"/>
                  </a:lnTo>
                  <a:cubicBezTo>
                    <a:pt x="2" y="669"/>
                    <a:pt x="2" y="733"/>
                    <a:pt x="0" y="796"/>
                  </a:cubicBezTo>
                  <a:lnTo>
                    <a:pt x="153" y="777"/>
                  </a:lnTo>
                  <a:lnTo>
                    <a:pt x="153" y="777"/>
                  </a:lnTo>
                  <a:cubicBezTo>
                    <a:pt x="104" y="798"/>
                    <a:pt x="53" y="821"/>
                    <a:pt x="0" y="842"/>
                  </a:cubicBezTo>
                  <a:lnTo>
                    <a:pt x="0" y="1117"/>
                  </a:lnTo>
                  <a:cubicBezTo>
                    <a:pt x="21" y="1098"/>
                    <a:pt x="70" y="1077"/>
                    <a:pt x="146" y="1054"/>
                  </a:cubicBezTo>
                  <a:cubicBezTo>
                    <a:pt x="231" y="1027"/>
                    <a:pt x="293" y="1014"/>
                    <a:pt x="332" y="1014"/>
                  </a:cubicBezTo>
                  <a:cubicBezTo>
                    <a:pt x="341" y="1014"/>
                    <a:pt x="348" y="1014"/>
                    <a:pt x="354" y="1016"/>
                  </a:cubicBezTo>
                  <a:cubicBezTo>
                    <a:pt x="354" y="1017"/>
                    <a:pt x="355" y="1017"/>
                    <a:pt x="356" y="1017"/>
                  </a:cubicBezTo>
                  <a:cubicBezTo>
                    <a:pt x="357" y="1017"/>
                    <a:pt x="359" y="1017"/>
                    <a:pt x="361" y="1016"/>
                  </a:cubicBezTo>
                  <a:cubicBezTo>
                    <a:pt x="367" y="1017"/>
                    <a:pt x="367" y="1030"/>
                    <a:pt x="367" y="1051"/>
                  </a:cubicBezTo>
                  <a:cubicBezTo>
                    <a:pt x="367" y="1096"/>
                    <a:pt x="328" y="1135"/>
                    <a:pt x="247" y="1166"/>
                  </a:cubicBezTo>
                  <a:cubicBezTo>
                    <a:pt x="183" y="1194"/>
                    <a:pt x="112" y="1208"/>
                    <a:pt x="42" y="1210"/>
                  </a:cubicBezTo>
                  <a:cubicBezTo>
                    <a:pt x="27" y="1210"/>
                    <a:pt x="13" y="1205"/>
                    <a:pt x="2" y="1194"/>
                  </a:cubicBezTo>
                  <a:lnTo>
                    <a:pt x="2" y="1194"/>
                  </a:lnTo>
                  <a:cubicBezTo>
                    <a:pt x="5" y="1321"/>
                    <a:pt x="11" y="1438"/>
                    <a:pt x="20" y="1545"/>
                  </a:cubicBezTo>
                  <a:cubicBezTo>
                    <a:pt x="72" y="1521"/>
                    <a:pt x="198" y="1484"/>
                    <a:pt x="398" y="1440"/>
                  </a:cubicBezTo>
                  <a:cubicBezTo>
                    <a:pt x="607" y="1391"/>
                    <a:pt x="766" y="1352"/>
                    <a:pt x="880" y="1321"/>
                  </a:cubicBezTo>
                  <a:lnTo>
                    <a:pt x="1092" y="1226"/>
                  </a:lnTo>
                  <a:lnTo>
                    <a:pt x="1052" y="917"/>
                  </a:lnTo>
                  <a:lnTo>
                    <a:pt x="1052" y="914"/>
                  </a:lnTo>
                  <a:lnTo>
                    <a:pt x="1049" y="905"/>
                  </a:lnTo>
                  <a:cubicBezTo>
                    <a:pt x="1026" y="744"/>
                    <a:pt x="1012" y="583"/>
                    <a:pt x="1005" y="421"/>
                  </a:cubicBezTo>
                  <a:cubicBezTo>
                    <a:pt x="1005" y="367"/>
                    <a:pt x="1005" y="227"/>
                    <a:pt x="1003" y="1"/>
                  </a:cubicBezTo>
                  <a:close/>
                </a:path>
              </a:pathLst>
            </a:custGeom>
            <a:solidFill>
              <a:srgbClr val="317EAF">
                <a:alpha val="35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2"/>
            <p:cNvSpPr/>
            <p:nvPr/>
          </p:nvSpPr>
          <p:spPr>
            <a:xfrm>
              <a:off x="9994006" y="4643836"/>
              <a:ext cx="2443842" cy="276357"/>
            </a:xfrm>
            <a:custGeom>
              <a:avLst/>
              <a:gdLst/>
              <a:ahLst/>
              <a:cxnLst/>
              <a:rect l="l" t="t" r="r" b="b"/>
              <a:pathLst>
                <a:path w="14543" h="1628" extrusionOk="0">
                  <a:moveTo>
                    <a:pt x="2858" y="711"/>
                  </a:moveTo>
                  <a:cubicBezTo>
                    <a:pt x="2986" y="711"/>
                    <a:pt x="3155" y="715"/>
                    <a:pt x="3365" y="723"/>
                  </a:cubicBezTo>
                  <a:cubicBezTo>
                    <a:pt x="3908" y="744"/>
                    <a:pt x="4231" y="778"/>
                    <a:pt x="4331" y="828"/>
                  </a:cubicBezTo>
                  <a:cubicBezTo>
                    <a:pt x="4236" y="856"/>
                    <a:pt x="4173" y="870"/>
                    <a:pt x="4140" y="870"/>
                  </a:cubicBezTo>
                  <a:lnTo>
                    <a:pt x="4140" y="869"/>
                  </a:lnTo>
                  <a:cubicBezTo>
                    <a:pt x="3730" y="869"/>
                    <a:pt x="3442" y="862"/>
                    <a:pt x="3277" y="846"/>
                  </a:cubicBezTo>
                  <a:cubicBezTo>
                    <a:pt x="2883" y="811"/>
                    <a:pt x="2646" y="790"/>
                    <a:pt x="2567" y="786"/>
                  </a:cubicBezTo>
                  <a:cubicBezTo>
                    <a:pt x="2567" y="785"/>
                    <a:pt x="2566" y="781"/>
                    <a:pt x="2562" y="778"/>
                  </a:cubicBezTo>
                  <a:cubicBezTo>
                    <a:pt x="2557" y="767"/>
                    <a:pt x="2555" y="753"/>
                    <a:pt x="2557" y="742"/>
                  </a:cubicBezTo>
                  <a:cubicBezTo>
                    <a:pt x="2557" y="721"/>
                    <a:pt x="2657" y="711"/>
                    <a:pt x="2858" y="711"/>
                  </a:cubicBezTo>
                  <a:close/>
                  <a:moveTo>
                    <a:pt x="14481" y="1"/>
                  </a:moveTo>
                  <a:lnTo>
                    <a:pt x="14469" y="10"/>
                  </a:lnTo>
                  <a:cubicBezTo>
                    <a:pt x="13607" y="85"/>
                    <a:pt x="12744" y="146"/>
                    <a:pt x="11883" y="195"/>
                  </a:cubicBezTo>
                  <a:cubicBezTo>
                    <a:pt x="11847" y="204"/>
                    <a:pt x="11796" y="217"/>
                    <a:pt x="11727" y="229"/>
                  </a:cubicBezTo>
                  <a:cubicBezTo>
                    <a:pt x="11636" y="245"/>
                    <a:pt x="11584" y="255"/>
                    <a:pt x="11566" y="259"/>
                  </a:cubicBezTo>
                  <a:lnTo>
                    <a:pt x="10411" y="267"/>
                  </a:lnTo>
                  <a:lnTo>
                    <a:pt x="10300" y="267"/>
                  </a:lnTo>
                  <a:cubicBezTo>
                    <a:pt x="10043" y="278"/>
                    <a:pt x="9783" y="287"/>
                    <a:pt x="9524" y="294"/>
                  </a:cubicBezTo>
                  <a:cubicBezTo>
                    <a:pt x="9466" y="297"/>
                    <a:pt x="9408" y="301"/>
                    <a:pt x="9354" y="306"/>
                  </a:cubicBezTo>
                  <a:cubicBezTo>
                    <a:pt x="9138" y="334"/>
                    <a:pt x="9019" y="348"/>
                    <a:pt x="8993" y="350"/>
                  </a:cubicBezTo>
                  <a:lnTo>
                    <a:pt x="8041" y="350"/>
                  </a:lnTo>
                  <a:cubicBezTo>
                    <a:pt x="7979" y="366"/>
                    <a:pt x="7821" y="383"/>
                    <a:pt x="7565" y="404"/>
                  </a:cubicBezTo>
                  <a:lnTo>
                    <a:pt x="6068" y="404"/>
                  </a:lnTo>
                  <a:lnTo>
                    <a:pt x="5986" y="392"/>
                  </a:lnTo>
                  <a:lnTo>
                    <a:pt x="5022" y="385"/>
                  </a:lnTo>
                  <a:cubicBezTo>
                    <a:pt x="4911" y="360"/>
                    <a:pt x="4718" y="347"/>
                    <a:pt x="4441" y="347"/>
                  </a:cubicBezTo>
                  <a:cubicBezTo>
                    <a:pt x="4314" y="347"/>
                    <a:pt x="4168" y="349"/>
                    <a:pt x="4005" y="355"/>
                  </a:cubicBezTo>
                  <a:lnTo>
                    <a:pt x="3989" y="308"/>
                  </a:lnTo>
                  <a:cubicBezTo>
                    <a:pt x="4010" y="292"/>
                    <a:pt x="4031" y="276"/>
                    <a:pt x="4056" y="264"/>
                  </a:cubicBezTo>
                  <a:cubicBezTo>
                    <a:pt x="3116" y="229"/>
                    <a:pt x="2176" y="176"/>
                    <a:pt x="1237" y="110"/>
                  </a:cubicBezTo>
                  <a:cubicBezTo>
                    <a:pt x="1186" y="115"/>
                    <a:pt x="1121" y="122"/>
                    <a:pt x="1042" y="131"/>
                  </a:cubicBezTo>
                  <a:cubicBezTo>
                    <a:pt x="919" y="145"/>
                    <a:pt x="846" y="152"/>
                    <a:pt x="823" y="152"/>
                  </a:cubicBezTo>
                  <a:cubicBezTo>
                    <a:pt x="614" y="152"/>
                    <a:pt x="408" y="138"/>
                    <a:pt x="201" y="110"/>
                  </a:cubicBezTo>
                  <a:cubicBezTo>
                    <a:pt x="134" y="103"/>
                    <a:pt x="67" y="90"/>
                    <a:pt x="1" y="75"/>
                  </a:cubicBezTo>
                  <a:lnTo>
                    <a:pt x="1" y="75"/>
                  </a:lnTo>
                  <a:cubicBezTo>
                    <a:pt x="31" y="260"/>
                    <a:pt x="60" y="446"/>
                    <a:pt x="94" y="632"/>
                  </a:cubicBezTo>
                  <a:cubicBezTo>
                    <a:pt x="111" y="730"/>
                    <a:pt x="125" y="818"/>
                    <a:pt x="136" y="897"/>
                  </a:cubicBezTo>
                  <a:cubicBezTo>
                    <a:pt x="152" y="1007"/>
                    <a:pt x="159" y="1118"/>
                    <a:pt x="157" y="1230"/>
                  </a:cubicBezTo>
                  <a:cubicBezTo>
                    <a:pt x="777" y="1403"/>
                    <a:pt x="1461" y="1505"/>
                    <a:pt x="2206" y="1535"/>
                  </a:cubicBezTo>
                  <a:cubicBezTo>
                    <a:pt x="2557" y="1549"/>
                    <a:pt x="3059" y="1556"/>
                    <a:pt x="3709" y="1556"/>
                  </a:cubicBezTo>
                  <a:cubicBezTo>
                    <a:pt x="3970" y="1556"/>
                    <a:pt x="4256" y="1555"/>
                    <a:pt x="4566" y="1552"/>
                  </a:cubicBezTo>
                  <a:cubicBezTo>
                    <a:pt x="6678" y="1600"/>
                    <a:pt x="8233" y="1626"/>
                    <a:pt x="9227" y="1628"/>
                  </a:cubicBezTo>
                  <a:cubicBezTo>
                    <a:pt x="9717" y="1551"/>
                    <a:pt x="10488" y="1479"/>
                    <a:pt x="11540" y="1414"/>
                  </a:cubicBezTo>
                  <a:cubicBezTo>
                    <a:pt x="12374" y="1361"/>
                    <a:pt x="13375" y="1202"/>
                    <a:pt x="14543" y="935"/>
                  </a:cubicBezTo>
                  <a:cubicBezTo>
                    <a:pt x="14543" y="935"/>
                    <a:pt x="14542" y="935"/>
                    <a:pt x="14540" y="935"/>
                  </a:cubicBezTo>
                  <a:cubicBezTo>
                    <a:pt x="14535" y="935"/>
                    <a:pt x="14520" y="937"/>
                    <a:pt x="14497" y="944"/>
                  </a:cubicBezTo>
                  <a:cubicBezTo>
                    <a:pt x="14489" y="837"/>
                    <a:pt x="14483" y="720"/>
                    <a:pt x="14480" y="593"/>
                  </a:cubicBezTo>
                  <a:cubicBezTo>
                    <a:pt x="14466" y="579"/>
                    <a:pt x="14460" y="560"/>
                    <a:pt x="14462" y="541"/>
                  </a:cubicBezTo>
                  <a:cubicBezTo>
                    <a:pt x="14464" y="530"/>
                    <a:pt x="14469" y="522"/>
                    <a:pt x="14478" y="516"/>
                  </a:cubicBezTo>
                  <a:cubicBezTo>
                    <a:pt x="14476" y="429"/>
                    <a:pt x="14476" y="336"/>
                    <a:pt x="14478" y="241"/>
                  </a:cubicBezTo>
                  <a:lnTo>
                    <a:pt x="14478" y="241"/>
                  </a:lnTo>
                  <a:cubicBezTo>
                    <a:pt x="14205" y="346"/>
                    <a:pt x="13922" y="425"/>
                    <a:pt x="13633" y="472"/>
                  </a:cubicBezTo>
                  <a:cubicBezTo>
                    <a:pt x="13314" y="529"/>
                    <a:pt x="12777" y="586"/>
                    <a:pt x="12025" y="648"/>
                  </a:cubicBezTo>
                  <a:cubicBezTo>
                    <a:pt x="12018" y="630"/>
                    <a:pt x="12013" y="613"/>
                    <a:pt x="12011" y="595"/>
                  </a:cubicBezTo>
                  <a:cubicBezTo>
                    <a:pt x="12565" y="481"/>
                    <a:pt x="13068" y="392"/>
                    <a:pt x="13524" y="323"/>
                  </a:cubicBezTo>
                  <a:cubicBezTo>
                    <a:pt x="13607" y="311"/>
                    <a:pt x="13924" y="269"/>
                    <a:pt x="14478" y="195"/>
                  </a:cubicBezTo>
                  <a:cubicBezTo>
                    <a:pt x="14478" y="132"/>
                    <a:pt x="14480" y="68"/>
                    <a:pt x="14481" y="1"/>
                  </a:cubicBezTo>
                  <a:close/>
                </a:path>
              </a:pathLst>
            </a:custGeom>
            <a:solidFill>
              <a:srgbClr val="317EAF">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2"/>
            <p:cNvSpPr/>
            <p:nvPr/>
          </p:nvSpPr>
          <p:spPr>
            <a:xfrm>
              <a:off x="12733430" y="4186882"/>
              <a:ext cx="108387" cy="223225"/>
            </a:xfrm>
            <a:custGeom>
              <a:avLst/>
              <a:gdLst/>
              <a:ahLst/>
              <a:cxnLst/>
              <a:rect l="l" t="t" r="r" b="b"/>
              <a:pathLst>
                <a:path w="645" h="1315" extrusionOk="0">
                  <a:moveTo>
                    <a:pt x="644" y="0"/>
                  </a:moveTo>
                  <a:cubicBezTo>
                    <a:pt x="639" y="2"/>
                    <a:pt x="450" y="144"/>
                    <a:pt x="80" y="424"/>
                  </a:cubicBezTo>
                  <a:lnTo>
                    <a:pt x="1" y="1315"/>
                  </a:lnTo>
                  <a:cubicBezTo>
                    <a:pt x="59" y="1271"/>
                    <a:pt x="111" y="1229"/>
                    <a:pt x="162" y="1192"/>
                  </a:cubicBezTo>
                  <a:cubicBezTo>
                    <a:pt x="206" y="1154"/>
                    <a:pt x="255" y="1112"/>
                    <a:pt x="310" y="1066"/>
                  </a:cubicBezTo>
                  <a:cubicBezTo>
                    <a:pt x="413" y="978"/>
                    <a:pt x="497" y="910"/>
                    <a:pt x="564" y="861"/>
                  </a:cubicBezTo>
                  <a:lnTo>
                    <a:pt x="569" y="822"/>
                  </a:lnTo>
                  <a:lnTo>
                    <a:pt x="644" y="0"/>
                  </a:lnTo>
                  <a:close/>
                </a:path>
              </a:pathLst>
            </a:custGeom>
            <a:solidFill>
              <a:srgbClr val="9FDCF4">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2"/>
            <p:cNvSpPr/>
            <p:nvPr/>
          </p:nvSpPr>
          <p:spPr>
            <a:xfrm>
              <a:off x="9779584" y="4366642"/>
              <a:ext cx="391035" cy="203363"/>
            </a:xfrm>
            <a:custGeom>
              <a:avLst/>
              <a:gdLst/>
              <a:ahLst/>
              <a:cxnLst/>
              <a:rect l="l" t="t" r="r" b="b"/>
              <a:pathLst>
                <a:path w="2327" h="1198" extrusionOk="0">
                  <a:moveTo>
                    <a:pt x="526" y="267"/>
                  </a:moveTo>
                  <a:cubicBezTo>
                    <a:pt x="569" y="267"/>
                    <a:pt x="621" y="288"/>
                    <a:pt x="682" y="328"/>
                  </a:cubicBezTo>
                  <a:cubicBezTo>
                    <a:pt x="765" y="384"/>
                    <a:pt x="837" y="454"/>
                    <a:pt x="895" y="535"/>
                  </a:cubicBezTo>
                  <a:cubicBezTo>
                    <a:pt x="958" y="621"/>
                    <a:pt x="989" y="684"/>
                    <a:pt x="989" y="728"/>
                  </a:cubicBezTo>
                  <a:cubicBezTo>
                    <a:pt x="989" y="785"/>
                    <a:pt x="977" y="827"/>
                    <a:pt x="954" y="856"/>
                  </a:cubicBezTo>
                  <a:cubicBezTo>
                    <a:pt x="909" y="910"/>
                    <a:pt x="817" y="936"/>
                    <a:pt x="681" y="936"/>
                  </a:cubicBezTo>
                  <a:cubicBezTo>
                    <a:pt x="511" y="936"/>
                    <a:pt x="409" y="884"/>
                    <a:pt x="376" y="778"/>
                  </a:cubicBezTo>
                  <a:cubicBezTo>
                    <a:pt x="374" y="670"/>
                    <a:pt x="374" y="612"/>
                    <a:pt x="374" y="603"/>
                  </a:cubicBezTo>
                  <a:cubicBezTo>
                    <a:pt x="374" y="379"/>
                    <a:pt x="425" y="267"/>
                    <a:pt x="526" y="267"/>
                  </a:cubicBezTo>
                  <a:close/>
                  <a:moveTo>
                    <a:pt x="1" y="0"/>
                  </a:moveTo>
                  <a:lnTo>
                    <a:pt x="85" y="1020"/>
                  </a:lnTo>
                  <a:lnTo>
                    <a:pt x="95" y="1136"/>
                  </a:lnTo>
                  <a:cubicBezTo>
                    <a:pt x="137" y="1140"/>
                    <a:pt x="197" y="1145"/>
                    <a:pt x="278" y="1154"/>
                  </a:cubicBezTo>
                  <a:cubicBezTo>
                    <a:pt x="434" y="1164"/>
                    <a:pt x="569" y="1178"/>
                    <a:pt x="686" y="1197"/>
                  </a:cubicBezTo>
                  <a:lnTo>
                    <a:pt x="1184" y="1197"/>
                  </a:lnTo>
                  <a:lnTo>
                    <a:pt x="1119" y="454"/>
                  </a:lnTo>
                  <a:lnTo>
                    <a:pt x="1664" y="338"/>
                  </a:lnTo>
                  <a:lnTo>
                    <a:pt x="2327" y="202"/>
                  </a:lnTo>
                  <a:lnTo>
                    <a:pt x="2320" y="202"/>
                  </a:lnTo>
                  <a:lnTo>
                    <a:pt x="1"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2"/>
            <p:cNvSpPr/>
            <p:nvPr/>
          </p:nvSpPr>
          <p:spPr>
            <a:xfrm>
              <a:off x="12425072" y="4365284"/>
              <a:ext cx="182494" cy="280261"/>
            </a:xfrm>
            <a:custGeom>
              <a:avLst/>
              <a:gdLst/>
              <a:ahLst/>
              <a:cxnLst/>
              <a:rect l="l" t="t" r="r" b="b"/>
              <a:pathLst>
                <a:path w="1086" h="1651" extrusionOk="0">
                  <a:moveTo>
                    <a:pt x="1082" y="1"/>
                  </a:moveTo>
                  <a:cubicBezTo>
                    <a:pt x="693" y="296"/>
                    <a:pt x="384" y="525"/>
                    <a:pt x="158" y="690"/>
                  </a:cubicBezTo>
                  <a:cubicBezTo>
                    <a:pt x="127" y="715"/>
                    <a:pt x="95" y="739"/>
                    <a:pt x="65" y="760"/>
                  </a:cubicBezTo>
                  <a:lnTo>
                    <a:pt x="0" y="1651"/>
                  </a:lnTo>
                  <a:lnTo>
                    <a:pt x="0" y="1651"/>
                  </a:lnTo>
                  <a:lnTo>
                    <a:pt x="13" y="1642"/>
                  </a:lnTo>
                  <a:lnTo>
                    <a:pt x="153" y="1542"/>
                  </a:lnTo>
                  <a:cubicBezTo>
                    <a:pt x="151" y="1535"/>
                    <a:pt x="151" y="1526"/>
                    <a:pt x="151" y="1517"/>
                  </a:cubicBezTo>
                  <a:cubicBezTo>
                    <a:pt x="151" y="1488"/>
                    <a:pt x="246" y="1423"/>
                    <a:pt x="439" y="1321"/>
                  </a:cubicBezTo>
                  <a:cubicBezTo>
                    <a:pt x="472" y="1304"/>
                    <a:pt x="505" y="1286"/>
                    <a:pt x="539" y="1268"/>
                  </a:cubicBezTo>
                  <a:cubicBezTo>
                    <a:pt x="723" y="1137"/>
                    <a:pt x="881" y="1023"/>
                    <a:pt x="1012" y="923"/>
                  </a:cubicBezTo>
                  <a:lnTo>
                    <a:pt x="1035" y="906"/>
                  </a:lnTo>
                  <a:lnTo>
                    <a:pt x="1044" y="516"/>
                  </a:lnTo>
                  <a:lnTo>
                    <a:pt x="1086" y="1"/>
                  </a:lnTo>
                  <a:close/>
                </a:path>
              </a:pathLst>
            </a:custGeom>
            <a:solidFill>
              <a:srgbClr val="9FDCF4">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42"/>
            <p:cNvSpPr/>
            <p:nvPr/>
          </p:nvSpPr>
          <p:spPr>
            <a:xfrm>
              <a:off x="9967287" y="4439463"/>
              <a:ext cx="2468880" cy="254289"/>
            </a:xfrm>
            <a:custGeom>
              <a:avLst/>
              <a:gdLst/>
              <a:ahLst/>
              <a:cxnLst/>
              <a:rect l="l" t="t" r="r" b="b"/>
              <a:pathLst>
                <a:path w="14692" h="1498" extrusionOk="0">
                  <a:moveTo>
                    <a:pt x="1753" y="331"/>
                  </a:moveTo>
                  <a:cubicBezTo>
                    <a:pt x="1842" y="331"/>
                    <a:pt x="1885" y="393"/>
                    <a:pt x="1883" y="516"/>
                  </a:cubicBezTo>
                  <a:cubicBezTo>
                    <a:pt x="1885" y="574"/>
                    <a:pt x="1873" y="632"/>
                    <a:pt x="1850" y="684"/>
                  </a:cubicBezTo>
                  <a:cubicBezTo>
                    <a:pt x="1820" y="754"/>
                    <a:pt x="1769" y="789"/>
                    <a:pt x="1701" y="789"/>
                  </a:cubicBezTo>
                  <a:cubicBezTo>
                    <a:pt x="1627" y="789"/>
                    <a:pt x="1576" y="761"/>
                    <a:pt x="1548" y="709"/>
                  </a:cubicBezTo>
                  <a:cubicBezTo>
                    <a:pt x="1536" y="653"/>
                    <a:pt x="1531" y="623"/>
                    <a:pt x="1531" y="619"/>
                  </a:cubicBezTo>
                  <a:cubicBezTo>
                    <a:pt x="1531" y="451"/>
                    <a:pt x="1589" y="356"/>
                    <a:pt x="1708" y="335"/>
                  </a:cubicBezTo>
                  <a:cubicBezTo>
                    <a:pt x="1724" y="332"/>
                    <a:pt x="1739" y="331"/>
                    <a:pt x="1753" y="331"/>
                  </a:cubicBezTo>
                  <a:close/>
                  <a:moveTo>
                    <a:pt x="12677" y="453"/>
                  </a:moveTo>
                  <a:cubicBezTo>
                    <a:pt x="12760" y="453"/>
                    <a:pt x="12801" y="512"/>
                    <a:pt x="12800" y="628"/>
                  </a:cubicBezTo>
                  <a:cubicBezTo>
                    <a:pt x="12800" y="667"/>
                    <a:pt x="12782" y="719"/>
                    <a:pt x="12745" y="786"/>
                  </a:cubicBezTo>
                  <a:cubicBezTo>
                    <a:pt x="12698" y="868"/>
                    <a:pt x="12645" y="910"/>
                    <a:pt x="12586" y="910"/>
                  </a:cubicBezTo>
                  <a:cubicBezTo>
                    <a:pt x="12519" y="910"/>
                    <a:pt x="12472" y="882"/>
                    <a:pt x="12447" y="828"/>
                  </a:cubicBezTo>
                  <a:cubicBezTo>
                    <a:pt x="12435" y="770"/>
                    <a:pt x="12430" y="740"/>
                    <a:pt x="12430" y="735"/>
                  </a:cubicBezTo>
                  <a:cubicBezTo>
                    <a:pt x="12430" y="584"/>
                    <a:pt x="12493" y="493"/>
                    <a:pt x="12616" y="462"/>
                  </a:cubicBezTo>
                  <a:cubicBezTo>
                    <a:pt x="12638" y="456"/>
                    <a:pt x="12658" y="453"/>
                    <a:pt x="12677" y="453"/>
                  </a:cubicBezTo>
                  <a:close/>
                  <a:moveTo>
                    <a:pt x="5213" y="502"/>
                  </a:moveTo>
                  <a:cubicBezTo>
                    <a:pt x="5242" y="502"/>
                    <a:pt x="5275" y="507"/>
                    <a:pt x="5312" y="516"/>
                  </a:cubicBezTo>
                  <a:cubicBezTo>
                    <a:pt x="5484" y="562"/>
                    <a:pt x="5570" y="637"/>
                    <a:pt x="5570" y="742"/>
                  </a:cubicBezTo>
                  <a:cubicBezTo>
                    <a:pt x="5568" y="777"/>
                    <a:pt x="5556" y="814"/>
                    <a:pt x="5533" y="842"/>
                  </a:cubicBezTo>
                  <a:lnTo>
                    <a:pt x="5535" y="842"/>
                  </a:lnTo>
                  <a:cubicBezTo>
                    <a:pt x="5506" y="884"/>
                    <a:pt x="5459" y="910"/>
                    <a:pt x="5408" y="910"/>
                  </a:cubicBezTo>
                  <a:cubicBezTo>
                    <a:pt x="5407" y="910"/>
                    <a:pt x="5405" y="910"/>
                    <a:pt x="5403" y="910"/>
                  </a:cubicBezTo>
                  <a:cubicBezTo>
                    <a:pt x="5170" y="910"/>
                    <a:pt x="5054" y="835"/>
                    <a:pt x="5054" y="682"/>
                  </a:cubicBezTo>
                  <a:cubicBezTo>
                    <a:pt x="5054" y="563"/>
                    <a:pt x="5107" y="502"/>
                    <a:pt x="5213" y="502"/>
                  </a:cubicBezTo>
                  <a:close/>
                  <a:moveTo>
                    <a:pt x="3641" y="211"/>
                  </a:moveTo>
                  <a:cubicBezTo>
                    <a:pt x="3762" y="223"/>
                    <a:pt x="3973" y="281"/>
                    <a:pt x="4274" y="383"/>
                  </a:cubicBezTo>
                  <a:cubicBezTo>
                    <a:pt x="4646" y="507"/>
                    <a:pt x="4830" y="614"/>
                    <a:pt x="4830" y="704"/>
                  </a:cubicBezTo>
                  <a:cubicBezTo>
                    <a:pt x="4834" y="788"/>
                    <a:pt x="4783" y="865"/>
                    <a:pt x="4704" y="896"/>
                  </a:cubicBezTo>
                  <a:cubicBezTo>
                    <a:pt x="4606" y="942"/>
                    <a:pt x="4429" y="965"/>
                    <a:pt x="4173" y="965"/>
                  </a:cubicBezTo>
                  <a:cubicBezTo>
                    <a:pt x="3485" y="965"/>
                    <a:pt x="2974" y="921"/>
                    <a:pt x="2637" y="837"/>
                  </a:cubicBezTo>
                  <a:cubicBezTo>
                    <a:pt x="2334" y="758"/>
                    <a:pt x="2183" y="649"/>
                    <a:pt x="2183" y="511"/>
                  </a:cubicBezTo>
                  <a:cubicBezTo>
                    <a:pt x="2183" y="411"/>
                    <a:pt x="2242" y="342"/>
                    <a:pt x="2363" y="306"/>
                  </a:cubicBezTo>
                  <a:cubicBezTo>
                    <a:pt x="2437" y="281"/>
                    <a:pt x="2642" y="249"/>
                    <a:pt x="2977" y="211"/>
                  </a:cubicBezTo>
                  <a:close/>
                  <a:moveTo>
                    <a:pt x="11624" y="329"/>
                  </a:moveTo>
                  <a:cubicBezTo>
                    <a:pt x="11807" y="329"/>
                    <a:pt x="11960" y="350"/>
                    <a:pt x="12084" y="395"/>
                  </a:cubicBezTo>
                  <a:cubicBezTo>
                    <a:pt x="12262" y="456"/>
                    <a:pt x="12351" y="553"/>
                    <a:pt x="12351" y="686"/>
                  </a:cubicBezTo>
                  <a:cubicBezTo>
                    <a:pt x="12351" y="763"/>
                    <a:pt x="12326" y="821"/>
                    <a:pt x="12277" y="863"/>
                  </a:cubicBezTo>
                  <a:cubicBezTo>
                    <a:pt x="12193" y="930"/>
                    <a:pt x="12034" y="965"/>
                    <a:pt x="11800" y="965"/>
                  </a:cubicBezTo>
                  <a:cubicBezTo>
                    <a:pt x="11418" y="965"/>
                    <a:pt x="11129" y="935"/>
                    <a:pt x="10933" y="877"/>
                  </a:cubicBezTo>
                  <a:cubicBezTo>
                    <a:pt x="10750" y="826"/>
                    <a:pt x="10659" y="754"/>
                    <a:pt x="10659" y="661"/>
                  </a:cubicBezTo>
                  <a:cubicBezTo>
                    <a:pt x="10659" y="581"/>
                    <a:pt x="10747" y="507"/>
                    <a:pt x="10924" y="442"/>
                  </a:cubicBezTo>
                  <a:cubicBezTo>
                    <a:pt x="11111" y="377"/>
                    <a:pt x="11306" y="341"/>
                    <a:pt x="11504" y="332"/>
                  </a:cubicBezTo>
                  <a:cubicBezTo>
                    <a:pt x="11545" y="330"/>
                    <a:pt x="11585" y="329"/>
                    <a:pt x="11624" y="329"/>
                  </a:cubicBezTo>
                  <a:close/>
                  <a:moveTo>
                    <a:pt x="2813" y="1"/>
                  </a:moveTo>
                  <a:cubicBezTo>
                    <a:pt x="2162" y="1"/>
                    <a:pt x="1224" y="10"/>
                    <a:pt x="0" y="27"/>
                  </a:cubicBezTo>
                  <a:lnTo>
                    <a:pt x="65" y="768"/>
                  </a:lnTo>
                  <a:lnTo>
                    <a:pt x="109" y="1166"/>
                  </a:lnTo>
                  <a:cubicBezTo>
                    <a:pt x="126" y="1165"/>
                    <a:pt x="146" y="1164"/>
                    <a:pt x="168" y="1164"/>
                  </a:cubicBezTo>
                  <a:cubicBezTo>
                    <a:pt x="231" y="1164"/>
                    <a:pt x="314" y="1171"/>
                    <a:pt x="419" y="1184"/>
                  </a:cubicBezTo>
                  <a:cubicBezTo>
                    <a:pt x="1003" y="1256"/>
                    <a:pt x="1350" y="1296"/>
                    <a:pt x="1459" y="1305"/>
                  </a:cubicBezTo>
                  <a:cubicBezTo>
                    <a:pt x="1441" y="1308"/>
                    <a:pt x="1419" y="1312"/>
                    <a:pt x="1394" y="1314"/>
                  </a:cubicBezTo>
                  <a:cubicBezTo>
                    <a:pt x="2334" y="1382"/>
                    <a:pt x="3273" y="1433"/>
                    <a:pt x="4213" y="1470"/>
                  </a:cubicBezTo>
                  <a:cubicBezTo>
                    <a:pt x="4277" y="1439"/>
                    <a:pt x="4346" y="1423"/>
                    <a:pt x="4415" y="1423"/>
                  </a:cubicBezTo>
                  <a:cubicBezTo>
                    <a:pt x="4425" y="1423"/>
                    <a:pt x="4434" y="1423"/>
                    <a:pt x="4444" y="1424"/>
                  </a:cubicBezTo>
                  <a:cubicBezTo>
                    <a:pt x="4518" y="1429"/>
                    <a:pt x="4592" y="1438"/>
                    <a:pt x="4664" y="1450"/>
                  </a:cubicBezTo>
                  <a:cubicBezTo>
                    <a:pt x="4690" y="1450"/>
                    <a:pt x="4772" y="1456"/>
                    <a:pt x="4912" y="1463"/>
                  </a:cubicBezTo>
                  <a:cubicBezTo>
                    <a:pt x="5053" y="1471"/>
                    <a:pt x="5135" y="1475"/>
                    <a:pt x="5160" y="1478"/>
                  </a:cubicBezTo>
                  <a:lnTo>
                    <a:pt x="6119" y="1484"/>
                  </a:lnTo>
                  <a:lnTo>
                    <a:pt x="6198" y="1498"/>
                  </a:lnTo>
                  <a:lnTo>
                    <a:pt x="7733" y="1498"/>
                  </a:lnTo>
                  <a:cubicBezTo>
                    <a:pt x="7788" y="1482"/>
                    <a:pt x="7945" y="1464"/>
                    <a:pt x="8208" y="1442"/>
                  </a:cubicBezTo>
                  <a:lnTo>
                    <a:pt x="9286" y="1442"/>
                  </a:lnTo>
                  <a:cubicBezTo>
                    <a:pt x="9464" y="1421"/>
                    <a:pt x="9581" y="1407"/>
                    <a:pt x="9641" y="1401"/>
                  </a:cubicBezTo>
                  <a:cubicBezTo>
                    <a:pt x="9865" y="1385"/>
                    <a:pt x="10179" y="1375"/>
                    <a:pt x="10586" y="1373"/>
                  </a:cubicBezTo>
                  <a:lnTo>
                    <a:pt x="11744" y="1371"/>
                  </a:lnTo>
                  <a:cubicBezTo>
                    <a:pt x="11759" y="1368"/>
                    <a:pt x="11787" y="1367"/>
                    <a:pt x="11827" y="1367"/>
                  </a:cubicBezTo>
                  <a:cubicBezTo>
                    <a:pt x="11879" y="1367"/>
                    <a:pt x="11952" y="1369"/>
                    <a:pt x="12044" y="1373"/>
                  </a:cubicBezTo>
                  <a:lnTo>
                    <a:pt x="12058" y="1377"/>
                  </a:lnTo>
                  <a:cubicBezTo>
                    <a:pt x="12065" y="1378"/>
                    <a:pt x="12070" y="1382"/>
                    <a:pt x="12072" y="1389"/>
                  </a:cubicBezTo>
                  <a:cubicBezTo>
                    <a:pt x="12063" y="1392"/>
                    <a:pt x="12051" y="1396"/>
                    <a:pt x="12039" y="1399"/>
                  </a:cubicBezTo>
                  <a:cubicBezTo>
                    <a:pt x="12900" y="1350"/>
                    <a:pt x="13762" y="1289"/>
                    <a:pt x="14625" y="1214"/>
                  </a:cubicBezTo>
                  <a:lnTo>
                    <a:pt x="14691" y="323"/>
                  </a:lnTo>
                  <a:lnTo>
                    <a:pt x="11667" y="127"/>
                  </a:lnTo>
                  <a:lnTo>
                    <a:pt x="7556" y="376"/>
                  </a:lnTo>
                  <a:cubicBezTo>
                    <a:pt x="6215" y="248"/>
                    <a:pt x="4930" y="127"/>
                    <a:pt x="3699" y="11"/>
                  </a:cubicBezTo>
                  <a:cubicBezTo>
                    <a:pt x="3516" y="4"/>
                    <a:pt x="3220" y="1"/>
                    <a:pt x="2813" y="1"/>
                  </a:cubicBezTo>
                  <a:close/>
                </a:path>
              </a:pathLst>
            </a:custGeom>
            <a:solidFill>
              <a:srgbClr val="9FDCF4">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42"/>
            <p:cNvSpPr/>
            <p:nvPr/>
          </p:nvSpPr>
          <p:spPr>
            <a:xfrm>
              <a:off x="11593767" y="4689158"/>
              <a:ext cx="130905" cy="4583"/>
            </a:xfrm>
            <a:custGeom>
              <a:avLst/>
              <a:gdLst/>
              <a:ahLst/>
              <a:cxnLst/>
              <a:rect l="l" t="t" r="r" b="b"/>
              <a:pathLst>
                <a:path w="779" h="27" extrusionOk="0">
                  <a:moveTo>
                    <a:pt x="779" y="0"/>
                  </a:moveTo>
                  <a:cubicBezTo>
                    <a:pt x="486" y="2"/>
                    <a:pt x="226" y="11"/>
                    <a:pt x="0" y="27"/>
                  </a:cubicBezTo>
                  <a:cubicBezTo>
                    <a:pt x="260" y="20"/>
                    <a:pt x="519" y="11"/>
                    <a:pt x="779" y="0"/>
                  </a:cubicBezTo>
                  <a:close/>
                </a:path>
              </a:pathLst>
            </a:custGeom>
            <a:solidFill>
              <a:srgbClr val="9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42"/>
            <p:cNvSpPr/>
            <p:nvPr/>
          </p:nvSpPr>
          <p:spPr>
            <a:xfrm>
              <a:off x="9967287" y="4421300"/>
              <a:ext cx="2484676" cy="81990"/>
            </a:xfrm>
            <a:custGeom>
              <a:avLst/>
              <a:gdLst/>
              <a:ahLst/>
              <a:cxnLst/>
              <a:rect l="l" t="t" r="r" b="b"/>
              <a:pathLst>
                <a:path w="14786" h="483" extrusionOk="0">
                  <a:moveTo>
                    <a:pt x="2767" y="1"/>
                  </a:moveTo>
                  <a:cubicBezTo>
                    <a:pt x="2220" y="1"/>
                    <a:pt x="1479" y="6"/>
                    <a:pt x="544" y="18"/>
                  </a:cubicBezTo>
                  <a:lnTo>
                    <a:pt x="0" y="134"/>
                  </a:lnTo>
                  <a:cubicBezTo>
                    <a:pt x="1224" y="117"/>
                    <a:pt x="2162" y="108"/>
                    <a:pt x="2814" y="108"/>
                  </a:cubicBezTo>
                  <a:cubicBezTo>
                    <a:pt x="3221" y="108"/>
                    <a:pt x="3517" y="111"/>
                    <a:pt x="3701" y="118"/>
                  </a:cubicBezTo>
                  <a:cubicBezTo>
                    <a:pt x="4930" y="232"/>
                    <a:pt x="6215" y="355"/>
                    <a:pt x="7558" y="483"/>
                  </a:cubicBezTo>
                  <a:lnTo>
                    <a:pt x="11669" y="234"/>
                  </a:lnTo>
                  <a:lnTo>
                    <a:pt x="14693" y="430"/>
                  </a:lnTo>
                  <a:cubicBezTo>
                    <a:pt x="14723" y="407"/>
                    <a:pt x="14754" y="385"/>
                    <a:pt x="14786" y="358"/>
                  </a:cubicBezTo>
                  <a:lnTo>
                    <a:pt x="11667" y="127"/>
                  </a:lnTo>
                  <a:lnTo>
                    <a:pt x="7556" y="376"/>
                  </a:lnTo>
                  <a:cubicBezTo>
                    <a:pt x="6215" y="248"/>
                    <a:pt x="4930" y="127"/>
                    <a:pt x="3699" y="11"/>
                  </a:cubicBezTo>
                  <a:cubicBezTo>
                    <a:pt x="3509" y="4"/>
                    <a:pt x="3198" y="1"/>
                    <a:pt x="2767" y="1"/>
                  </a:cubicBezTo>
                  <a:close/>
                </a:path>
              </a:pathLst>
            </a:custGeom>
            <a:solidFill>
              <a:srgbClr val="EF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42"/>
            <p:cNvSpPr/>
            <p:nvPr/>
          </p:nvSpPr>
          <p:spPr>
            <a:xfrm>
              <a:off x="9779584" y="4060422"/>
              <a:ext cx="3062238" cy="424721"/>
            </a:xfrm>
            <a:custGeom>
              <a:avLst/>
              <a:gdLst/>
              <a:ahLst/>
              <a:cxnLst/>
              <a:rect l="l" t="t" r="r" b="b"/>
              <a:pathLst>
                <a:path w="18223" h="2502" extrusionOk="0">
                  <a:moveTo>
                    <a:pt x="11515" y="0"/>
                  </a:moveTo>
                  <a:lnTo>
                    <a:pt x="9094" y="42"/>
                  </a:lnTo>
                  <a:cubicBezTo>
                    <a:pt x="8601" y="30"/>
                    <a:pt x="8149" y="25"/>
                    <a:pt x="7732" y="25"/>
                  </a:cubicBezTo>
                  <a:cubicBezTo>
                    <a:pt x="6124" y="188"/>
                    <a:pt x="4631" y="344"/>
                    <a:pt x="3254" y="489"/>
                  </a:cubicBezTo>
                  <a:cubicBezTo>
                    <a:pt x="2839" y="535"/>
                    <a:pt x="2448" y="577"/>
                    <a:pt x="2085" y="615"/>
                  </a:cubicBezTo>
                  <a:lnTo>
                    <a:pt x="1" y="1806"/>
                  </a:lnTo>
                  <a:lnTo>
                    <a:pt x="2320" y="2007"/>
                  </a:lnTo>
                  <a:lnTo>
                    <a:pt x="2327" y="2007"/>
                  </a:lnTo>
                  <a:lnTo>
                    <a:pt x="1664" y="2142"/>
                  </a:lnTo>
                  <a:cubicBezTo>
                    <a:pt x="2582" y="2132"/>
                    <a:pt x="3313" y="2126"/>
                    <a:pt x="3858" y="2126"/>
                  </a:cubicBezTo>
                  <a:cubicBezTo>
                    <a:pt x="4303" y="2126"/>
                    <a:pt x="4623" y="2130"/>
                    <a:pt x="4818" y="2137"/>
                  </a:cubicBezTo>
                  <a:cubicBezTo>
                    <a:pt x="6047" y="2253"/>
                    <a:pt x="7334" y="2374"/>
                    <a:pt x="8675" y="2502"/>
                  </a:cubicBezTo>
                  <a:lnTo>
                    <a:pt x="12788" y="2253"/>
                  </a:lnTo>
                  <a:lnTo>
                    <a:pt x="15903" y="2484"/>
                  </a:lnTo>
                  <a:cubicBezTo>
                    <a:pt x="16129" y="2321"/>
                    <a:pt x="16436" y="2092"/>
                    <a:pt x="16827" y="1795"/>
                  </a:cubicBezTo>
                  <a:cubicBezTo>
                    <a:pt x="16632" y="1764"/>
                    <a:pt x="16350" y="1720"/>
                    <a:pt x="15984" y="1669"/>
                  </a:cubicBezTo>
                  <a:cubicBezTo>
                    <a:pt x="16143" y="1623"/>
                    <a:pt x="16401" y="1546"/>
                    <a:pt x="16759" y="1439"/>
                  </a:cubicBezTo>
                  <a:cubicBezTo>
                    <a:pt x="17156" y="1320"/>
                    <a:pt x="17458" y="1231"/>
                    <a:pt x="17660" y="1169"/>
                  </a:cubicBezTo>
                  <a:cubicBezTo>
                    <a:pt x="18030" y="889"/>
                    <a:pt x="18217" y="749"/>
                    <a:pt x="18222" y="745"/>
                  </a:cubicBezTo>
                  <a:cubicBezTo>
                    <a:pt x="17300" y="598"/>
                    <a:pt x="16043" y="387"/>
                    <a:pt x="14450" y="112"/>
                  </a:cubicBezTo>
                  <a:cubicBezTo>
                    <a:pt x="14425" y="107"/>
                    <a:pt x="14401" y="102"/>
                    <a:pt x="14376" y="98"/>
                  </a:cubicBezTo>
                  <a:cubicBezTo>
                    <a:pt x="14188" y="89"/>
                    <a:pt x="13724" y="72"/>
                    <a:pt x="12986" y="42"/>
                  </a:cubicBezTo>
                  <a:cubicBezTo>
                    <a:pt x="12314" y="14"/>
                    <a:pt x="11825" y="0"/>
                    <a:pt x="11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42"/>
            <p:cNvSpPr/>
            <p:nvPr/>
          </p:nvSpPr>
          <p:spPr>
            <a:xfrm>
              <a:off x="12465066" y="4258854"/>
              <a:ext cx="281807" cy="194197"/>
            </a:xfrm>
            <a:custGeom>
              <a:avLst/>
              <a:gdLst/>
              <a:ahLst/>
              <a:cxnLst/>
              <a:rect l="l" t="t" r="r" b="b"/>
              <a:pathLst>
                <a:path w="1677" h="1144" extrusionOk="0">
                  <a:moveTo>
                    <a:pt x="1271" y="263"/>
                  </a:moveTo>
                  <a:cubicBezTo>
                    <a:pt x="1393" y="263"/>
                    <a:pt x="1454" y="382"/>
                    <a:pt x="1454" y="619"/>
                  </a:cubicBezTo>
                  <a:cubicBezTo>
                    <a:pt x="1454" y="658"/>
                    <a:pt x="1428" y="714"/>
                    <a:pt x="1372" y="784"/>
                  </a:cubicBezTo>
                  <a:cubicBezTo>
                    <a:pt x="1305" y="872"/>
                    <a:pt x="1230" y="916"/>
                    <a:pt x="1147" y="916"/>
                  </a:cubicBezTo>
                  <a:cubicBezTo>
                    <a:pt x="1067" y="916"/>
                    <a:pt x="1011" y="852"/>
                    <a:pt x="981" y="726"/>
                  </a:cubicBezTo>
                  <a:cubicBezTo>
                    <a:pt x="967" y="600"/>
                    <a:pt x="960" y="533"/>
                    <a:pt x="960" y="526"/>
                  </a:cubicBezTo>
                  <a:cubicBezTo>
                    <a:pt x="960" y="481"/>
                    <a:pt x="984" y="432"/>
                    <a:pt x="1035" y="379"/>
                  </a:cubicBezTo>
                  <a:cubicBezTo>
                    <a:pt x="1083" y="326"/>
                    <a:pt x="1142" y="290"/>
                    <a:pt x="1209" y="272"/>
                  </a:cubicBezTo>
                  <a:cubicBezTo>
                    <a:pt x="1231" y="266"/>
                    <a:pt x="1252" y="263"/>
                    <a:pt x="1271" y="263"/>
                  </a:cubicBezTo>
                  <a:close/>
                  <a:moveTo>
                    <a:pt x="1677" y="0"/>
                  </a:moveTo>
                  <a:cubicBezTo>
                    <a:pt x="1475" y="62"/>
                    <a:pt x="1174" y="151"/>
                    <a:pt x="776" y="270"/>
                  </a:cubicBezTo>
                  <a:cubicBezTo>
                    <a:pt x="418" y="377"/>
                    <a:pt x="160" y="454"/>
                    <a:pt x="1" y="500"/>
                  </a:cubicBezTo>
                  <a:cubicBezTo>
                    <a:pt x="367" y="551"/>
                    <a:pt x="650" y="595"/>
                    <a:pt x="844" y="626"/>
                  </a:cubicBezTo>
                  <a:cubicBezTo>
                    <a:pt x="845" y="627"/>
                    <a:pt x="845" y="628"/>
                    <a:pt x="846" y="628"/>
                  </a:cubicBezTo>
                  <a:cubicBezTo>
                    <a:pt x="846" y="628"/>
                    <a:pt x="847" y="627"/>
                    <a:pt x="848" y="626"/>
                  </a:cubicBezTo>
                  <a:lnTo>
                    <a:pt x="848" y="626"/>
                  </a:lnTo>
                  <a:lnTo>
                    <a:pt x="806" y="1143"/>
                  </a:lnTo>
                  <a:cubicBezTo>
                    <a:pt x="1051" y="1070"/>
                    <a:pt x="1314" y="986"/>
                    <a:pt x="1598" y="891"/>
                  </a:cubicBezTo>
                  <a:lnTo>
                    <a:pt x="1677"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2"/>
            <p:cNvSpPr/>
            <p:nvPr/>
          </p:nvSpPr>
          <p:spPr>
            <a:xfrm>
              <a:off x="9842264" y="4411964"/>
              <a:ext cx="103682" cy="113734"/>
            </a:xfrm>
            <a:custGeom>
              <a:avLst/>
              <a:gdLst/>
              <a:ahLst/>
              <a:cxnLst/>
              <a:rect l="l" t="t" r="r" b="b"/>
              <a:pathLst>
                <a:path w="617" h="670" extrusionOk="0">
                  <a:moveTo>
                    <a:pt x="154" y="1"/>
                  </a:moveTo>
                  <a:cubicBezTo>
                    <a:pt x="52" y="1"/>
                    <a:pt x="1" y="113"/>
                    <a:pt x="1" y="336"/>
                  </a:cubicBezTo>
                  <a:cubicBezTo>
                    <a:pt x="1" y="345"/>
                    <a:pt x="1" y="403"/>
                    <a:pt x="3" y="511"/>
                  </a:cubicBezTo>
                  <a:cubicBezTo>
                    <a:pt x="36" y="617"/>
                    <a:pt x="138" y="667"/>
                    <a:pt x="308" y="669"/>
                  </a:cubicBezTo>
                  <a:cubicBezTo>
                    <a:pt x="444" y="669"/>
                    <a:pt x="536" y="643"/>
                    <a:pt x="581" y="589"/>
                  </a:cubicBezTo>
                  <a:cubicBezTo>
                    <a:pt x="606" y="560"/>
                    <a:pt x="616" y="518"/>
                    <a:pt x="616" y="461"/>
                  </a:cubicBezTo>
                  <a:cubicBezTo>
                    <a:pt x="616" y="417"/>
                    <a:pt x="585" y="354"/>
                    <a:pt x="522" y="268"/>
                  </a:cubicBezTo>
                  <a:cubicBezTo>
                    <a:pt x="464" y="187"/>
                    <a:pt x="392" y="117"/>
                    <a:pt x="309" y="61"/>
                  </a:cubicBezTo>
                  <a:cubicBezTo>
                    <a:pt x="249" y="21"/>
                    <a:pt x="197" y="1"/>
                    <a:pt x="154"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2"/>
            <p:cNvSpPr/>
            <p:nvPr/>
          </p:nvSpPr>
          <p:spPr>
            <a:xfrm>
              <a:off x="12626219" y="4303158"/>
              <a:ext cx="83349" cy="111188"/>
            </a:xfrm>
            <a:custGeom>
              <a:avLst/>
              <a:gdLst/>
              <a:ahLst/>
              <a:cxnLst/>
              <a:rect l="l" t="t" r="r" b="b"/>
              <a:pathLst>
                <a:path w="496" h="655" extrusionOk="0">
                  <a:moveTo>
                    <a:pt x="313" y="0"/>
                  </a:moveTo>
                  <a:cubicBezTo>
                    <a:pt x="293" y="0"/>
                    <a:pt x="272" y="3"/>
                    <a:pt x="250" y="9"/>
                  </a:cubicBezTo>
                  <a:cubicBezTo>
                    <a:pt x="183" y="29"/>
                    <a:pt x="124" y="65"/>
                    <a:pt x="78" y="116"/>
                  </a:cubicBezTo>
                  <a:cubicBezTo>
                    <a:pt x="25" y="171"/>
                    <a:pt x="1" y="220"/>
                    <a:pt x="1" y="265"/>
                  </a:cubicBezTo>
                  <a:cubicBezTo>
                    <a:pt x="1" y="271"/>
                    <a:pt x="8" y="337"/>
                    <a:pt x="22" y="463"/>
                  </a:cubicBezTo>
                  <a:cubicBezTo>
                    <a:pt x="52" y="591"/>
                    <a:pt x="108" y="655"/>
                    <a:pt x="190" y="655"/>
                  </a:cubicBezTo>
                  <a:cubicBezTo>
                    <a:pt x="273" y="655"/>
                    <a:pt x="346" y="611"/>
                    <a:pt x="415" y="523"/>
                  </a:cubicBezTo>
                  <a:cubicBezTo>
                    <a:pt x="469" y="451"/>
                    <a:pt x="495" y="395"/>
                    <a:pt x="495" y="356"/>
                  </a:cubicBezTo>
                  <a:cubicBezTo>
                    <a:pt x="495" y="119"/>
                    <a:pt x="435" y="0"/>
                    <a:pt x="313"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2"/>
            <p:cNvSpPr/>
            <p:nvPr/>
          </p:nvSpPr>
          <p:spPr>
            <a:xfrm>
              <a:off x="10224055" y="4495479"/>
              <a:ext cx="59823" cy="78086"/>
            </a:xfrm>
            <a:custGeom>
              <a:avLst/>
              <a:gdLst/>
              <a:ahLst/>
              <a:cxnLst/>
              <a:rect l="l" t="t" r="r" b="b"/>
              <a:pathLst>
                <a:path w="356" h="460" extrusionOk="0">
                  <a:moveTo>
                    <a:pt x="224" y="1"/>
                  </a:moveTo>
                  <a:cubicBezTo>
                    <a:pt x="211" y="1"/>
                    <a:pt x="196" y="2"/>
                    <a:pt x="180" y="5"/>
                  </a:cubicBezTo>
                  <a:cubicBezTo>
                    <a:pt x="61" y="26"/>
                    <a:pt x="1" y="121"/>
                    <a:pt x="1" y="289"/>
                  </a:cubicBezTo>
                  <a:cubicBezTo>
                    <a:pt x="1" y="293"/>
                    <a:pt x="8" y="323"/>
                    <a:pt x="20" y="379"/>
                  </a:cubicBezTo>
                  <a:cubicBezTo>
                    <a:pt x="48" y="431"/>
                    <a:pt x="99" y="459"/>
                    <a:pt x="171" y="459"/>
                  </a:cubicBezTo>
                  <a:cubicBezTo>
                    <a:pt x="241" y="459"/>
                    <a:pt x="292" y="424"/>
                    <a:pt x="322" y="354"/>
                  </a:cubicBezTo>
                  <a:cubicBezTo>
                    <a:pt x="345" y="302"/>
                    <a:pt x="355" y="244"/>
                    <a:pt x="355" y="186"/>
                  </a:cubicBezTo>
                  <a:cubicBezTo>
                    <a:pt x="355" y="63"/>
                    <a:pt x="312" y="1"/>
                    <a:pt x="224"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2"/>
            <p:cNvSpPr/>
            <p:nvPr/>
          </p:nvSpPr>
          <p:spPr>
            <a:xfrm>
              <a:off x="11758113" y="4495139"/>
              <a:ext cx="284664" cy="107793"/>
            </a:xfrm>
            <a:custGeom>
              <a:avLst/>
              <a:gdLst/>
              <a:ahLst/>
              <a:cxnLst/>
              <a:rect l="l" t="t" r="r" b="b"/>
              <a:pathLst>
                <a:path w="1694" h="635" extrusionOk="0">
                  <a:moveTo>
                    <a:pt x="973" y="0"/>
                  </a:moveTo>
                  <a:cubicBezTo>
                    <a:pt x="933" y="0"/>
                    <a:pt x="891" y="2"/>
                    <a:pt x="847" y="4"/>
                  </a:cubicBezTo>
                  <a:cubicBezTo>
                    <a:pt x="649" y="11"/>
                    <a:pt x="453" y="48"/>
                    <a:pt x="267" y="113"/>
                  </a:cubicBezTo>
                  <a:cubicBezTo>
                    <a:pt x="88" y="179"/>
                    <a:pt x="0" y="251"/>
                    <a:pt x="0" y="332"/>
                  </a:cubicBezTo>
                  <a:cubicBezTo>
                    <a:pt x="0" y="425"/>
                    <a:pt x="92" y="498"/>
                    <a:pt x="274" y="549"/>
                  </a:cubicBezTo>
                  <a:cubicBezTo>
                    <a:pt x="472" y="607"/>
                    <a:pt x="761" y="635"/>
                    <a:pt x="1143" y="635"/>
                  </a:cubicBezTo>
                  <a:cubicBezTo>
                    <a:pt x="1377" y="635"/>
                    <a:pt x="1534" y="602"/>
                    <a:pt x="1619" y="535"/>
                  </a:cubicBezTo>
                  <a:cubicBezTo>
                    <a:pt x="1668" y="493"/>
                    <a:pt x="1694" y="433"/>
                    <a:pt x="1694" y="356"/>
                  </a:cubicBezTo>
                  <a:cubicBezTo>
                    <a:pt x="1694" y="225"/>
                    <a:pt x="1605" y="127"/>
                    <a:pt x="1427" y="65"/>
                  </a:cubicBezTo>
                  <a:cubicBezTo>
                    <a:pt x="1303" y="22"/>
                    <a:pt x="1152" y="0"/>
                    <a:pt x="973"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2"/>
            <p:cNvSpPr/>
            <p:nvPr/>
          </p:nvSpPr>
          <p:spPr>
            <a:xfrm>
              <a:off x="12055884" y="4516358"/>
              <a:ext cx="62344" cy="77747"/>
            </a:xfrm>
            <a:custGeom>
              <a:avLst/>
              <a:gdLst/>
              <a:ahLst/>
              <a:cxnLst/>
              <a:rect l="l" t="t" r="r" b="b"/>
              <a:pathLst>
                <a:path w="371" h="458" extrusionOk="0">
                  <a:moveTo>
                    <a:pt x="247" y="0"/>
                  </a:moveTo>
                  <a:cubicBezTo>
                    <a:pt x="229" y="0"/>
                    <a:pt x="209" y="3"/>
                    <a:pt x="187" y="9"/>
                  </a:cubicBezTo>
                  <a:cubicBezTo>
                    <a:pt x="64" y="40"/>
                    <a:pt x="1" y="131"/>
                    <a:pt x="1" y="282"/>
                  </a:cubicBezTo>
                  <a:cubicBezTo>
                    <a:pt x="1" y="286"/>
                    <a:pt x="6" y="317"/>
                    <a:pt x="17" y="375"/>
                  </a:cubicBezTo>
                  <a:cubicBezTo>
                    <a:pt x="43" y="429"/>
                    <a:pt x="90" y="457"/>
                    <a:pt x="157" y="457"/>
                  </a:cubicBezTo>
                  <a:cubicBezTo>
                    <a:pt x="215" y="457"/>
                    <a:pt x="269" y="415"/>
                    <a:pt x="316" y="333"/>
                  </a:cubicBezTo>
                  <a:cubicBezTo>
                    <a:pt x="353" y="266"/>
                    <a:pt x="371" y="214"/>
                    <a:pt x="371" y="175"/>
                  </a:cubicBezTo>
                  <a:cubicBezTo>
                    <a:pt x="371" y="59"/>
                    <a:pt x="330" y="0"/>
                    <a:pt x="247"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2"/>
            <p:cNvSpPr/>
            <p:nvPr/>
          </p:nvSpPr>
          <p:spPr>
            <a:xfrm>
              <a:off x="10333787" y="4475109"/>
              <a:ext cx="445817" cy="128163"/>
            </a:xfrm>
            <a:custGeom>
              <a:avLst/>
              <a:gdLst/>
              <a:ahLst/>
              <a:cxnLst/>
              <a:rect l="l" t="t" r="r" b="b"/>
              <a:pathLst>
                <a:path w="2653" h="755" extrusionOk="0">
                  <a:moveTo>
                    <a:pt x="794" y="1"/>
                  </a:moveTo>
                  <a:cubicBezTo>
                    <a:pt x="461" y="39"/>
                    <a:pt x="256" y="71"/>
                    <a:pt x="181" y="96"/>
                  </a:cubicBezTo>
                  <a:cubicBezTo>
                    <a:pt x="61" y="132"/>
                    <a:pt x="0" y="201"/>
                    <a:pt x="0" y="301"/>
                  </a:cubicBezTo>
                  <a:cubicBezTo>
                    <a:pt x="0" y="439"/>
                    <a:pt x="153" y="548"/>
                    <a:pt x="456" y="627"/>
                  </a:cubicBezTo>
                  <a:cubicBezTo>
                    <a:pt x="793" y="711"/>
                    <a:pt x="1304" y="755"/>
                    <a:pt x="1992" y="755"/>
                  </a:cubicBezTo>
                  <a:cubicBezTo>
                    <a:pt x="2248" y="755"/>
                    <a:pt x="2425" y="732"/>
                    <a:pt x="2523" y="686"/>
                  </a:cubicBezTo>
                  <a:cubicBezTo>
                    <a:pt x="2602" y="655"/>
                    <a:pt x="2653" y="578"/>
                    <a:pt x="2649" y="494"/>
                  </a:cubicBezTo>
                  <a:cubicBezTo>
                    <a:pt x="2649" y="404"/>
                    <a:pt x="2463" y="297"/>
                    <a:pt x="2093" y="173"/>
                  </a:cubicBezTo>
                  <a:cubicBezTo>
                    <a:pt x="1792" y="71"/>
                    <a:pt x="1581" y="13"/>
                    <a:pt x="1460"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2"/>
            <p:cNvSpPr/>
            <p:nvPr/>
          </p:nvSpPr>
          <p:spPr>
            <a:xfrm>
              <a:off x="10816908" y="4524505"/>
              <a:ext cx="86374" cy="69599"/>
            </a:xfrm>
            <a:custGeom>
              <a:avLst/>
              <a:gdLst/>
              <a:ahLst/>
              <a:cxnLst/>
              <a:rect l="l" t="t" r="r" b="b"/>
              <a:pathLst>
                <a:path w="514" h="410" extrusionOk="0">
                  <a:moveTo>
                    <a:pt x="156" y="0"/>
                  </a:moveTo>
                  <a:cubicBezTo>
                    <a:pt x="53" y="0"/>
                    <a:pt x="0" y="61"/>
                    <a:pt x="0" y="181"/>
                  </a:cubicBezTo>
                  <a:cubicBezTo>
                    <a:pt x="0" y="334"/>
                    <a:pt x="113" y="409"/>
                    <a:pt x="340" y="409"/>
                  </a:cubicBezTo>
                  <a:cubicBezTo>
                    <a:pt x="342" y="409"/>
                    <a:pt x="345" y="409"/>
                    <a:pt x="347" y="409"/>
                  </a:cubicBezTo>
                  <a:cubicBezTo>
                    <a:pt x="349" y="409"/>
                    <a:pt x="351" y="409"/>
                    <a:pt x="352" y="409"/>
                  </a:cubicBezTo>
                  <a:cubicBezTo>
                    <a:pt x="403" y="409"/>
                    <a:pt x="452" y="383"/>
                    <a:pt x="479" y="341"/>
                  </a:cubicBezTo>
                  <a:cubicBezTo>
                    <a:pt x="502" y="313"/>
                    <a:pt x="514" y="276"/>
                    <a:pt x="514" y="241"/>
                  </a:cubicBezTo>
                  <a:cubicBezTo>
                    <a:pt x="514" y="136"/>
                    <a:pt x="428" y="61"/>
                    <a:pt x="256" y="15"/>
                  </a:cubicBezTo>
                  <a:cubicBezTo>
                    <a:pt x="219" y="5"/>
                    <a:pt x="186" y="0"/>
                    <a:pt x="156"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2"/>
            <p:cNvSpPr/>
            <p:nvPr/>
          </p:nvSpPr>
          <p:spPr>
            <a:xfrm>
              <a:off x="12791236" y="4385824"/>
              <a:ext cx="112084" cy="84027"/>
            </a:xfrm>
            <a:custGeom>
              <a:avLst/>
              <a:gdLst/>
              <a:ahLst/>
              <a:cxnLst/>
              <a:rect l="l" t="t" r="r" b="b"/>
              <a:pathLst>
                <a:path w="667" h="495" extrusionOk="0">
                  <a:moveTo>
                    <a:pt x="647" y="1"/>
                  </a:moveTo>
                  <a:cubicBezTo>
                    <a:pt x="621" y="3"/>
                    <a:pt x="570" y="31"/>
                    <a:pt x="500" y="83"/>
                  </a:cubicBezTo>
                  <a:cubicBezTo>
                    <a:pt x="446" y="125"/>
                    <a:pt x="392" y="169"/>
                    <a:pt x="341" y="215"/>
                  </a:cubicBezTo>
                  <a:cubicBezTo>
                    <a:pt x="299" y="257"/>
                    <a:pt x="253" y="297"/>
                    <a:pt x="204" y="332"/>
                  </a:cubicBezTo>
                  <a:cubicBezTo>
                    <a:pt x="172" y="353"/>
                    <a:pt x="139" y="376"/>
                    <a:pt x="106" y="397"/>
                  </a:cubicBezTo>
                  <a:cubicBezTo>
                    <a:pt x="36" y="436"/>
                    <a:pt x="1" y="459"/>
                    <a:pt x="1" y="462"/>
                  </a:cubicBezTo>
                  <a:cubicBezTo>
                    <a:pt x="1" y="483"/>
                    <a:pt x="3" y="494"/>
                    <a:pt x="8" y="494"/>
                  </a:cubicBezTo>
                  <a:cubicBezTo>
                    <a:pt x="11" y="494"/>
                    <a:pt x="15" y="489"/>
                    <a:pt x="20" y="480"/>
                  </a:cubicBezTo>
                  <a:cubicBezTo>
                    <a:pt x="83" y="457"/>
                    <a:pt x="144" y="427"/>
                    <a:pt x="200" y="392"/>
                  </a:cubicBezTo>
                  <a:cubicBezTo>
                    <a:pt x="255" y="362"/>
                    <a:pt x="316" y="324"/>
                    <a:pt x="388" y="278"/>
                  </a:cubicBezTo>
                  <a:cubicBezTo>
                    <a:pt x="572" y="164"/>
                    <a:pt x="665" y="90"/>
                    <a:pt x="663" y="55"/>
                  </a:cubicBezTo>
                  <a:cubicBezTo>
                    <a:pt x="667" y="41"/>
                    <a:pt x="663" y="26"/>
                    <a:pt x="656" y="13"/>
                  </a:cubicBezTo>
                  <a:cubicBezTo>
                    <a:pt x="651" y="6"/>
                    <a:pt x="647" y="3"/>
                    <a:pt x="647"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2"/>
            <p:cNvSpPr/>
            <p:nvPr/>
          </p:nvSpPr>
          <p:spPr>
            <a:xfrm>
              <a:off x="12840809" y="4490556"/>
              <a:ext cx="44531" cy="30046"/>
            </a:xfrm>
            <a:custGeom>
              <a:avLst/>
              <a:gdLst/>
              <a:ahLst/>
              <a:cxnLst/>
              <a:rect l="l" t="t" r="r" b="b"/>
              <a:pathLst>
                <a:path w="265" h="177" extrusionOk="0">
                  <a:moveTo>
                    <a:pt x="169" y="0"/>
                  </a:moveTo>
                  <a:cubicBezTo>
                    <a:pt x="122" y="0"/>
                    <a:pt x="84" y="9"/>
                    <a:pt x="54" y="26"/>
                  </a:cubicBezTo>
                  <a:cubicBezTo>
                    <a:pt x="21" y="40"/>
                    <a:pt x="0" y="73"/>
                    <a:pt x="0" y="108"/>
                  </a:cubicBezTo>
                  <a:cubicBezTo>
                    <a:pt x="0" y="138"/>
                    <a:pt x="1" y="153"/>
                    <a:pt x="4" y="153"/>
                  </a:cubicBezTo>
                  <a:cubicBezTo>
                    <a:pt x="4" y="153"/>
                    <a:pt x="5" y="153"/>
                    <a:pt x="5" y="152"/>
                  </a:cubicBezTo>
                  <a:lnTo>
                    <a:pt x="68" y="176"/>
                  </a:lnTo>
                  <a:cubicBezTo>
                    <a:pt x="119" y="173"/>
                    <a:pt x="168" y="154"/>
                    <a:pt x="207" y="120"/>
                  </a:cubicBezTo>
                  <a:cubicBezTo>
                    <a:pt x="246" y="87"/>
                    <a:pt x="265" y="61"/>
                    <a:pt x="265" y="43"/>
                  </a:cubicBezTo>
                  <a:cubicBezTo>
                    <a:pt x="265" y="20"/>
                    <a:pt x="263" y="10"/>
                    <a:pt x="260" y="6"/>
                  </a:cubicBezTo>
                  <a:cubicBezTo>
                    <a:pt x="258" y="8"/>
                    <a:pt x="256" y="9"/>
                    <a:pt x="255" y="9"/>
                  </a:cubicBezTo>
                  <a:cubicBezTo>
                    <a:pt x="255" y="9"/>
                    <a:pt x="254" y="9"/>
                    <a:pt x="254" y="8"/>
                  </a:cubicBezTo>
                  <a:cubicBezTo>
                    <a:pt x="224" y="3"/>
                    <a:pt x="195" y="0"/>
                    <a:pt x="16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2"/>
            <p:cNvSpPr/>
            <p:nvPr/>
          </p:nvSpPr>
          <p:spPr>
            <a:xfrm>
              <a:off x="9641789" y="4641969"/>
              <a:ext cx="60999" cy="28349"/>
            </a:xfrm>
            <a:custGeom>
              <a:avLst/>
              <a:gdLst/>
              <a:ahLst/>
              <a:cxnLst/>
              <a:rect l="l" t="t" r="r" b="b"/>
              <a:pathLst>
                <a:path w="363" h="167" extrusionOk="0">
                  <a:moveTo>
                    <a:pt x="63" y="1"/>
                  </a:moveTo>
                  <a:cubicBezTo>
                    <a:pt x="21" y="1"/>
                    <a:pt x="0" y="25"/>
                    <a:pt x="0" y="73"/>
                  </a:cubicBezTo>
                  <a:cubicBezTo>
                    <a:pt x="0" y="94"/>
                    <a:pt x="33" y="114"/>
                    <a:pt x="100" y="136"/>
                  </a:cubicBezTo>
                  <a:cubicBezTo>
                    <a:pt x="149" y="154"/>
                    <a:pt x="200" y="164"/>
                    <a:pt x="251" y="166"/>
                  </a:cubicBezTo>
                  <a:cubicBezTo>
                    <a:pt x="295" y="164"/>
                    <a:pt x="335" y="145"/>
                    <a:pt x="363" y="112"/>
                  </a:cubicBezTo>
                  <a:cubicBezTo>
                    <a:pt x="242" y="59"/>
                    <a:pt x="158" y="24"/>
                    <a:pt x="112" y="8"/>
                  </a:cubicBezTo>
                  <a:cubicBezTo>
                    <a:pt x="94" y="3"/>
                    <a:pt x="77" y="1"/>
                    <a:pt x="63"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2"/>
            <p:cNvSpPr/>
            <p:nvPr/>
          </p:nvSpPr>
          <p:spPr>
            <a:xfrm>
              <a:off x="9692034" y="4604625"/>
              <a:ext cx="157288" cy="33271"/>
            </a:xfrm>
            <a:custGeom>
              <a:avLst/>
              <a:gdLst/>
              <a:ahLst/>
              <a:cxnLst/>
              <a:rect l="l" t="t" r="r" b="b"/>
              <a:pathLst>
                <a:path w="936" h="196" extrusionOk="0">
                  <a:moveTo>
                    <a:pt x="8" y="0"/>
                  </a:moveTo>
                  <a:lnTo>
                    <a:pt x="1" y="32"/>
                  </a:lnTo>
                  <a:lnTo>
                    <a:pt x="8" y="53"/>
                  </a:lnTo>
                  <a:cubicBezTo>
                    <a:pt x="10" y="55"/>
                    <a:pt x="73" y="79"/>
                    <a:pt x="195" y="125"/>
                  </a:cubicBezTo>
                  <a:cubicBezTo>
                    <a:pt x="343" y="169"/>
                    <a:pt x="495" y="192"/>
                    <a:pt x="650" y="195"/>
                  </a:cubicBezTo>
                  <a:lnTo>
                    <a:pt x="693" y="195"/>
                  </a:lnTo>
                  <a:cubicBezTo>
                    <a:pt x="774" y="192"/>
                    <a:pt x="856" y="178"/>
                    <a:pt x="935" y="157"/>
                  </a:cubicBezTo>
                  <a:cubicBezTo>
                    <a:pt x="846" y="141"/>
                    <a:pt x="746" y="121"/>
                    <a:pt x="637" y="104"/>
                  </a:cubicBezTo>
                  <a:cubicBezTo>
                    <a:pt x="546" y="88"/>
                    <a:pt x="448" y="71"/>
                    <a:pt x="341" y="53"/>
                  </a:cubicBezTo>
                  <a:cubicBezTo>
                    <a:pt x="127" y="20"/>
                    <a:pt x="17" y="2"/>
                    <a:pt x="8"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2"/>
            <p:cNvSpPr/>
            <p:nvPr/>
          </p:nvSpPr>
          <p:spPr>
            <a:xfrm>
              <a:off x="9769501" y="4558794"/>
              <a:ext cx="170563" cy="28179"/>
            </a:xfrm>
            <a:custGeom>
              <a:avLst/>
              <a:gdLst/>
              <a:ahLst/>
              <a:cxnLst/>
              <a:rect l="l" t="t" r="r" b="b"/>
              <a:pathLst>
                <a:path w="1015" h="166" extrusionOk="0">
                  <a:moveTo>
                    <a:pt x="98" y="0"/>
                  </a:moveTo>
                  <a:cubicBezTo>
                    <a:pt x="55" y="0"/>
                    <a:pt x="16" y="26"/>
                    <a:pt x="1" y="67"/>
                  </a:cubicBezTo>
                  <a:cubicBezTo>
                    <a:pt x="54" y="85"/>
                    <a:pt x="103" y="100"/>
                    <a:pt x="150" y="114"/>
                  </a:cubicBezTo>
                  <a:cubicBezTo>
                    <a:pt x="180" y="121"/>
                    <a:pt x="208" y="128"/>
                    <a:pt x="238" y="134"/>
                  </a:cubicBezTo>
                  <a:cubicBezTo>
                    <a:pt x="376" y="155"/>
                    <a:pt x="515" y="166"/>
                    <a:pt x="656" y="166"/>
                  </a:cubicBezTo>
                  <a:cubicBezTo>
                    <a:pt x="676" y="166"/>
                    <a:pt x="696" y="166"/>
                    <a:pt x="716" y="165"/>
                  </a:cubicBezTo>
                  <a:cubicBezTo>
                    <a:pt x="737" y="165"/>
                    <a:pt x="788" y="162"/>
                    <a:pt x="869" y="151"/>
                  </a:cubicBezTo>
                  <a:cubicBezTo>
                    <a:pt x="946" y="143"/>
                    <a:pt x="993" y="137"/>
                    <a:pt x="1014" y="134"/>
                  </a:cubicBezTo>
                  <a:cubicBezTo>
                    <a:pt x="991" y="118"/>
                    <a:pt x="932" y="100"/>
                    <a:pt x="830" y="79"/>
                  </a:cubicBezTo>
                  <a:cubicBezTo>
                    <a:pt x="804" y="74"/>
                    <a:pt x="776" y="71"/>
                    <a:pt x="746" y="65"/>
                  </a:cubicBezTo>
                  <a:cubicBezTo>
                    <a:pt x="629" y="46"/>
                    <a:pt x="494" y="32"/>
                    <a:pt x="338" y="22"/>
                  </a:cubicBezTo>
                  <a:cubicBezTo>
                    <a:pt x="257" y="15"/>
                    <a:pt x="197" y="8"/>
                    <a:pt x="155" y="4"/>
                  </a:cubicBezTo>
                  <a:lnTo>
                    <a:pt x="139" y="2"/>
                  </a:lnTo>
                  <a:lnTo>
                    <a:pt x="103" y="1"/>
                  </a:lnTo>
                  <a:cubicBezTo>
                    <a:pt x="101" y="0"/>
                    <a:pt x="100" y="0"/>
                    <a:pt x="98"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2"/>
            <p:cNvSpPr/>
            <p:nvPr/>
          </p:nvSpPr>
          <p:spPr>
            <a:xfrm>
              <a:off x="12450447" y="4515848"/>
              <a:ext cx="165690" cy="116111"/>
            </a:xfrm>
            <a:custGeom>
              <a:avLst/>
              <a:gdLst/>
              <a:ahLst/>
              <a:cxnLst/>
              <a:rect l="l" t="t" r="r" b="b"/>
              <a:pathLst>
                <a:path w="986" h="684" extrusionOk="0">
                  <a:moveTo>
                    <a:pt x="970" y="0"/>
                  </a:moveTo>
                  <a:cubicBezTo>
                    <a:pt x="944" y="0"/>
                    <a:pt x="908" y="16"/>
                    <a:pt x="861" y="47"/>
                  </a:cubicBezTo>
                  <a:cubicBezTo>
                    <a:pt x="840" y="61"/>
                    <a:pt x="815" y="76"/>
                    <a:pt x="789" y="99"/>
                  </a:cubicBezTo>
                  <a:cubicBezTo>
                    <a:pt x="749" y="133"/>
                    <a:pt x="682" y="192"/>
                    <a:pt x="589" y="280"/>
                  </a:cubicBezTo>
                  <a:cubicBezTo>
                    <a:pt x="521" y="313"/>
                    <a:pt x="454" y="348"/>
                    <a:pt x="388" y="381"/>
                  </a:cubicBezTo>
                  <a:cubicBezTo>
                    <a:pt x="354" y="399"/>
                    <a:pt x="321" y="417"/>
                    <a:pt x="288" y="434"/>
                  </a:cubicBezTo>
                  <a:cubicBezTo>
                    <a:pt x="97" y="534"/>
                    <a:pt x="0" y="601"/>
                    <a:pt x="0" y="630"/>
                  </a:cubicBezTo>
                  <a:cubicBezTo>
                    <a:pt x="0" y="637"/>
                    <a:pt x="0" y="646"/>
                    <a:pt x="2" y="655"/>
                  </a:cubicBezTo>
                  <a:cubicBezTo>
                    <a:pt x="4" y="662"/>
                    <a:pt x="7" y="669"/>
                    <a:pt x="14" y="674"/>
                  </a:cubicBezTo>
                  <a:cubicBezTo>
                    <a:pt x="25" y="680"/>
                    <a:pt x="37" y="683"/>
                    <a:pt x="49" y="683"/>
                  </a:cubicBezTo>
                  <a:cubicBezTo>
                    <a:pt x="302" y="587"/>
                    <a:pt x="510" y="471"/>
                    <a:pt x="673" y="336"/>
                  </a:cubicBezTo>
                  <a:cubicBezTo>
                    <a:pt x="742" y="280"/>
                    <a:pt x="803" y="218"/>
                    <a:pt x="861" y="154"/>
                  </a:cubicBezTo>
                  <a:cubicBezTo>
                    <a:pt x="903" y="108"/>
                    <a:pt x="943" y="59"/>
                    <a:pt x="985" y="3"/>
                  </a:cubicBezTo>
                  <a:cubicBezTo>
                    <a:pt x="981" y="1"/>
                    <a:pt x="976" y="0"/>
                    <a:pt x="970"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2"/>
            <p:cNvSpPr/>
            <p:nvPr/>
          </p:nvSpPr>
          <p:spPr>
            <a:xfrm>
              <a:off x="12538837" y="4614980"/>
              <a:ext cx="48396" cy="38873"/>
            </a:xfrm>
            <a:custGeom>
              <a:avLst/>
              <a:gdLst/>
              <a:ahLst/>
              <a:cxnLst/>
              <a:rect l="l" t="t" r="r" b="b"/>
              <a:pathLst>
                <a:path w="288" h="229" extrusionOk="0">
                  <a:moveTo>
                    <a:pt x="268" y="1"/>
                  </a:moveTo>
                  <a:cubicBezTo>
                    <a:pt x="242" y="1"/>
                    <a:pt x="191" y="25"/>
                    <a:pt x="114" y="76"/>
                  </a:cubicBezTo>
                  <a:cubicBezTo>
                    <a:pt x="39" y="125"/>
                    <a:pt x="0" y="160"/>
                    <a:pt x="0" y="176"/>
                  </a:cubicBezTo>
                  <a:cubicBezTo>
                    <a:pt x="0" y="201"/>
                    <a:pt x="4" y="215"/>
                    <a:pt x="14" y="220"/>
                  </a:cubicBezTo>
                  <a:cubicBezTo>
                    <a:pt x="23" y="225"/>
                    <a:pt x="33" y="229"/>
                    <a:pt x="44" y="229"/>
                  </a:cubicBezTo>
                  <a:cubicBezTo>
                    <a:pt x="60" y="220"/>
                    <a:pt x="107" y="190"/>
                    <a:pt x="182" y="139"/>
                  </a:cubicBezTo>
                  <a:cubicBezTo>
                    <a:pt x="253" y="96"/>
                    <a:pt x="288" y="60"/>
                    <a:pt x="288" y="39"/>
                  </a:cubicBezTo>
                  <a:cubicBezTo>
                    <a:pt x="288" y="17"/>
                    <a:pt x="286" y="8"/>
                    <a:pt x="282" y="8"/>
                  </a:cubicBezTo>
                  <a:cubicBezTo>
                    <a:pt x="282" y="8"/>
                    <a:pt x="281" y="8"/>
                    <a:pt x="280" y="8"/>
                  </a:cubicBezTo>
                  <a:cubicBezTo>
                    <a:pt x="276" y="8"/>
                    <a:pt x="272" y="6"/>
                    <a:pt x="268"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2"/>
            <p:cNvSpPr/>
            <p:nvPr/>
          </p:nvSpPr>
          <p:spPr>
            <a:xfrm>
              <a:off x="10423354" y="4764695"/>
              <a:ext cx="298443" cy="26991"/>
            </a:xfrm>
            <a:custGeom>
              <a:avLst/>
              <a:gdLst/>
              <a:ahLst/>
              <a:cxnLst/>
              <a:rect l="l" t="t" r="r" b="b"/>
              <a:pathLst>
                <a:path w="1776" h="159" extrusionOk="0">
                  <a:moveTo>
                    <a:pt x="297" y="0"/>
                  </a:moveTo>
                  <a:cubicBezTo>
                    <a:pt x="100" y="0"/>
                    <a:pt x="2" y="10"/>
                    <a:pt x="2" y="30"/>
                  </a:cubicBezTo>
                  <a:cubicBezTo>
                    <a:pt x="0" y="43"/>
                    <a:pt x="2" y="55"/>
                    <a:pt x="7" y="66"/>
                  </a:cubicBezTo>
                  <a:cubicBezTo>
                    <a:pt x="11" y="71"/>
                    <a:pt x="12" y="73"/>
                    <a:pt x="12" y="74"/>
                  </a:cubicBezTo>
                  <a:cubicBezTo>
                    <a:pt x="91" y="80"/>
                    <a:pt x="328" y="99"/>
                    <a:pt x="722" y="134"/>
                  </a:cubicBezTo>
                  <a:cubicBezTo>
                    <a:pt x="887" y="150"/>
                    <a:pt x="1175" y="158"/>
                    <a:pt x="1585" y="158"/>
                  </a:cubicBezTo>
                  <a:cubicBezTo>
                    <a:pt x="1616" y="158"/>
                    <a:pt x="1681" y="144"/>
                    <a:pt x="1776" y="116"/>
                  </a:cubicBezTo>
                  <a:cubicBezTo>
                    <a:pt x="1676" y="67"/>
                    <a:pt x="1353" y="32"/>
                    <a:pt x="810" y="13"/>
                  </a:cubicBezTo>
                  <a:cubicBezTo>
                    <a:pt x="597" y="5"/>
                    <a:pt x="426" y="0"/>
                    <a:pt x="297"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2"/>
            <p:cNvSpPr/>
            <p:nvPr/>
          </p:nvSpPr>
          <p:spPr>
            <a:xfrm>
              <a:off x="12012361" y="4673372"/>
              <a:ext cx="440271" cy="80463"/>
            </a:xfrm>
            <a:custGeom>
              <a:avLst/>
              <a:gdLst/>
              <a:ahLst/>
              <a:cxnLst/>
              <a:rect l="l" t="t" r="r" b="b"/>
              <a:pathLst>
                <a:path w="2620" h="474" extrusionOk="0">
                  <a:moveTo>
                    <a:pt x="2620" y="0"/>
                  </a:moveTo>
                  <a:lnTo>
                    <a:pt x="2467" y="21"/>
                  </a:lnTo>
                  <a:cubicBezTo>
                    <a:pt x="1913" y="93"/>
                    <a:pt x="1596" y="137"/>
                    <a:pt x="1513" y="149"/>
                  </a:cubicBezTo>
                  <a:cubicBezTo>
                    <a:pt x="1057" y="218"/>
                    <a:pt x="553" y="307"/>
                    <a:pt x="0" y="421"/>
                  </a:cubicBezTo>
                  <a:cubicBezTo>
                    <a:pt x="2" y="439"/>
                    <a:pt x="6" y="458"/>
                    <a:pt x="14" y="474"/>
                  </a:cubicBezTo>
                  <a:cubicBezTo>
                    <a:pt x="766" y="412"/>
                    <a:pt x="1301" y="355"/>
                    <a:pt x="1620" y="298"/>
                  </a:cubicBezTo>
                  <a:cubicBezTo>
                    <a:pt x="1910" y="251"/>
                    <a:pt x="2194" y="174"/>
                    <a:pt x="2465" y="67"/>
                  </a:cubicBezTo>
                  <a:cubicBezTo>
                    <a:pt x="2518" y="46"/>
                    <a:pt x="2569" y="25"/>
                    <a:pt x="2620"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2"/>
            <p:cNvSpPr/>
            <p:nvPr/>
          </p:nvSpPr>
          <p:spPr>
            <a:xfrm>
              <a:off x="12423896" y="4713771"/>
              <a:ext cx="65032" cy="33611"/>
            </a:xfrm>
            <a:custGeom>
              <a:avLst/>
              <a:gdLst/>
              <a:ahLst/>
              <a:cxnLst/>
              <a:rect l="l" t="t" r="r" b="b"/>
              <a:pathLst>
                <a:path w="387" h="198" extrusionOk="0">
                  <a:moveTo>
                    <a:pt x="351" y="1"/>
                  </a:moveTo>
                  <a:cubicBezTo>
                    <a:pt x="312" y="1"/>
                    <a:pt x="249" y="15"/>
                    <a:pt x="163" y="41"/>
                  </a:cubicBezTo>
                  <a:cubicBezTo>
                    <a:pt x="88" y="64"/>
                    <a:pt x="41" y="85"/>
                    <a:pt x="18" y="104"/>
                  </a:cubicBezTo>
                  <a:cubicBezTo>
                    <a:pt x="9" y="111"/>
                    <a:pt x="4" y="118"/>
                    <a:pt x="2" y="129"/>
                  </a:cubicBezTo>
                  <a:cubicBezTo>
                    <a:pt x="0" y="148"/>
                    <a:pt x="7" y="167"/>
                    <a:pt x="20" y="181"/>
                  </a:cubicBezTo>
                  <a:cubicBezTo>
                    <a:pt x="30" y="192"/>
                    <a:pt x="44" y="197"/>
                    <a:pt x="60" y="197"/>
                  </a:cubicBezTo>
                  <a:cubicBezTo>
                    <a:pt x="130" y="195"/>
                    <a:pt x="200" y="181"/>
                    <a:pt x="265" y="153"/>
                  </a:cubicBezTo>
                  <a:cubicBezTo>
                    <a:pt x="346" y="122"/>
                    <a:pt x="386" y="83"/>
                    <a:pt x="384" y="38"/>
                  </a:cubicBezTo>
                  <a:cubicBezTo>
                    <a:pt x="384" y="15"/>
                    <a:pt x="383" y="4"/>
                    <a:pt x="379" y="3"/>
                  </a:cubicBezTo>
                  <a:cubicBezTo>
                    <a:pt x="377" y="4"/>
                    <a:pt x="375" y="4"/>
                    <a:pt x="374" y="4"/>
                  </a:cubicBezTo>
                  <a:cubicBezTo>
                    <a:pt x="373" y="4"/>
                    <a:pt x="372" y="4"/>
                    <a:pt x="372" y="3"/>
                  </a:cubicBezTo>
                  <a:cubicBezTo>
                    <a:pt x="366" y="1"/>
                    <a:pt x="359" y="1"/>
                    <a:pt x="351"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42"/>
            <p:cNvSpPr/>
            <p:nvPr/>
          </p:nvSpPr>
          <p:spPr>
            <a:xfrm>
              <a:off x="12711752" y="4316907"/>
              <a:ext cx="147373" cy="126975"/>
            </a:xfrm>
            <a:custGeom>
              <a:avLst/>
              <a:gdLst/>
              <a:ahLst/>
              <a:cxnLst/>
              <a:rect l="l" t="t" r="r" b="b"/>
              <a:pathLst>
                <a:path w="877" h="748" extrusionOk="0">
                  <a:moveTo>
                    <a:pt x="861" y="0"/>
                  </a:moveTo>
                  <a:cubicBezTo>
                    <a:pt x="836" y="0"/>
                    <a:pt x="781" y="31"/>
                    <a:pt x="698" y="91"/>
                  </a:cubicBezTo>
                  <a:lnTo>
                    <a:pt x="693" y="95"/>
                  </a:lnTo>
                  <a:cubicBezTo>
                    <a:pt x="626" y="144"/>
                    <a:pt x="542" y="212"/>
                    <a:pt x="439" y="300"/>
                  </a:cubicBezTo>
                  <a:cubicBezTo>
                    <a:pt x="384" y="346"/>
                    <a:pt x="335" y="388"/>
                    <a:pt x="291" y="426"/>
                  </a:cubicBezTo>
                  <a:cubicBezTo>
                    <a:pt x="97" y="593"/>
                    <a:pt x="0" y="682"/>
                    <a:pt x="0" y="694"/>
                  </a:cubicBezTo>
                  <a:cubicBezTo>
                    <a:pt x="0" y="717"/>
                    <a:pt x="4" y="730"/>
                    <a:pt x="11" y="737"/>
                  </a:cubicBezTo>
                  <a:cubicBezTo>
                    <a:pt x="11" y="738"/>
                    <a:pt x="20" y="742"/>
                    <a:pt x="35" y="747"/>
                  </a:cubicBezTo>
                  <a:cubicBezTo>
                    <a:pt x="335" y="558"/>
                    <a:pt x="554" y="400"/>
                    <a:pt x="693" y="275"/>
                  </a:cubicBezTo>
                  <a:cubicBezTo>
                    <a:pt x="815" y="165"/>
                    <a:pt x="877" y="79"/>
                    <a:pt x="877" y="18"/>
                  </a:cubicBezTo>
                  <a:cubicBezTo>
                    <a:pt x="877" y="6"/>
                    <a:pt x="871" y="0"/>
                    <a:pt x="861"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42"/>
            <p:cNvSpPr/>
            <p:nvPr/>
          </p:nvSpPr>
          <p:spPr>
            <a:xfrm>
              <a:off x="10664326" y="4671335"/>
              <a:ext cx="1331905" cy="41250"/>
            </a:xfrm>
            <a:custGeom>
              <a:avLst/>
              <a:gdLst/>
              <a:ahLst/>
              <a:cxnLst/>
              <a:rect l="l" t="t" r="r" b="b"/>
              <a:pathLst>
                <a:path w="7926" h="243" extrusionOk="0">
                  <a:moveTo>
                    <a:pt x="7669" y="1"/>
                  </a:moveTo>
                  <a:cubicBezTo>
                    <a:pt x="7635" y="1"/>
                    <a:pt x="7611" y="2"/>
                    <a:pt x="7598" y="4"/>
                  </a:cubicBezTo>
                  <a:lnTo>
                    <a:pt x="6439" y="7"/>
                  </a:lnTo>
                  <a:cubicBezTo>
                    <a:pt x="6033" y="9"/>
                    <a:pt x="5719" y="18"/>
                    <a:pt x="5494" y="33"/>
                  </a:cubicBezTo>
                  <a:cubicBezTo>
                    <a:pt x="5435" y="41"/>
                    <a:pt x="5317" y="55"/>
                    <a:pt x="5140" y="76"/>
                  </a:cubicBezTo>
                  <a:lnTo>
                    <a:pt x="4062" y="76"/>
                  </a:lnTo>
                  <a:cubicBezTo>
                    <a:pt x="3799" y="98"/>
                    <a:pt x="3641" y="116"/>
                    <a:pt x="3587" y="132"/>
                  </a:cubicBezTo>
                  <a:lnTo>
                    <a:pt x="2051" y="132"/>
                  </a:lnTo>
                  <a:lnTo>
                    <a:pt x="1972" y="118"/>
                  </a:lnTo>
                  <a:lnTo>
                    <a:pt x="1013" y="112"/>
                  </a:lnTo>
                  <a:cubicBezTo>
                    <a:pt x="989" y="109"/>
                    <a:pt x="908" y="104"/>
                    <a:pt x="766" y="97"/>
                  </a:cubicBezTo>
                  <a:cubicBezTo>
                    <a:pt x="626" y="88"/>
                    <a:pt x="544" y="84"/>
                    <a:pt x="517" y="84"/>
                  </a:cubicBezTo>
                  <a:cubicBezTo>
                    <a:pt x="445" y="72"/>
                    <a:pt x="372" y="63"/>
                    <a:pt x="298" y="58"/>
                  </a:cubicBezTo>
                  <a:cubicBezTo>
                    <a:pt x="288" y="57"/>
                    <a:pt x="278" y="57"/>
                    <a:pt x="268" y="57"/>
                  </a:cubicBezTo>
                  <a:cubicBezTo>
                    <a:pt x="199" y="57"/>
                    <a:pt x="130" y="73"/>
                    <a:pt x="67" y="104"/>
                  </a:cubicBezTo>
                  <a:cubicBezTo>
                    <a:pt x="44" y="116"/>
                    <a:pt x="21" y="130"/>
                    <a:pt x="0" y="147"/>
                  </a:cubicBezTo>
                  <a:lnTo>
                    <a:pt x="16" y="195"/>
                  </a:lnTo>
                  <a:cubicBezTo>
                    <a:pt x="185" y="189"/>
                    <a:pt x="334" y="186"/>
                    <a:pt x="465" y="186"/>
                  </a:cubicBezTo>
                  <a:cubicBezTo>
                    <a:pt x="735" y="186"/>
                    <a:pt x="924" y="199"/>
                    <a:pt x="1033" y="225"/>
                  </a:cubicBezTo>
                  <a:lnTo>
                    <a:pt x="1997" y="230"/>
                  </a:lnTo>
                  <a:lnTo>
                    <a:pt x="2079" y="242"/>
                  </a:lnTo>
                  <a:lnTo>
                    <a:pt x="3575" y="242"/>
                  </a:lnTo>
                  <a:cubicBezTo>
                    <a:pt x="3831" y="223"/>
                    <a:pt x="3988" y="205"/>
                    <a:pt x="4048" y="188"/>
                  </a:cubicBezTo>
                  <a:lnTo>
                    <a:pt x="5002" y="188"/>
                  </a:lnTo>
                  <a:cubicBezTo>
                    <a:pt x="5026" y="186"/>
                    <a:pt x="5147" y="172"/>
                    <a:pt x="5363" y="144"/>
                  </a:cubicBezTo>
                  <a:cubicBezTo>
                    <a:pt x="5417" y="140"/>
                    <a:pt x="5473" y="135"/>
                    <a:pt x="5531" y="132"/>
                  </a:cubicBezTo>
                  <a:cubicBezTo>
                    <a:pt x="5757" y="118"/>
                    <a:pt x="6017" y="109"/>
                    <a:pt x="6310" y="107"/>
                  </a:cubicBezTo>
                  <a:lnTo>
                    <a:pt x="6418" y="107"/>
                  </a:lnTo>
                  <a:lnTo>
                    <a:pt x="7575" y="98"/>
                  </a:lnTo>
                  <a:cubicBezTo>
                    <a:pt x="7591" y="93"/>
                    <a:pt x="7645" y="84"/>
                    <a:pt x="7737" y="69"/>
                  </a:cubicBezTo>
                  <a:cubicBezTo>
                    <a:pt x="7803" y="55"/>
                    <a:pt x="7854" y="44"/>
                    <a:pt x="7891" y="33"/>
                  </a:cubicBezTo>
                  <a:cubicBezTo>
                    <a:pt x="7905" y="30"/>
                    <a:pt x="7915" y="26"/>
                    <a:pt x="7926" y="23"/>
                  </a:cubicBezTo>
                  <a:cubicBezTo>
                    <a:pt x="7924" y="18"/>
                    <a:pt x="7919" y="12"/>
                    <a:pt x="7912" y="11"/>
                  </a:cubicBezTo>
                  <a:lnTo>
                    <a:pt x="7898" y="7"/>
                  </a:lnTo>
                  <a:cubicBezTo>
                    <a:pt x="7798" y="3"/>
                    <a:pt x="7721" y="1"/>
                    <a:pt x="766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2"/>
            <p:cNvSpPr/>
            <p:nvPr/>
          </p:nvSpPr>
          <p:spPr>
            <a:xfrm>
              <a:off x="9971656" y="4636877"/>
              <a:ext cx="241141" cy="32762"/>
            </a:xfrm>
            <a:custGeom>
              <a:avLst/>
              <a:gdLst/>
              <a:ahLst/>
              <a:cxnLst/>
              <a:rect l="l" t="t" r="r" b="b"/>
              <a:pathLst>
                <a:path w="1435" h="193" extrusionOk="0">
                  <a:moveTo>
                    <a:pt x="143" y="1"/>
                  </a:moveTo>
                  <a:cubicBezTo>
                    <a:pt x="121" y="1"/>
                    <a:pt x="102" y="2"/>
                    <a:pt x="85" y="3"/>
                  </a:cubicBezTo>
                  <a:cubicBezTo>
                    <a:pt x="29" y="7"/>
                    <a:pt x="1" y="21"/>
                    <a:pt x="1" y="44"/>
                  </a:cubicBezTo>
                  <a:cubicBezTo>
                    <a:pt x="1" y="70"/>
                    <a:pt x="44" y="94"/>
                    <a:pt x="134" y="116"/>
                  </a:cubicBezTo>
                  <a:cubicBezTo>
                    <a:pt x="200" y="131"/>
                    <a:pt x="267" y="144"/>
                    <a:pt x="334" y="151"/>
                  </a:cubicBezTo>
                  <a:cubicBezTo>
                    <a:pt x="541" y="179"/>
                    <a:pt x="747" y="193"/>
                    <a:pt x="956" y="193"/>
                  </a:cubicBezTo>
                  <a:cubicBezTo>
                    <a:pt x="979" y="193"/>
                    <a:pt x="1052" y="186"/>
                    <a:pt x="1175" y="172"/>
                  </a:cubicBezTo>
                  <a:cubicBezTo>
                    <a:pt x="1254" y="165"/>
                    <a:pt x="1319" y="158"/>
                    <a:pt x="1370" y="151"/>
                  </a:cubicBezTo>
                  <a:cubicBezTo>
                    <a:pt x="1394" y="147"/>
                    <a:pt x="1417" y="144"/>
                    <a:pt x="1435" y="142"/>
                  </a:cubicBezTo>
                  <a:cubicBezTo>
                    <a:pt x="1326" y="133"/>
                    <a:pt x="979" y="93"/>
                    <a:pt x="395" y="21"/>
                  </a:cubicBezTo>
                  <a:cubicBezTo>
                    <a:pt x="290" y="8"/>
                    <a:pt x="207" y="1"/>
                    <a:pt x="143"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2" name="Google Shape;2892;p42"/>
          <p:cNvGrpSpPr/>
          <p:nvPr/>
        </p:nvGrpSpPr>
        <p:grpSpPr>
          <a:xfrm>
            <a:off x="2237208" y="3285422"/>
            <a:ext cx="743670" cy="1155144"/>
            <a:chOff x="5557783" y="1839022"/>
            <a:chExt cx="743670" cy="1155144"/>
          </a:xfrm>
        </p:grpSpPr>
        <p:sp>
          <p:nvSpPr>
            <p:cNvPr id="2893" name="Google Shape;2893;p42"/>
            <p:cNvSpPr/>
            <p:nvPr/>
          </p:nvSpPr>
          <p:spPr>
            <a:xfrm>
              <a:off x="6129807" y="2774098"/>
              <a:ext cx="1162" cy="1641"/>
            </a:xfrm>
            <a:custGeom>
              <a:avLst/>
              <a:gdLst/>
              <a:ahLst/>
              <a:cxnLst/>
              <a:rect l="l" t="t" r="r" b="b"/>
              <a:pathLst>
                <a:path w="17" h="24" extrusionOk="0">
                  <a:moveTo>
                    <a:pt x="16" y="1"/>
                  </a:moveTo>
                  <a:lnTo>
                    <a:pt x="1" y="24"/>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2"/>
            <p:cNvSpPr/>
            <p:nvPr/>
          </p:nvSpPr>
          <p:spPr>
            <a:xfrm>
              <a:off x="6138694" y="2760427"/>
              <a:ext cx="1367" cy="2256"/>
            </a:xfrm>
            <a:custGeom>
              <a:avLst/>
              <a:gdLst/>
              <a:ahLst/>
              <a:cxnLst/>
              <a:rect l="l" t="t" r="r" b="b"/>
              <a:pathLst>
                <a:path w="20" h="33" extrusionOk="0">
                  <a:moveTo>
                    <a:pt x="20" y="1"/>
                  </a:moveTo>
                  <a:lnTo>
                    <a:pt x="0" y="32"/>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2"/>
            <p:cNvSpPr/>
            <p:nvPr/>
          </p:nvSpPr>
          <p:spPr>
            <a:xfrm>
              <a:off x="6189963" y="2628836"/>
              <a:ext cx="342" cy="1299"/>
            </a:xfrm>
            <a:custGeom>
              <a:avLst/>
              <a:gdLst/>
              <a:ahLst/>
              <a:cxnLst/>
              <a:rect l="l" t="t" r="r" b="b"/>
              <a:pathLst>
                <a:path w="5" h="19" extrusionOk="0">
                  <a:moveTo>
                    <a:pt x="4" y="1"/>
                  </a:moveTo>
                  <a:cubicBezTo>
                    <a:pt x="2" y="6"/>
                    <a:pt x="1" y="13"/>
                    <a:pt x="1" y="19"/>
                  </a:cubicBezTo>
                  <a:cubicBezTo>
                    <a:pt x="1" y="12"/>
                    <a:pt x="4" y="6"/>
                    <a:pt x="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2"/>
            <p:cNvSpPr/>
            <p:nvPr/>
          </p:nvSpPr>
          <p:spPr>
            <a:xfrm>
              <a:off x="6192834" y="2613387"/>
              <a:ext cx="205" cy="684"/>
            </a:xfrm>
            <a:custGeom>
              <a:avLst/>
              <a:gdLst/>
              <a:ahLst/>
              <a:cxnLst/>
              <a:rect l="l" t="t" r="r" b="b"/>
              <a:pathLst>
                <a:path w="3" h="10" extrusionOk="0">
                  <a:moveTo>
                    <a:pt x="2" y="1"/>
                  </a:moveTo>
                  <a:lnTo>
                    <a:pt x="1" y="1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2"/>
            <p:cNvSpPr/>
            <p:nvPr/>
          </p:nvSpPr>
          <p:spPr>
            <a:xfrm>
              <a:off x="5698875" y="2832774"/>
              <a:ext cx="208559" cy="161119"/>
            </a:xfrm>
            <a:custGeom>
              <a:avLst/>
              <a:gdLst/>
              <a:ahLst/>
              <a:cxnLst/>
              <a:rect l="l" t="t" r="r" b="b"/>
              <a:pathLst>
                <a:path w="3051" h="2357" extrusionOk="0">
                  <a:moveTo>
                    <a:pt x="2234" y="1"/>
                  </a:moveTo>
                  <a:cubicBezTo>
                    <a:pt x="2171" y="322"/>
                    <a:pt x="2023" y="502"/>
                    <a:pt x="1775" y="567"/>
                  </a:cubicBezTo>
                  <a:cubicBezTo>
                    <a:pt x="1247" y="707"/>
                    <a:pt x="526" y="989"/>
                    <a:pt x="232" y="1240"/>
                  </a:cubicBezTo>
                  <a:cubicBezTo>
                    <a:pt x="76" y="1373"/>
                    <a:pt x="0" y="1535"/>
                    <a:pt x="44" y="1649"/>
                  </a:cubicBezTo>
                  <a:cubicBezTo>
                    <a:pt x="76" y="1738"/>
                    <a:pt x="175" y="1786"/>
                    <a:pt x="317" y="1786"/>
                  </a:cubicBezTo>
                  <a:cubicBezTo>
                    <a:pt x="353" y="1786"/>
                    <a:pt x="392" y="1783"/>
                    <a:pt x="433" y="1777"/>
                  </a:cubicBezTo>
                  <a:cubicBezTo>
                    <a:pt x="610" y="1079"/>
                    <a:pt x="1825" y="739"/>
                    <a:pt x="1876" y="725"/>
                  </a:cubicBezTo>
                  <a:cubicBezTo>
                    <a:pt x="1879" y="724"/>
                    <a:pt x="1881" y="724"/>
                    <a:pt x="1884" y="724"/>
                  </a:cubicBezTo>
                  <a:cubicBezTo>
                    <a:pt x="1895" y="724"/>
                    <a:pt x="1907" y="731"/>
                    <a:pt x="1910" y="742"/>
                  </a:cubicBezTo>
                  <a:cubicBezTo>
                    <a:pt x="1913" y="756"/>
                    <a:pt x="1904" y="772"/>
                    <a:pt x="1890" y="776"/>
                  </a:cubicBezTo>
                  <a:cubicBezTo>
                    <a:pt x="1878" y="779"/>
                    <a:pt x="630" y="1128"/>
                    <a:pt x="479" y="1808"/>
                  </a:cubicBezTo>
                  <a:lnTo>
                    <a:pt x="475" y="1812"/>
                  </a:lnTo>
                  <a:cubicBezTo>
                    <a:pt x="579" y="2064"/>
                    <a:pt x="833" y="2085"/>
                    <a:pt x="910" y="2085"/>
                  </a:cubicBezTo>
                  <a:cubicBezTo>
                    <a:pt x="1033" y="2085"/>
                    <a:pt x="1124" y="2047"/>
                    <a:pt x="1156" y="2010"/>
                  </a:cubicBezTo>
                  <a:cubicBezTo>
                    <a:pt x="1154" y="2008"/>
                    <a:pt x="1154" y="2006"/>
                    <a:pt x="1156" y="2005"/>
                  </a:cubicBezTo>
                  <a:cubicBezTo>
                    <a:pt x="1312" y="1295"/>
                    <a:pt x="2188" y="881"/>
                    <a:pt x="2225" y="863"/>
                  </a:cubicBezTo>
                  <a:cubicBezTo>
                    <a:pt x="2230" y="861"/>
                    <a:pt x="2234" y="860"/>
                    <a:pt x="2238" y="860"/>
                  </a:cubicBezTo>
                  <a:cubicBezTo>
                    <a:pt x="2264" y="860"/>
                    <a:pt x="2276" y="900"/>
                    <a:pt x="2246" y="911"/>
                  </a:cubicBezTo>
                  <a:cubicBezTo>
                    <a:pt x="2237" y="916"/>
                    <a:pt x="1357" y="1333"/>
                    <a:pt x="1207" y="2015"/>
                  </a:cubicBezTo>
                  <a:lnTo>
                    <a:pt x="1200" y="2020"/>
                  </a:lnTo>
                  <a:cubicBezTo>
                    <a:pt x="1233" y="2182"/>
                    <a:pt x="1541" y="2357"/>
                    <a:pt x="1789" y="2357"/>
                  </a:cubicBezTo>
                  <a:cubicBezTo>
                    <a:pt x="1885" y="2357"/>
                    <a:pt x="2009" y="2331"/>
                    <a:pt x="2057" y="2203"/>
                  </a:cubicBezTo>
                  <a:cubicBezTo>
                    <a:pt x="2206" y="1805"/>
                    <a:pt x="2430" y="1538"/>
                    <a:pt x="2611" y="1324"/>
                  </a:cubicBezTo>
                  <a:cubicBezTo>
                    <a:pt x="2798" y="1102"/>
                    <a:pt x="2935" y="940"/>
                    <a:pt x="2904" y="746"/>
                  </a:cubicBezTo>
                  <a:cubicBezTo>
                    <a:pt x="2860" y="474"/>
                    <a:pt x="2998" y="173"/>
                    <a:pt x="3051" y="69"/>
                  </a:cubicBezTo>
                  <a:lnTo>
                    <a:pt x="22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2"/>
            <p:cNvSpPr/>
            <p:nvPr/>
          </p:nvSpPr>
          <p:spPr>
            <a:xfrm>
              <a:off x="5976753" y="2832911"/>
              <a:ext cx="208764" cy="161255"/>
            </a:xfrm>
            <a:custGeom>
              <a:avLst/>
              <a:gdLst/>
              <a:ahLst/>
              <a:cxnLst/>
              <a:rect l="l" t="t" r="r" b="b"/>
              <a:pathLst>
                <a:path w="3054" h="2359" extrusionOk="0">
                  <a:moveTo>
                    <a:pt x="818" y="1"/>
                  </a:moveTo>
                  <a:lnTo>
                    <a:pt x="1" y="69"/>
                  </a:lnTo>
                  <a:cubicBezTo>
                    <a:pt x="55" y="172"/>
                    <a:pt x="194" y="474"/>
                    <a:pt x="150" y="746"/>
                  </a:cubicBezTo>
                  <a:cubicBezTo>
                    <a:pt x="118" y="940"/>
                    <a:pt x="253" y="1101"/>
                    <a:pt x="441" y="1324"/>
                  </a:cubicBezTo>
                  <a:cubicBezTo>
                    <a:pt x="623" y="1538"/>
                    <a:pt x="848" y="1806"/>
                    <a:pt x="995" y="2202"/>
                  </a:cubicBezTo>
                  <a:cubicBezTo>
                    <a:pt x="1044" y="2330"/>
                    <a:pt x="1168" y="2358"/>
                    <a:pt x="1265" y="2358"/>
                  </a:cubicBezTo>
                  <a:cubicBezTo>
                    <a:pt x="1512" y="2358"/>
                    <a:pt x="1819" y="2183"/>
                    <a:pt x="1852" y="2022"/>
                  </a:cubicBezTo>
                  <a:lnTo>
                    <a:pt x="1847" y="2017"/>
                  </a:lnTo>
                  <a:cubicBezTo>
                    <a:pt x="1696" y="1333"/>
                    <a:pt x="814" y="916"/>
                    <a:pt x="806" y="912"/>
                  </a:cubicBezTo>
                  <a:cubicBezTo>
                    <a:pt x="775" y="900"/>
                    <a:pt x="790" y="860"/>
                    <a:pt x="816" y="860"/>
                  </a:cubicBezTo>
                  <a:cubicBezTo>
                    <a:pt x="820" y="860"/>
                    <a:pt x="824" y="861"/>
                    <a:pt x="828" y="863"/>
                  </a:cubicBezTo>
                  <a:cubicBezTo>
                    <a:pt x="865" y="881"/>
                    <a:pt x="1742" y="1296"/>
                    <a:pt x="1898" y="2004"/>
                  </a:cubicBezTo>
                  <a:cubicBezTo>
                    <a:pt x="1898" y="2006"/>
                    <a:pt x="1898" y="2010"/>
                    <a:pt x="1898" y="2011"/>
                  </a:cubicBezTo>
                  <a:cubicBezTo>
                    <a:pt x="1929" y="2046"/>
                    <a:pt x="2019" y="2085"/>
                    <a:pt x="2143" y="2085"/>
                  </a:cubicBezTo>
                  <a:cubicBezTo>
                    <a:pt x="2220" y="2085"/>
                    <a:pt x="2473" y="2064"/>
                    <a:pt x="2576" y="1811"/>
                  </a:cubicBezTo>
                  <a:lnTo>
                    <a:pt x="2573" y="1810"/>
                  </a:lnTo>
                  <a:cubicBezTo>
                    <a:pt x="2424" y="1128"/>
                    <a:pt x="1174" y="779"/>
                    <a:pt x="1161" y="775"/>
                  </a:cubicBezTo>
                  <a:cubicBezTo>
                    <a:pt x="1147" y="772"/>
                    <a:pt x="1139" y="758"/>
                    <a:pt x="1144" y="744"/>
                  </a:cubicBezTo>
                  <a:cubicBezTo>
                    <a:pt x="1147" y="732"/>
                    <a:pt x="1157" y="724"/>
                    <a:pt x="1169" y="724"/>
                  </a:cubicBezTo>
                  <a:cubicBezTo>
                    <a:pt x="1171" y="724"/>
                    <a:pt x="1173" y="724"/>
                    <a:pt x="1175" y="725"/>
                  </a:cubicBezTo>
                  <a:cubicBezTo>
                    <a:pt x="1228" y="739"/>
                    <a:pt x="2441" y="1079"/>
                    <a:pt x="2618" y="1776"/>
                  </a:cubicBezTo>
                  <a:cubicBezTo>
                    <a:pt x="2660" y="1783"/>
                    <a:pt x="2700" y="1786"/>
                    <a:pt x="2736" y="1786"/>
                  </a:cubicBezTo>
                  <a:cubicBezTo>
                    <a:pt x="2878" y="1786"/>
                    <a:pt x="2977" y="1738"/>
                    <a:pt x="3009" y="1650"/>
                  </a:cubicBezTo>
                  <a:cubicBezTo>
                    <a:pt x="3053" y="1533"/>
                    <a:pt x="2979" y="1370"/>
                    <a:pt x="2822" y="1238"/>
                  </a:cubicBezTo>
                  <a:cubicBezTo>
                    <a:pt x="2527" y="989"/>
                    <a:pt x="1807" y="705"/>
                    <a:pt x="1279" y="567"/>
                  </a:cubicBezTo>
                  <a:cubicBezTo>
                    <a:pt x="1030" y="500"/>
                    <a:pt x="883" y="321"/>
                    <a:pt x="8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2"/>
            <p:cNvSpPr/>
            <p:nvPr/>
          </p:nvSpPr>
          <p:spPr>
            <a:xfrm>
              <a:off x="6147102" y="2746823"/>
              <a:ext cx="1094" cy="1982"/>
            </a:xfrm>
            <a:custGeom>
              <a:avLst/>
              <a:gdLst/>
              <a:ahLst/>
              <a:cxnLst/>
              <a:rect l="l" t="t" r="r" b="b"/>
              <a:pathLst>
                <a:path w="16" h="29" extrusionOk="0">
                  <a:moveTo>
                    <a:pt x="16" y="0"/>
                  </a:moveTo>
                  <a:lnTo>
                    <a:pt x="0" y="28"/>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2"/>
            <p:cNvSpPr/>
            <p:nvPr/>
          </p:nvSpPr>
          <p:spPr>
            <a:xfrm>
              <a:off x="6142864" y="2083609"/>
              <a:ext cx="158589" cy="567641"/>
            </a:xfrm>
            <a:custGeom>
              <a:avLst/>
              <a:gdLst/>
              <a:ahLst/>
              <a:cxnLst/>
              <a:rect l="l" t="t" r="r" b="b"/>
              <a:pathLst>
                <a:path w="2320" h="8304" extrusionOk="0">
                  <a:moveTo>
                    <a:pt x="1" y="0"/>
                  </a:moveTo>
                  <a:cubicBezTo>
                    <a:pt x="18" y="788"/>
                    <a:pt x="185" y="1505"/>
                    <a:pt x="327" y="2109"/>
                  </a:cubicBezTo>
                  <a:cubicBezTo>
                    <a:pt x="353" y="2222"/>
                    <a:pt x="378" y="2331"/>
                    <a:pt x="401" y="2436"/>
                  </a:cubicBezTo>
                  <a:lnTo>
                    <a:pt x="401" y="2436"/>
                  </a:lnTo>
                  <a:cubicBezTo>
                    <a:pt x="379" y="2333"/>
                    <a:pt x="355" y="2226"/>
                    <a:pt x="330" y="2116"/>
                  </a:cubicBezTo>
                  <a:cubicBezTo>
                    <a:pt x="190" y="1492"/>
                    <a:pt x="23" y="754"/>
                    <a:pt x="1" y="0"/>
                  </a:cubicBezTo>
                  <a:close/>
                  <a:moveTo>
                    <a:pt x="401" y="2436"/>
                  </a:moveTo>
                  <a:lnTo>
                    <a:pt x="401" y="2436"/>
                  </a:lnTo>
                  <a:cubicBezTo>
                    <a:pt x="417" y="2509"/>
                    <a:pt x="432" y="2579"/>
                    <a:pt x="446" y="2648"/>
                  </a:cubicBezTo>
                  <a:cubicBezTo>
                    <a:pt x="446" y="2648"/>
                    <a:pt x="446" y="2649"/>
                    <a:pt x="447" y="2649"/>
                  </a:cubicBezTo>
                  <a:lnTo>
                    <a:pt x="447" y="2649"/>
                  </a:lnTo>
                  <a:cubicBezTo>
                    <a:pt x="433" y="2580"/>
                    <a:pt x="418" y="2509"/>
                    <a:pt x="401" y="2436"/>
                  </a:cubicBezTo>
                  <a:close/>
                  <a:moveTo>
                    <a:pt x="447" y="2649"/>
                  </a:moveTo>
                  <a:cubicBezTo>
                    <a:pt x="456" y="2695"/>
                    <a:pt x="464" y="2739"/>
                    <a:pt x="472" y="2783"/>
                  </a:cubicBezTo>
                  <a:cubicBezTo>
                    <a:pt x="570" y="3321"/>
                    <a:pt x="700" y="4041"/>
                    <a:pt x="779" y="4844"/>
                  </a:cubicBezTo>
                  <a:cubicBezTo>
                    <a:pt x="783" y="4885"/>
                    <a:pt x="788" y="4925"/>
                    <a:pt x="791" y="4965"/>
                  </a:cubicBezTo>
                  <a:cubicBezTo>
                    <a:pt x="798" y="5048"/>
                    <a:pt x="805" y="5128"/>
                    <a:pt x="811" y="5211"/>
                  </a:cubicBezTo>
                  <a:cubicBezTo>
                    <a:pt x="818" y="5293"/>
                    <a:pt x="823" y="5377"/>
                    <a:pt x="828" y="5461"/>
                  </a:cubicBezTo>
                  <a:cubicBezTo>
                    <a:pt x="833" y="5544"/>
                    <a:pt x="837" y="5630"/>
                    <a:pt x="840" y="5714"/>
                  </a:cubicBezTo>
                  <a:cubicBezTo>
                    <a:pt x="856" y="6080"/>
                    <a:pt x="854" y="6454"/>
                    <a:pt x="833" y="6830"/>
                  </a:cubicBezTo>
                  <a:cubicBezTo>
                    <a:pt x="1242" y="7563"/>
                    <a:pt x="1675" y="8194"/>
                    <a:pt x="1934" y="8289"/>
                  </a:cubicBezTo>
                  <a:cubicBezTo>
                    <a:pt x="1955" y="8298"/>
                    <a:pt x="1978" y="8303"/>
                    <a:pt x="2001" y="8303"/>
                  </a:cubicBezTo>
                  <a:cubicBezTo>
                    <a:pt x="2045" y="8303"/>
                    <a:pt x="2085" y="8280"/>
                    <a:pt x="2110" y="8243"/>
                  </a:cubicBezTo>
                  <a:cubicBezTo>
                    <a:pt x="2320" y="7940"/>
                    <a:pt x="1307" y="4706"/>
                    <a:pt x="447" y="26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2"/>
            <p:cNvSpPr/>
            <p:nvPr/>
          </p:nvSpPr>
          <p:spPr>
            <a:xfrm>
              <a:off x="6198713" y="2566220"/>
              <a:ext cx="68" cy="68"/>
            </a:xfrm>
            <a:custGeom>
              <a:avLst/>
              <a:gdLst/>
              <a:ahLst/>
              <a:cxnLst/>
              <a:rect l="l" t="t" r="r" b="b"/>
              <a:pathLst>
                <a:path w="1" h="1" extrusionOk="0">
                  <a:moveTo>
                    <a:pt x="1" y="0"/>
                  </a:move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2"/>
            <p:cNvSpPr/>
            <p:nvPr/>
          </p:nvSpPr>
          <p:spPr>
            <a:xfrm>
              <a:off x="6161457" y="2719617"/>
              <a:ext cx="547" cy="1025"/>
            </a:xfrm>
            <a:custGeom>
              <a:avLst/>
              <a:gdLst/>
              <a:ahLst/>
              <a:cxnLst/>
              <a:rect l="l" t="t" r="r" b="b"/>
              <a:pathLst>
                <a:path w="8" h="15" extrusionOk="0">
                  <a:moveTo>
                    <a:pt x="7" y="0"/>
                  </a:moveTo>
                  <a:cubicBezTo>
                    <a:pt x="6" y="4"/>
                    <a:pt x="2" y="9"/>
                    <a:pt x="0" y="14"/>
                  </a:cubicBezTo>
                  <a:cubicBezTo>
                    <a:pt x="4" y="9"/>
                    <a:pt x="6" y="4"/>
                    <a:pt x="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2"/>
            <p:cNvSpPr/>
            <p:nvPr/>
          </p:nvSpPr>
          <p:spPr>
            <a:xfrm>
              <a:off x="6154827" y="2733493"/>
              <a:ext cx="547" cy="752"/>
            </a:xfrm>
            <a:custGeom>
              <a:avLst/>
              <a:gdLst/>
              <a:ahLst/>
              <a:cxnLst/>
              <a:rect l="l" t="t" r="r" b="b"/>
              <a:pathLst>
                <a:path w="8" h="11" extrusionOk="0">
                  <a:moveTo>
                    <a:pt x="8" y="0"/>
                  </a:moveTo>
                  <a:lnTo>
                    <a:pt x="1" y="1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2"/>
            <p:cNvSpPr/>
            <p:nvPr/>
          </p:nvSpPr>
          <p:spPr>
            <a:xfrm>
              <a:off x="6167541" y="2704578"/>
              <a:ext cx="820" cy="1914"/>
            </a:xfrm>
            <a:custGeom>
              <a:avLst/>
              <a:gdLst/>
              <a:ahLst/>
              <a:cxnLst/>
              <a:rect l="l" t="t" r="r" b="b"/>
              <a:pathLst>
                <a:path w="12" h="28" extrusionOk="0">
                  <a:moveTo>
                    <a:pt x="11" y="1"/>
                  </a:moveTo>
                  <a:lnTo>
                    <a:pt x="1" y="27"/>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2"/>
            <p:cNvSpPr/>
            <p:nvPr/>
          </p:nvSpPr>
          <p:spPr>
            <a:xfrm>
              <a:off x="6186613" y="2644696"/>
              <a:ext cx="342" cy="889"/>
            </a:xfrm>
            <a:custGeom>
              <a:avLst/>
              <a:gdLst/>
              <a:ahLst/>
              <a:cxnLst/>
              <a:rect l="l" t="t" r="r" b="b"/>
              <a:pathLst>
                <a:path w="5" h="13" extrusionOk="0">
                  <a:moveTo>
                    <a:pt x="4" y="0"/>
                  </a:moveTo>
                  <a:lnTo>
                    <a:pt x="4" y="0"/>
                  </a:lnTo>
                  <a:cubicBezTo>
                    <a:pt x="2" y="4"/>
                    <a:pt x="2" y="9"/>
                    <a:pt x="1" y="13"/>
                  </a:cubicBezTo>
                  <a:cubicBezTo>
                    <a:pt x="2" y="9"/>
                    <a:pt x="4" y="4"/>
                    <a:pt x="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2"/>
            <p:cNvSpPr/>
            <p:nvPr/>
          </p:nvSpPr>
          <p:spPr>
            <a:xfrm>
              <a:off x="6173215" y="2689607"/>
              <a:ext cx="752" cy="1914"/>
            </a:xfrm>
            <a:custGeom>
              <a:avLst/>
              <a:gdLst/>
              <a:ahLst/>
              <a:cxnLst/>
              <a:rect l="l" t="t" r="r" b="b"/>
              <a:pathLst>
                <a:path w="11" h="28" extrusionOk="0">
                  <a:moveTo>
                    <a:pt x="11" y="1"/>
                  </a:moveTo>
                  <a:cubicBezTo>
                    <a:pt x="7" y="10"/>
                    <a:pt x="4" y="18"/>
                    <a:pt x="0" y="27"/>
                  </a:cubicBezTo>
                  <a:cubicBezTo>
                    <a:pt x="4" y="18"/>
                    <a:pt x="7" y="10"/>
                    <a:pt x="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42"/>
            <p:cNvSpPr/>
            <p:nvPr/>
          </p:nvSpPr>
          <p:spPr>
            <a:xfrm>
              <a:off x="6178342" y="2674910"/>
              <a:ext cx="410" cy="1025"/>
            </a:xfrm>
            <a:custGeom>
              <a:avLst/>
              <a:gdLst/>
              <a:ahLst/>
              <a:cxnLst/>
              <a:rect l="l" t="t" r="r" b="b"/>
              <a:pathLst>
                <a:path w="6" h="15" extrusionOk="0">
                  <a:moveTo>
                    <a:pt x="6" y="0"/>
                  </a:moveTo>
                  <a:cubicBezTo>
                    <a:pt x="4" y="5"/>
                    <a:pt x="2" y="11"/>
                    <a:pt x="1" y="14"/>
                  </a:cubicBezTo>
                  <a:cubicBezTo>
                    <a:pt x="2" y="11"/>
                    <a:pt x="4" y="5"/>
                    <a:pt x="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42"/>
            <p:cNvSpPr/>
            <p:nvPr/>
          </p:nvSpPr>
          <p:spPr>
            <a:xfrm>
              <a:off x="6086331" y="2812447"/>
              <a:ext cx="12851" cy="11484"/>
            </a:xfrm>
            <a:custGeom>
              <a:avLst/>
              <a:gdLst/>
              <a:ahLst/>
              <a:cxnLst/>
              <a:rect l="l" t="t" r="r" b="b"/>
              <a:pathLst>
                <a:path w="188" h="168" extrusionOk="0">
                  <a:moveTo>
                    <a:pt x="188" y="1"/>
                  </a:moveTo>
                  <a:cubicBezTo>
                    <a:pt x="128" y="60"/>
                    <a:pt x="65" y="116"/>
                    <a:pt x="0" y="167"/>
                  </a:cubicBezTo>
                  <a:cubicBezTo>
                    <a:pt x="65" y="116"/>
                    <a:pt x="128" y="60"/>
                    <a:pt x="1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42"/>
            <p:cNvSpPr/>
            <p:nvPr/>
          </p:nvSpPr>
          <p:spPr>
            <a:xfrm>
              <a:off x="5864098" y="2838219"/>
              <a:ext cx="59061" cy="3213"/>
            </a:xfrm>
            <a:custGeom>
              <a:avLst/>
              <a:gdLst/>
              <a:ahLst/>
              <a:cxnLst/>
              <a:rect l="l" t="t" r="r" b="b"/>
              <a:pathLst>
                <a:path w="864" h="47" extrusionOk="0">
                  <a:moveTo>
                    <a:pt x="352" y="46"/>
                  </a:moveTo>
                  <a:cubicBezTo>
                    <a:pt x="224" y="46"/>
                    <a:pt x="108" y="41"/>
                    <a:pt x="1" y="30"/>
                  </a:cubicBezTo>
                  <a:cubicBezTo>
                    <a:pt x="108" y="41"/>
                    <a:pt x="224" y="46"/>
                    <a:pt x="352" y="46"/>
                  </a:cubicBezTo>
                  <a:lnTo>
                    <a:pt x="451" y="46"/>
                  </a:lnTo>
                  <a:cubicBezTo>
                    <a:pt x="653" y="46"/>
                    <a:pt x="783" y="43"/>
                    <a:pt x="863" y="1"/>
                  </a:cubicBezTo>
                  <a:cubicBezTo>
                    <a:pt x="783" y="43"/>
                    <a:pt x="653" y="46"/>
                    <a:pt x="451" y="4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2"/>
            <p:cNvSpPr/>
            <p:nvPr/>
          </p:nvSpPr>
          <p:spPr>
            <a:xfrm>
              <a:off x="6099114" y="2805133"/>
              <a:ext cx="6904" cy="7246"/>
            </a:xfrm>
            <a:custGeom>
              <a:avLst/>
              <a:gdLst/>
              <a:ahLst/>
              <a:cxnLst/>
              <a:rect l="l" t="t" r="r" b="b"/>
              <a:pathLst>
                <a:path w="101" h="106" extrusionOk="0">
                  <a:moveTo>
                    <a:pt x="101" y="1"/>
                  </a:moveTo>
                  <a:cubicBezTo>
                    <a:pt x="66" y="39"/>
                    <a:pt x="34" y="74"/>
                    <a:pt x="1" y="106"/>
                  </a:cubicBezTo>
                  <a:cubicBezTo>
                    <a:pt x="34" y="74"/>
                    <a:pt x="66" y="39"/>
                    <a:pt x="1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2"/>
            <p:cNvSpPr/>
            <p:nvPr/>
          </p:nvSpPr>
          <p:spPr>
            <a:xfrm>
              <a:off x="5922954" y="2809918"/>
              <a:ext cx="15927" cy="28368"/>
            </a:xfrm>
            <a:custGeom>
              <a:avLst/>
              <a:gdLst/>
              <a:ahLst/>
              <a:cxnLst/>
              <a:rect l="l" t="t" r="r" b="b"/>
              <a:pathLst>
                <a:path w="233" h="415" extrusionOk="0">
                  <a:moveTo>
                    <a:pt x="111" y="141"/>
                  </a:moveTo>
                  <a:cubicBezTo>
                    <a:pt x="111" y="294"/>
                    <a:pt x="81" y="373"/>
                    <a:pt x="1" y="415"/>
                  </a:cubicBezTo>
                  <a:cubicBezTo>
                    <a:pt x="81" y="373"/>
                    <a:pt x="111" y="294"/>
                    <a:pt x="111" y="141"/>
                  </a:cubicBezTo>
                  <a:cubicBezTo>
                    <a:pt x="111" y="59"/>
                    <a:pt x="166" y="17"/>
                    <a:pt x="232" y="1"/>
                  </a:cubicBezTo>
                  <a:cubicBezTo>
                    <a:pt x="166" y="17"/>
                    <a:pt x="111" y="59"/>
                    <a:pt x="111" y="14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2"/>
            <p:cNvSpPr/>
            <p:nvPr/>
          </p:nvSpPr>
          <p:spPr>
            <a:xfrm>
              <a:off x="5957749" y="2814840"/>
              <a:ext cx="889" cy="1025"/>
            </a:xfrm>
            <a:custGeom>
              <a:avLst/>
              <a:gdLst/>
              <a:ahLst/>
              <a:cxnLst/>
              <a:rect l="l" t="t" r="r" b="b"/>
              <a:pathLst>
                <a:path w="13" h="15" extrusionOk="0">
                  <a:moveTo>
                    <a:pt x="0" y="1"/>
                  </a:moveTo>
                  <a:cubicBezTo>
                    <a:pt x="5" y="6"/>
                    <a:pt x="9" y="10"/>
                    <a:pt x="12" y="15"/>
                  </a:cubicBezTo>
                  <a:cubicBezTo>
                    <a:pt x="9" y="10"/>
                    <a:pt x="5" y="4"/>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2"/>
            <p:cNvSpPr/>
            <p:nvPr/>
          </p:nvSpPr>
          <p:spPr>
            <a:xfrm>
              <a:off x="5943325" y="2809371"/>
              <a:ext cx="12578" cy="3896"/>
            </a:xfrm>
            <a:custGeom>
              <a:avLst/>
              <a:gdLst/>
              <a:ahLst/>
              <a:cxnLst/>
              <a:rect l="l" t="t" r="r" b="b"/>
              <a:pathLst>
                <a:path w="184" h="57" extrusionOk="0">
                  <a:moveTo>
                    <a:pt x="1" y="2"/>
                  </a:moveTo>
                  <a:cubicBezTo>
                    <a:pt x="66" y="0"/>
                    <a:pt x="129" y="19"/>
                    <a:pt x="183" y="56"/>
                  </a:cubicBezTo>
                  <a:cubicBezTo>
                    <a:pt x="129" y="19"/>
                    <a:pt x="66" y="0"/>
                    <a:pt x="1" y="2"/>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2"/>
            <p:cNvSpPr/>
            <p:nvPr/>
          </p:nvSpPr>
          <p:spPr>
            <a:xfrm>
              <a:off x="5960005" y="2820650"/>
              <a:ext cx="39511" cy="20644"/>
            </a:xfrm>
            <a:custGeom>
              <a:avLst/>
              <a:gdLst/>
              <a:ahLst/>
              <a:cxnLst/>
              <a:rect l="l" t="t" r="r" b="b"/>
              <a:pathLst>
                <a:path w="578" h="302" extrusionOk="0">
                  <a:moveTo>
                    <a:pt x="0" y="0"/>
                  </a:moveTo>
                  <a:cubicBezTo>
                    <a:pt x="3" y="226"/>
                    <a:pt x="141" y="302"/>
                    <a:pt x="563" y="302"/>
                  </a:cubicBezTo>
                  <a:cubicBezTo>
                    <a:pt x="567" y="302"/>
                    <a:pt x="572" y="302"/>
                    <a:pt x="577" y="301"/>
                  </a:cubicBezTo>
                  <a:cubicBezTo>
                    <a:pt x="144" y="301"/>
                    <a:pt x="3" y="229"/>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2"/>
            <p:cNvSpPr/>
            <p:nvPr/>
          </p:nvSpPr>
          <p:spPr>
            <a:xfrm>
              <a:off x="5831149" y="2834254"/>
              <a:ext cx="8340" cy="2256"/>
            </a:xfrm>
            <a:custGeom>
              <a:avLst/>
              <a:gdLst/>
              <a:ahLst/>
              <a:cxnLst/>
              <a:rect l="l" t="t" r="r" b="b"/>
              <a:pathLst>
                <a:path w="122" h="33" extrusionOk="0">
                  <a:moveTo>
                    <a:pt x="1" y="1"/>
                  </a:moveTo>
                  <a:cubicBezTo>
                    <a:pt x="39" y="13"/>
                    <a:pt x="80" y="24"/>
                    <a:pt x="122" y="32"/>
                  </a:cubicBezTo>
                  <a:cubicBezTo>
                    <a:pt x="80" y="22"/>
                    <a:pt x="39" y="11"/>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2"/>
            <p:cNvSpPr/>
            <p:nvPr/>
          </p:nvSpPr>
          <p:spPr>
            <a:xfrm>
              <a:off x="5955835" y="2813199"/>
              <a:ext cx="1982" cy="1709"/>
            </a:xfrm>
            <a:custGeom>
              <a:avLst/>
              <a:gdLst/>
              <a:ahLst/>
              <a:cxnLst/>
              <a:rect l="l" t="t" r="r" b="b"/>
              <a:pathLst>
                <a:path w="29" h="25" extrusionOk="0">
                  <a:moveTo>
                    <a:pt x="28" y="25"/>
                  </a:moveTo>
                  <a:cubicBezTo>
                    <a:pt x="19" y="16"/>
                    <a:pt x="11" y="7"/>
                    <a:pt x="0" y="0"/>
                  </a:cubicBezTo>
                  <a:cubicBezTo>
                    <a:pt x="11" y="7"/>
                    <a:pt x="19" y="16"/>
                    <a:pt x="28" y="2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2"/>
            <p:cNvSpPr/>
            <p:nvPr/>
          </p:nvSpPr>
          <p:spPr>
            <a:xfrm>
              <a:off x="5557783" y="1839022"/>
              <a:ext cx="603733" cy="995217"/>
            </a:xfrm>
            <a:custGeom>
              <a:avLst/>
              <a:gdLst/>
              <a:ahLst/>
              <a:cxnLst/>
              <a:rect l="l" t="t" r="r" b="b"/>
              <a:pathLst>
                <a:path w="8832" h="14559" extrusionOk="0">
                  <a:moveTo>
                    <a:pt x="6887" y="0"/>
                  </a:moveTo>
                  <a:cubicBezTo>
                    <a:pt x="5876" y="0"/>
                    <a:pt x="5146" y="398"/>
                    <a:pt x="4191" y="2493"/>
                  </a:cubicBezTo>
                  <a:cubicBezTo>
                    <a:pt x="4016" y="2917"/>
                    <a:pt x="3840" y="3233"/>
                    <a:pt x="3656" y="3566"/>
                  </a:cubicBezTo>
                  <a:cubicBezTo>
                    <a:pt x="3428" y="3975"/>
                    <a:pt x="3181" y="4422"/>
                    <a:pt x="2883" y="5154"/>
                  </a:cubicBezTo>
                  <a:lnTo>
                    <a:pt x="2874" y="5146"/>
                  </a:lnTo>
                  <a:cubicBezTo>
                    <a:pt x="1872" y="6052"/>
                    <a:pt x="1046" y="8662"/>
                    <a:pt x="250" y="11185"/>
                  </a:cubicBezTo>
                  <a:cubicBezTo>
                    <a:pt x="173" y="11427"/>
                    <a:pt x="97" y="11667"/>
                    <a:pt x="22" y="11906"/>
                  </a:cubicBezTo>
                  <a:cubicBezTo>
                    <a:pt x="1" y="11967"/>
                    <a:pt x="6" y="12013"/>
                    <a:pt x="36" y="12039"/>
                  </a:cubicBezTo>
                  <a:cubicBezTo>
                    <a:pt x="54" y="12055"/>
                    <a:pt x="77" y="12064"/>
                    <a:pt x="101" y="12064"/>
                  </a:cubicBezTo>
                  <a:cubicBezTo>
                    <a:pt x="104" y="12064"/>
                    <a:pt x="106" y="12064"/>
                    <a:pt x="108" y="12063"/>
                  </a:cubicBezTo>
                  <a:cubicBezTo>
                    <a:pt x="150" y="12062"/>
                    <a:pt x="192" y="12053"/>
                    <a:pt x="231" y="12035"/>
                  </a:cubicBezTo>
                  <a:cubicBezTo>
                    <a:pt x="583" y="11899"/>
                    <a:pt x="1219" y="11322"/>
                    <a:pt x="1794" y="10377"/>
                  </a:cubicBezTo>
                  <a:cubicBezTo>
                    <a:pt x="1835" y="11834"/>
                    <a:pt x="2220" y="13105"/>
                    <a:pt x="2941" y="14044"/>
                  </a:cubicBezTo>
                  <a:cubicBezTo>
                    <a:pt x="2985" y="14099"/>
                    <a:pt x="3358" y="14397"/>
                    <a:pt x="3988" y="14558"/>
                  </a:cubicBezTo>
                  <a:cubicBezTo>
                    <a:pt x="3954" y="14549"/>
                    <a:pt x="3921" y="14537"/>
                    <a:pt x="3889" y="14526"/>
                  </a:cubicBezTo>
                  <a:cubicBezTo>
                    <a:pt x="3839" y="14509"/>
                    <a:pt x="3789" y="14490"/>
                    <a:pt x="3747" y="14469"/>
                  </a:cubicBezTo>
                  <a:cubicBezTo>
                    <a:pt x="3732" y="14462"/>
                    <a:pt x="3718" y="14456"/>
                    <a:pt x="3704" y="14449"/>
                  </a:cubicBezTo>
                  <a:cubicBezTo>
                    <a:pt x="3677" y="14435"/>
                    <a:pt x="3651" y="14421"/>
                    <a:pt x="3626" y="14407"/>
                  </a:cubicBezTo>
                  <a:cubicBezTo>
                    <a:pt x="3604" y="14395"/>
                    <a:pt x="3581" y="14379"/>
                    <a:pt x="3560" y="14365"/>
                  </a:cubicBezTo>
                  <a:cubicBezTo>
                    <a:pt x="3539" y="14353"/>
                    <a:pt x="3519" y="14339"/>
                    <a:pt x="3500" y="14325"/>
                  </a:cubicBezTo>
                  <a:cubicBezTo>
                    <a:pt x="3483" y="14311"/>
                    <a:pt x="3467" y="14297"/>
                    <a:pt x="3451" y="14285"/>
                  </a:cubicBezTo>
                  <a:cubicBezTo>
                    <a:pt x="3409" y="14248"/>
                    <a:pt x="3370" y="14207"/>
                    <a:pt x="3337" y="14164"/>
                  </a:cubicBezTo>
                  <a:lnTo>
                    <a:pt x="3332" y="14157"/>
                  </a:lnTo>
                  <a:cubicBezTo>
                    <a:pt x="3074" y="13815"/>
                    <a:pt x="2857" y="13443"/>
                    <a:pt x="2689" y="13049"/>
                  </a:cubicBezTo>
                  <a:cubicBezTo>
                    <a:pt x="2659" y="12980"/>
                    <a:pt x="2631" y="12910"/>
                    <a:pt x="2603" y="12840"/>
                  </a:cubicBezTo>
                  <a:cubicBezTo>
                    <a:pt x="2355" y="12207"/>
                    <a:pt x="2196" y="11499"/>
                    <a:pt x="2138" y="10750"/>
                  </a:cubicBezTo>
                  <a:cubicBezTo>
                    <a:pt x="2117" y="10475"/>
                    <a:pt x="2108" y="10198"/>
                    <a:pt x="2113" y="9916"/>
                  </a:cubicBezTo>
                  <a:cubicBezTo>
                    <a:pt x="2119" y="9730"/>
                    <a:pt x="2128" y="9541"/>
                    <a:pt x="2143" y="9351"/>
                  </a:cubicBezTo>
                  <a:cubicBezTo>
                    <a:pt x="2192" y="8771"/>
                    <a:pt x="2291" y="8198"/>
                    <a:pt x="2441" y="7637"/>
                  </a:cubicBezTo>
                  <a:cubicBezTo>
                    <a:pt x="2457" y="7570"/>
                    <a:pt x="2476" y="7505"/>
                    <a:pt x="2496" y="7440"/>
                  </a:cubicBezTo>
                  <a:lnTo>
                    <a:pt x="2496" y="7440"/>
                  </a:lnTo>
                  <a:cubicBezTo>
                    <a:pt x="2040" y="8517"/>
                    <a:pt x="544" y="11189"/>
                    <a:pt x="469" y="11189"/>
                  </a:cubicBezTo>
                  <a:cubicBezTo>
                    <a:pt x="466" y="11189"/>
                    <a:pt x="466" y="11185"/>
                    <a:pt x="466" y="11182"/>
                  </a:cubicBezTo>
                  <a:cubicBezTo>
                    <a:pt x="478" y="10947"/>
                    <a:pt x="1416" y="8236"/>
                    <a:pt x="1737" y="7332"/>
                  </a:cubicBezTo>
                  <a:cubicBezTo>
                    <a:pt x="2047" y="6452"/>
                    <a:pt x="2657" y="5486"/>
                    <a:pt x="2843" y="5486"/>
                  </a:cubicBezTo>
                  <a:cubicBezTo>
                    <a:pt x="2848" y="5486"/>
                    <a:pt x="2853" y="5486"/>
                    <a:pt x="2859" y="5487"/>
                  </a:cubicBezTo>
                  <a:cubicBezTo>
                    <a:pt x="2981" y="5531"/>
                    <a:pt x="2943" y="5971"/>
                    <a:pt x="2785" y="6564"/>
                  </a:cubicBezTo>
                  <a:cubicBezTo>
                    <a:pt x="2829" y="6448"/>
                    <a:pt x="2876" y="6331"/>
                    <a:pt x="2925" y="6213"/>
                  </a:cubicBezTo>
                  <a:cubicBezTo>
                    <a:pt x="3220" y="5510"/>
                    <a:pt x="3707" y="5253"/>
                    <a:pt x="4179" y="5004"/>
                  </a:cubicBezTo>
                  <a:cubicBezTo>
                    <a:pt x="4782" y="4685"/>
                    <a:pt x="5404" y="4355"/>
                    <a:pt x="5665" y="3096"/>
                  </a:cubicBezTo>
                  <a:lnTo>
                    <a:pt x="5676" y="3049"/>
                  </a:lnTo>
                  <a:lnTo>
                    <a:pt x="5704" y="3087"/>
                  </a:lnTo>
                  <a:cubicBezTo>
                    <a:pt x="5825" y="3249"/>
                    <a:pt x="6514" y="3498"/>
                    <a:pt x="7182" y="3498"/>
                  </a:cubicBezTo>
                  <a:cubicBezTo>
                    <a:pt x="7653" y="3498"/>
                    <a:pt x="8274" y="3379"/>
                    <a:pt x="8549" y="2807"/>
                  </a:cubicBezTo>
                  <a:lnTo>
                    <a:pt x="8604" y="2691"/>
                  </a:lnTo>
                  <a:lnTo>
                    <a:pt x="8589" y="2818"/>
                  </a:lnTo>
                  <a:cubicBezTo>
                    <a:pt x="8589" y="2819"/>
                    <a:pt x="8589" y="2819"/>
                    <a:pt x="8589" y="2821"/>
                  </a:cubicBezTo>
                  <a:cubicBezTo>
                    <a:pt x="8604" y="2761"/>
                    <a:pt x="8618" y="2704"/>
                    <a:pt x="8632" y="2646"/>
                  </a:cubicBezTo>
                  <a:cubicBezTo>
                    <a:pt x="8703" y="2349"/>
                    <a:pt x="8770" y="2069"/>
                    <a:pt x="8768" y="1774"/>
                  </a:cubicBezTo>
                  <a:cubicBezTo>
                    <a:pt x="8831" y="1371"/>
                    <a:pt x="8721" y="989"/>
                    <a:pt x="8449" y="672"/>
                  </a:cubicBezTo>
                  <a:cubicBezTo>
                    <a:pt x="8095" y="258"/>
                    <a:pt x="7496" y="0"/>
                    <a:pt x="68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42"/>
            <p:cNvSpPr/>
            <p:nvPr/>
          </p:nvSpPr>
          <p:spPr>
            <a:xfrm>
              <a:off x="5589570" y="2213969"/>
              <a:ext cx="172056" cy="389911"/>
            </a:xfrm>
            <a:custGeom>
              <a:avLst/>
              <a:gdLst/>
              <a:ahLst/>
              <a:cxnLst/>
              <a:rect l="l" t="t" r="r" b="b"/>
              <a:pathLst>
                <a:path w="2517" h="5704" extrusionOk="0">
                  <a:moveTo>
                    <a:pt x="2378" y="1"/>
                  </a:moveTo>
                  <a:cubicBezTo>
                    <a:pt x="2192" y="1"/>
                    <a:pt x="1582" y="967"/>
                    <a:pt x="1272" y="1847"/>
                  </a:cubicBezTo>
                  <a:cubicBezTo>
                    <a:pt x="951" y="2751"/>
                    <a:pt x="13" y="5462"/>
                    <a:pt x="1" y="5697"/>
                  </a:cubicBezTo>
                  <a:cubicBezTo>
                    <a:pt x="1" y="5700"/>
                    <a:pt x="1" y="5704"/>
                    <a:pt x="4" y="5704"/>
                  </a:cubicBezTo>
                  <a:cubicBezTo>
                    <a:pt x="79" y="5704"/>
                    <a:pt x="1573" y="3032"/>
                    <a:pt x="2031" y="1955"/>
                  </a:cubicBezTo>
                  <a:cubicBezTo>
                    <a:pt x="2064" y="1877"/>
                    <a:pt x="2090" y="1806"/>
                    <a:pt x="2113" y="1747"/>
                  </a:cubicBezTo>
                  <a:cubicBezTo>
                    <a:pt x="2195" y="1512"/>
                    <a:pt x="2266" y="1286"/>
                    <a:pt x="2320" y="1079"/>
                  </a:cubicBezTo>
                  <a:cubicBezTo>
                    <a:pt x="2478" y="486"/>
                    <a:pt x="2516" y="46"/>
                    <a:pt x="2394" y="2"/>
                  </a:cubicBezTo>
                  <a:cubicBezTo>
                    <a:pt x="2388" y="1"/>
                    <a:pt x="238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2"/>
            <p:cNvSpPr/>
            <p:nvPr/>
          </p:nvSpPr>
          <p:spPr>
            <a:xfrm>
              <a:off x="5701883" y="2022975"/>
              <a:ext cx="562309" cy="818308"/>
            </a:xfrm>
            <a:custGeom>
              <a:avLst/>
              <a:gdLst/>
              <a:ahLst/>
              <a:cxnLst/>
              <a:rect l="l" t="t" r="r" b="b"/>
              <a:pathLst>
                <a:path w="8226" h="11971" extrusionOk="0">
                  <a:moveTo>
                    <a:pt x="6496" y="0"/>
                  </a:moveTo>
                  <a:lnTo>
                    <a:pt x="6439" y="114"/>
                  </a:lnTo>
                  <a:cubicBezTo>
                    <a:pt x="6166" y="686"/>
                    <a:pt x="5545" y="807"/>
                    <a:pt x="5074" y="807"/>
                  </a:cubicBezTo>
                  <a:cubicBezTo>
                    <a:pt x="4406" y="807"/>
                    <a:pt x="3717" y="558"/>
                    <a:pt x="3596" y="396"/>
                  </a:cubicBezTo>
                  <a:lnTo>
                    <a:pt x="3568" y="358"/>
                  </a:lnTo>
                  <a:lnTo>
                    <a:pt x="3557" y="405"/>
                  </a:lnTo>
                  <a:cubicBezTo>
                    <a:pt x="3296" y="1662"/>
                    <a:pt x="2674" y="1992"/>
                    <a:pt x="2071" y="2311"/>
                  </a:cubicBezTo>
                  <a:cubicBezTo>
                    <a:pt x="1599" y="2562"/>
                    <a:pt x="1110" y="2819"/>
                    <a:pt x="815" y="3522"/>
                  </a:cubicBezTo>
                  <a:cubicBezTo>
                    <a:pt x="768" y="3638"/>
                    <a:pt x="721" y="3755"/>
                    <a:pt x="677" y="3873"/>
                  </a:cubicBezTo>
                  <a:cubicBezTo>
                    <a:pt x="623" y="4080"/>
                    <a:pt x="552" y="4306"/>
                    <a:pt x="468" y="4541"/>
                  </a:cubicBezTo>
                  <a:cubicBezTo>
                    <a:pt x="447" y="4600"/>
                    <a:pt x="419" y="4671"/>
                    <a:pt x="386" y="4749"/>
                  </a:cubicBezTo>
                  <a:cubicBezTo>
                    <a:pt x="368" y="4814"/>
                    <a:pt x="349" y="4879"/>
                    <a:pt x="332" y="4944"/>
                  </a:cubicBezTo>
                  <a:cubicBezTo>
                    <a:pt x="183" y="5507"/>
                    <a:pt x="83" y="6080"/>
                    <a:pt x="35" y="6660"/>
                  </a:cubicBezTo>
                  <a:cubicBezTo>
                    <a:pt x="20" y="6850"/>
                    <a:pt x="9" y="7037"/>
                    <a:pt x="5" y="7225"/>
                  </a:cubicBezTo>
                  <a:cubicBezTo>
                    <a:pt x="0" y="7505"/>
                    <a:pt x="9" y="7784"/>
                    <a:pt x="30" y="8059"/>
                  </a:cubicBezTo>
                  <a:cubicBezTo>
                    <a:pt x="88" y="8806"/>
                    <a:pt x="247" y="9516"/>
                    <a:pt x="495" y="10149"/>
                  </a:cubicBezTo>
                  <a:cubicBezTo>
                    <a:pt x="523" y="10219"/>
                    <a:pt x="551" y="10288"/>
                    <a:pt x="581" y="10356"/>
                  </a:cubicBezTo>
                  <a:cubicBezTo>
                    <a:pt x="749" y="10752"/>
                    <a:pt x="964" y="11124"/>
                    <a:pt x="1224" y="11466"/>
                  </a:cubicBezTo>
                  <a:lnTo>
                    <a:pt x="1229" y="11471"/>
                  </a:lnTo>
                  <a:cubicBezTo>
                    <a:pt x="1262" y="11516"/>
                    <a:pt x="1301" y="11557"/>
                    <a:pt x="1343" y="11594"/>
                  </a:cubicBezTo>
                  <a:cubicBezTo>
                    <a:pt x="1359" y="11606"/>
                    <a:pt x="1375" y="11620"/>
                    <a:pt x="1392" y="11634"/>
                  </a:cubicBezTo>
                  <a:cubicBezTo>
                    <a:pt x="1410" y="11646"/>
                    <a:pt x="1431" y="11660"/>
                    <a:pt x="1452" y="11674"/>
                  </a:cubicBezTo>
                  <a:cubicBezTo>
                    <a:pt x="1473" y="11688"/>
                    <a:pt x="1496" y="11702"/>
                    <a:pt x="1518" y="11716"/>
                  </a:cubicBezTo>
                  <a:cubicBezTo>
                    <a:pt x="1541" y="11730"/>
                    <a:pt x="1568" y="11744"/>
                    <a:pt x="1596" y="11757"/>
                  </a:cubicBezTo>
                  <a:cubicBezTo>
                    <a:pt x="1610" y="11764"/>
                    <a:pt x="1624" y="11771"/>
                    <a:pt x="1638" y="11778"/>
                  </a:cubicBezTo>
                  <a:cubicBezTo>
                    <a:pt x="1681" y="11797"/>
                    <a:pt x="1729" y="11816"/>
                    <a:pt x="1781" y="11835"/>
                  </a:cubicBezTo>
                  <a:cubicBezTo>
                    <a:pt x="1813" y="11846"/>
                    <a:pt x="1846" y="11857"/>
                    <a:pt x="1880" y="11865"/>
                  </a:cubicBezTo>
                  <a:lnTo>
                    <a:pt x="1892" y="11869"/>
                  </a:lnTo>
                  <a:cubicBezTo>
                    <a:pt x="1930" y="11881"/>
                    <a:pt x="1971" y="11892"/>
                    <a:pt x="2013" y="11900"/>
                  </a:cubicBezTo>
                  <a:cubicBezTo>
                    <a:pt x="2132" y="11927"/>
                    <a:pt x="2251" y="11946"/>
                    <a:pt x="2374" y="11956"/>
                  </a:cubicBezTo>
                  <a:cubicBezTo>
                    <a:pt x="2481" y="11965"/>
                    <a:pt x="2597" y="11970"/>
                    <a:pt x="2725" y="11970"/>
                  </a:cubicBezTo>
                  <a:lnTo>
                    <a:pt x="2824" y="11970"/>
                  </a:lnTo>
                  <a:cubicBezTo>
                    <a:pt x="3026" y="11970"/>
                    <a:pt x="3156" y="11967"/>
                    <a:pt x="3235" y="11927"/>
                  </a:cubicBezTo>
                  <a:cubicBezTo>
                    <a:pt x="3315" y="11885"/>
                    <a:pt x="3345" y="11806"/>
                    <a:pt x="3345" y="11653"/>
                  </a:cubicBezTo>
                  <a:cubicBezTo>
                    <a:pt x="3345" y="11571"/>
                    <a:pt x="3400" y="11529"/>
                    <a:pt x="3466" y="11511"/>
                  </a:cubicBezTo>
                  <a:cubicBezTo>
                    <a:pt x="3487" y="11506"/>
                    <a:pt x="3510" y="11504"/>
                    <a:pt x="3535" y="11504"/>
                  </a:cubicBezTo>
                  <a:cubicBezTo>
                    <a:pt x="3599" y="11504"/>
                    <a:pt x="3662" y="11523"/>
                    <a:pt x="3715" y="11559"/>
                  </a:cubicBezTo>
                  <a:cubicBezTo>
                    <a:pt x="3726" y="11567"/>
                    <a:pt x="3736" y="11574"/>
                    <a:pt x="3743" y="11585"/>
                  </a:cubicBezTo>
                  <a:cubicBezTo>
                    <a:pt x="3764" y="11606"/>
                    <a:pt x="3775" y="11634"/>
                    <a:pt x="3776" y="11664"/>
                  </a:cubicBezTo>
                  <a:cubicBezTo>
                    <a:pt x="3776" y="11897"/>
                    <a:pt x="3917" y="11970"/>
                    <a:pt x="4353" y="11970"/>
                  </a:cubicBezTo>
                  <a:cubicBezTo>
                    <a:pt x="4977" y="11970"/>
                    <a:pt x="5288" y="11970"/>
                    <a:pt x="5624" y="11715"/>
                  </a:cubicBezTo>
                  <a:cubicBezTo>
                    <a:pt x="5691" y="11664"/>
                    <a:pt x="5754" y="11608"/>
                    <a:pt x="5814" y="11548"/>
                  </a:cubicBezTo>
                  <a:cubicBezTo>
                    <a:pt x="5845" y="11515"/>
                    <a:pt x="5878" y="11480"/>
                    <a:pt x="5913" y="11443"/>
                  </a:cubicBezTo>
                  <a:cubicBezTo>
                    <a:pt x="5982" y="11367"/>
                    <a:pt x="6054" y="11280"/>
                    <a:pt x="6133" y="11182"/>
                  </a:cubicBezTo>
                  <a:cubicBezTo>
                    <a:pt x="6176" y="11125"/>
                    <a:pt x="6220" y="11068"/>
                    <a:pt x="6261" y="11010"/>
                  </a:cubicBezTo>
                  <a:lnTo>
                    <a:pt x="6278" y="10987"/>
                  </a:lnTo>
                  <a:cubicBezTo>
                    <a:pt x="6317" y="10931"/>
                    <a:pt x="6355" y="10875"/>
                    <a:pt x="6392" y="10819"/>
                  </a:cubicBezTo>
                  <a:lnTo>
                    <a:pt x="6411" y="10787"/>
                  </a:lnTo>
                  <a:cubicBezTo>
                    <a:pt x="6446" y="10731"/>
                    <a:pt x="6481" y="10673"/>
                    <a:pt x="6515" y="10615"/>
                  </a:cubicBezTo>
                  <a:lnTo>
                    <a:pt x="6531" y="10587"/>
                  </a:lnTo>
                  <a:cubicBezTo>
                    <a:pt x="6564" y="10528"/>
                    <a:pt x="6595" y="10466"/>
                    <a:pt x="6629" y="10405"/>
                  </a:cubicBezTo>
                  <a:lnTo>
                    <a:pt x="6634" y="10393"/>
                  </a:lnTo>
                  <a:cubicBezTo>
                    <a:pt x="6666" y="10330"/>
                    <a:pt x="6697" y="10266"/>
                    <a:pt x="6725" y="10203"/>
                  </a:cubicBezTo>
                  <a:cubicBezTo>
                    <a:pt x="6727" y="10198"/>
                    <a:pt x="6730" y="10195"/>
                    <a:pt x="6732" y="10189"/>
                  </a:cubicBezTo>
                  <a:cubicBezTo>
                    <a:pt x="6760" y="10126"/>
                    <a:pt x="6788" y="10061"/>
                    <a:pt x="6813" y="9996"/>
                  </a:cubicBezTo>
                  <a:lnTo>
                    <a:pt x="6825" y="9970"/>
                  </a:lnTo>
                  <a:cubicBezTo>
                    <a:pt x="6850" y="9905"/>
                    <a:pt x="6874" y="9842"/>
                    <a:pt x="6897" y="9777"/>
                  </a:cubicBezTo>
                  <a:cubicBezTo>
                    <a:pt x="6900" y="9769"/>
                    <a:pt x="6904" y="9760"/>
                    <a:pt x="6906" y="9751"/>
                  </a:cubicBezTo>
                  <a:cubicBezTo>
                    <a:pt x="6930" y="9684"/>
                    <a:pt x="6951" y="9618"/>
                    <a:pt x="6972" y="9549"/>
                  </a:cubicBezTo>
                  <a:cubicBezTo>
                    <a:pt x="6974" y="9546"/>
                    <a:pt x="6974" y="9541"/>
                    <a:pt x="6976" y="9535"/>
                  </a:cubicBezTo>
                  <a:cubicBezTo>
                    <a:pt x="7020" y="9395"/>
                    <a:pt x="7058" y="9251"/>
                    <a:pt x="7092" y="9106"/>
                  </a:cubicBezTo>
                  <a:cubicBezTo>
                    <a:pt x="7092" y="9102"/>
                    <a:pt x="7095" y="9097"/>
                    <a:pt x="7095" y="9094"/>
                  </a:cubicBezTo>
                  <a:cubicBezTo>
                    <a:pt x="7111" y="9022"/>
                    <a:pt x="7127" y="8952"/>
                    <a:pt x="7141" y="8880"/>
                  </a:cubicBezTo>
                  <a:cubicBezTo>
                    <a:pt x="7141" y="8873"/>
                    <a:pt x="7144" y="8867"/>
                    <a:pt x="7144" y="8862"/>
                  </a:cubicBezTo>
                  <a:cubicBezTo>
                    <a:pt x="7148" y="8845"/>
                    <a:pt x="7151" y="8825"/>
                    <a:pt x="7155" y="8808"/>
                  </a:cubicBezTo>
                  <a:cubicBezTo>
                    <a:pt x="7163" y="8764"/>
                    <a:pt x="7170" y="8722"/>
                    <a:pt x="7179" y="8680"/>
                  </a:cubicBezTo>
                  <a:cubicBezTo>
                    <a:pt x="7181" y="8668"/>
                    <a:pt x="7183" y="8655"/>
                    <a:pt x="7184" y="8645"/>
                  </a:cubicBezTo>
                  <a:lnTo>
                    <a:pt x="7186" y="8636"/>
                  </a:lnTo>
                  <a:cubicBezTo>
                    <a:pt x="7197" y="8564"/>
                    <a:pt x="7207" y="8492"/>
                    <a:pt x="7218" y="8419"/>
                  </a:cubicBezTo>
                  <a:cubicBezTo>
                    <a:pt x="7230" y="8331"/>
                    <a:pt x="7241" y="8245"/>
                    <a:pt x="7249" y="8159"/>
                  </a:cubicBezTo>
                  <a:cubicBezTo>
                    <a:pt x="7258" y="8089"/>
                    <a:pt x="7263" y="8019"/>
                    <a:pt x="7270" y="7949"/>
                  </a:cubicBezTo>
                  <a:lnTo>
                    <a:pt x="7270" y="7947"/>
                  </a:lnTo>
                  <a:cubicBezTo>
                    <a:pt x="7270" y="7930"/>
                    <a:pt x="7272" y="7914"/>
                    <a:pt x="7274" y="7896"/>
                  </a:cubicBezTo>
                  <a:cubicBezTo>
                    <a:pt x="7279" y="7837"/>
                    <a:pt x="7283" y="7775"/>
                    <a:pt x="7286" y="7716"/>
                  </a:cubicBezTo>
                  <a:cubicBezTo>
                    <a:pt x="7298" y="7504"/>
                    <a:pt x="7304" y="7293"/>
                    <a:pt x="7302" y="7083"/>
                  </a:cubicBezTo>
                  <a:lnTo>
                    <a:pt x="7302" y="7083"/>
                  </a:lnTo>
                  <a:lnTo>
                    <a:pt x="7342" y="7204"/>
                  </a:lnTo>
                  <a:cubicBezTo>
                    <a:pt x="7570" y="7894"/>
                    <a:pt x="8004" y="8650"/>
                    <a:pt x="8132" y="8650"/>
                  </a:cubicBezTo>
                  <a:cubicBezTo>
                    <a:pt x="8133" y="8650"/>
                    <a:pt x="8133" y="8650"/>
                    <a:pt x="8133" y="8650"/>
                  </a:cubicBezTo>
                  <a:cubicBezTo>
                    <a:pt x="8136" y="8650"/>
                    <a:pt x="8140" y="8648"/>
                    <a:pt x="8143" y="8647"/>
                  </a:cubicBezTo>
                  <a:cubicBezTo>
                    <a:pt x="8226" y="8613"/>
                    <a:pt x="8193" y="8266"/>
                    <a:pt x="8075" y="7798"/>
                  </a:cubicBezTo>
                  <a:cubicBezTo>
                    <a:pt x="8035" y="7635"/>
                    <a:pt x="7982" y="7456"/>
                    <a:pt x="7923" y="7272"/>
                  </a:cubicBezTo>
                  <a:cubicBezTo>
                    <a:pt x="7907" y="7225"/>
                    <a:pt x="7886" y="7169"/>
                    <a:pt x="7863" y="7107"/>
                  </a:cubicBezTo>
                  <a:cubicBezTo>
                    <a:pt x="7731" y="6773"/>
                    <a:pt x="7484" y="6240"/>
                    <a:pt x="7230" y="5721"/>
                  </a:cubicBezTo>
                  <a:cubicBezTo>
                    <a:pt x="7149" y="4921"/>
                    <a:pt x="7020" y="4206"/>
                    <a:pt x="6923" y="3670"/>
                  </a:cubicBezTo>
                  <a:cubicBezTo>
                    <a:pt x="6886" y="3464"/>
                    <a:pt x="6834" y="3238"/>
                    <a:pt x="6778" y="2996"/>
                  </a:cubicBezTo>
                  <a:cubicBezTo>
                    <a:pt x="6636" y="2392"/>
                    <a:pt x="6471" y="1675"/>
                    <a:pt x="6450" y="887"/>
                  </a:cubicBezTo>
                  <a:cubicBezTo>
                    <a:pt x="6445" y="633"/>
                    <a:pt x="6453" y="381"/>
                    <a:pt x="6481" y="128"/>
                  </a:cubicBezTo>
                  <a:cubicBezTo>
                    <a:pt x="6481" y="128"/>
                    <a:pt x="6481" y="127"/>
                    <a:pt x="6481" y="127"/>
                  </a:cubicBezTo>
                  <a:lnTo>
                    <a:pt x="64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2"/>
            <p:cNvSpPr/>
            <p:nvPr/>
          </p:nvSpPr>
          <p:spPr>
            <a:xfrm>
              <a:off x="5812624" y="1844286"/>
              <a:ext cx="267073" cy="252923"/>
            </a:xfrm>
            <a:custGeom>
              <a:avLst/>
              <a:gdLst/>
              <a:ahLst/>
              <a:cxnLst/>
              <a:rect l="l" t="t" r="r" b="b"/>
              <a:pathLst>
                <a:path w="3907" h="3700" extrusionOk="0">
                  <a:moveTo>
                    <a:pt x="3105" y="0"/>
                  </a:moveTo>
                  <a:cubicBezTo>
                    <a:pt x="3079" y="0"/>
                    <a:pt x="3051" y="2"/>
                    <a:pt x="3024" y="2"/>
                  </a:cubicBezTo>
                  <a:cubicBezTo>
                    <a:pt x="2071" y="48"/>
                    <a:pt x="1438" y="446"/>
                    <a:pt x="624" y="2500"/>
                  </a:cubicBezTo>
                  <a:cubicBezTo>
                    <a:pt x="486" y="2891"/>
                    <a:pt x="417" y="2616"/>
                    <a:pt x="260" y="3023"/>
                  </a:cubicBezTo>
                  <a:cubicBezTo>
                    <a:pt x="176" y="3238"/>
                    <a:pt x="90" y="3459"/>
                    <a:pt x="1" y="3697"/>
                  </a:cubicBezTo>
                  <a:lnTo>
                    <a:pt x="1" y="3697"/>
                  </a:lnTo>
                  <a:cubicBezTo>
                    <a:pt x="521" y="3220"/>
                    <a:pt x="885" y="2931"/>
                    <a:pt x="991" y="2637"/>
                  </a:cubicBezTo>
                  <a:cubicBezTo>
                    <a:pt x="1285" y="1892"/>
                    <a:pt x="1555" y="1366"/>
                    <a:pt x="1827" y="994"/>
                  </a:cubicBezTo>
                  <a:cubicBezTo>
                    <a:pt x="2027" y="490"/>
                    <a:pt x="2535" y="144"/>
                    <a:pt x="3122" y="144"/>
                  </a:cubicBezTo>
                  <a:cubicBezTo>
                    <a:pt x="3164" y="144"/>
                    <a:pt x="3207" y="146"/>
                    <a:pt x="3249" y="149"/>
                  </a:cubicBezTo>
                  <a:cubicBezTo>
                    <a:pt x="3294" y="146"/>
                    <a:pt x="3342" y="142"/>
                    <a:pt x="3389" y="141"/>
                  </a:cubicBezTo>
                  <a:cubicBezTo>
                    <a:pt x="3415" y="139"/>
                    <a:pt x="3443" y="139"/>
                    <a:pt x="3470" y="139"/>
                  </a:cubicBezTo>
                  <a:cubicBezTo>
                    <a:pt x="3617" y="139"/>
                    <a:pt x="3764" y="158"/>
                    <a:pt x="3906" y="193"/>
                  </a:cubicBezTo>
                  <a:cubicBezTo>
                    <a:pt x="3657" y="67"/>
                    <a:pt x="3384" y="0"/>
                    <a:pt x="3105" y="0"/>
                  </a:cubicBezTo>
                  <a:close/>
                  <a:moveTo>
                    <a:pt x="1" y="3697"/>
                  </a:moveTo>
                  <a:lnTo>
                    <a:pt x="1" y="3697"/>
                  </a:lnTo>
                  <a:cubicBezTo>
                    <a:pt x="1" y="3697"/>
                    <a:pt x="0" y="3697"/>
                    <a:pt x="0" y="3698"/>
                  </a:cubicBezTo>
                  <a:lnTo>
                    <a:pt x="0" y="3699"/>
                  </a:lnTo>
                  <a:cubicBezTo>
                    <a:pt x="0" y="3699"/>
                    <a:pt x="1" y="3698"/>
                    <a:pt x="1" y="369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42"/>
            <p:cNvSpPr/>
            <p:nvPr/>
          </p:nvSpPr>
          <p:spPr>
            <a:xfrm>
              <a:off x="5922818" y="1858094"/>
              <a:ext cx="222845" cy="186753"/>
            </a:xfrm>
            <a:custGeom>
              <a:avLst/>
              <a:gdLst/>
              <a:ahLst/>
              <a:cxnLst/>
              <a:rect l="l" t="t" r="r" b="b"/>
              <a:pathLst>
                <a:path w="3260" h="2732" extrusionOk="0">
                  <a:moveTo>
                    <a:pt x="1432" y="0"/>
                  </a:moveTo>
                  <a:cubicBezTo>
                    <a:pt x="1312" y="0"/>
                    <a:pt x="1195" y="14"/>
                    <a:pt x="1079" y="44"/>
                  </a:cubicBezTo>
                  <a:cubicBezTo>
                    <a:pt x="813" y="133"/>
                    <a:pt x="567" y="289"/>
                    <a:pt x="325" y="558"/>
                  </a:cubicBezTo>
                  <a:cubicBezTo>
                    <a:pt x="222" y="705"/>
                    <a:pt x="152" y="873"/>
                    <a:pt x="120" y="1050"/>
                  </a:cubicBezTo>
                  <a:cubicBezTo>
                    <a:pt x="1" y="1730"/>
                    <a:pt x="416" y="2375"/>
                    <a:pt x="1130" y="2623"/>
                  </a:cubicBezTo>
                  <a:cubicBezTo>
                    <a:pt x="1333" y="2693"/>
                    <a:pt x="1545" y="2730"/>
                    <a:pt x="1761" y="2731"/>
                  </a:cubicBezTo>
                  <a:cubicBezTo>
                    <a:pt x="2406" y="2731"/>
                    <a:pt x="2941" y="2391"/>
                    <a:pt x="3197" y="1993"/>
                  </a:cubicBezTo>
                  <a:cubicBezTo>
                    <a:pt x="3141" y="1851"/>
                    <a:pt x="3114" y="1699"/>
                    <a:pt x="3118" y="1546"/>
                  </a:cubicBezTo>
                  <a:lnTo>
                    <a:pt x="3118" y="1530"/>
                  </a:lnTo>
                  <a:cubicBezTo>
                    <a:pt x="3130" y="1250"/>
                    <a:pt x="3248" y="1078"/>
                    <a:pt x="3255" y="1068"/>
                  </a:cubicBezTo>
                  <a:lnTo>
                    <a:pt x="3260" y="1061"/>
                  </a:lnTo>
                  <a:cubicBezTo>
                    <a:pt x="3001" y="507"/>
                    <a:pt x="2255" y="116"/>
                    <a:pt x="1661" y="19"/>
                  </a:cubicBezTo>
                  <a:cubicBezTo>
                    <a:pt x="1586" y="5"/>
                    <a:pt x="1509" y="0"/>
                    <a:pt x="1432" y="0"/>
                  </a:cubicBezTo>
                  <a:close/>
                </a:path>
              </a:pathLst>
            </a:custGeom>
            <a:solidFill>
              <a:schemeClr val="lt1"/>
            </a:solidFill>
            <a:ln w="575" cap="flat" cmpd="sng">
              <a:solidFill>
                <a:srgbClr val="231F20"/>
              </a:solidFill>
              <a:prstDash val="solid"/>
              <a:miter lim="17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2" name="Google Shape;2922;p42"/>
            <p:cNvGrpSpPr/>
            <p:nvPr/>
          </p:nvGrpSpPr>
          <p:grpSpPr>
            <a:xfrm>
              <a:off x="6041505" y="1920235"/>
              <a:ext cx="64529" cy="55301"/>
              <a:chOff x="6688530" y="2567647"/>
              <a:chExt cx="64529" cy="55301"/>
            </a:xfrm>
          </p:grpSpPr>
          <p:sp>
            <p:nvSpPr>
              <p:cNvPr id="2923" name="Google Shape;2923;p42"/>
              <p:cNvSpPr/>
              <p:nvPr/>
            </p:nvSpPr>
            <p:spPr>
              <a:xfrm>
                <a:off x="6688530" y="2567647"/>
                <a:ext cx="64529" cy="55301"/>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42"/>
              <p:cNvSpPr/>
              <p:nvPr/>
            </p:nvSpPr>
            <p:spPr>
              <a:xfrm>
                <a:off x="6697553" y="2579063"/>
                <a:ext cx="34179"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42"/>
              <p:cNvSpPr/>
              <p:nvPr/>
            </p:nvSpPr>
            <p:spPr>
              <a:xfrm>
                <a:off x="6711567" y="2577833"/>
                <a:ext cx="16953"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42"/>
              <p:cNvSpPr/>
              <p:nvPr/>
            </p:nvSpPr>
            <p:spPr>
              <a:xfrm>
                <a:off x="6699672" y="2598135"/>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7" name="Google Shape;2927;p42"/>
            <p:cNvGrpSpPr/>
            <p:nvPr/>
          </p:nvGrpSpPr>
          <p:grpSpPr>
            <a:xfrm rot="-463568">
              <a:off x="6129759" y="1918545"/>
              <a:ext cx="87677" cy="79828"/>
              <a:chOff x="7081446" y="3818778"/>
              <a:chExt cx="245564" cy="167798"/>
            </a:xfrm>
          </p:grpSpPr>
          <p:grpSp>
            <p:nvGrpSpPr>
              <p:cNvPr id="2928" name="Google Shape;2928;p42"/>
              <p:cNvGrpSpPr/>
              <p:nvPr/>
            </p:nvGrpSpPr>
            <p:grpSpPr>
              <a:xfrm>
                <a:off x="7081675" y="3819373"/>
                <a:ext cx="245334" cy="167203"/>
                <a:chOff x="7271713" y="3795598"/>
                <a:chExt cx="245334" cy="167203"/>
              </a:xfrm>
            </p:grpSpPr>
            <p:sp>
              <p:nvSpPr>
                <p:cNvPr id="2929" name="Google Shape;2929;p42"/>
                <p:cNvSpPr/>
                <p:nvPr/>
              </p:nvSpPr>
              <p:spPr>
                <a:xfrm rot="134711">
                  <a:off x="7273134" y="3880960"/>
                  <a:ext cx="236855" cy="77231"/>
                </a:xfrm>
                <a:custGeom>
                  <a:avLst/>
                  <a:gdLst/>
                  <a:ahLst/>
                  <a:cxnLst/>
                  <a:rect l="l" t="t" r="r" b="b"/>
                  <a:pathLst>
                    <a:path w="1103" h="372" extrusionOk="0">
                      <a:moveTo>
                        <a:pt x="0" y="1"/>
                      </a:moveTo>
                      <a:cubicBezTo>
                        <a:pt x="5" y="122"/>
                        <a:pt x="34" y="241"/>
                        <a:pt x="81" y="353"/>
                      </a:cubicBezTo>
                      <a:cubicBezTo>
                        <a:pt x="107" y="367"/>
                        <a:pt x="133" y="372"/>
                        <a:pt x="164" y="372"/>
                      </a:cubicBezTo>
                      <a:cubicBezTo>
                        <a:pt x="201" y="372"/>
                        <a:pt x="244" y="364"/>
                        <a:pt x="298" y="353"/>
                      </a:cubicBezTo>
                      <a:cubicBezTo>
                        <a:pt x="407" y="331"/>
                        <a:pt x="519" y="317"/>
                        <a:pt x="630" y="313"/>
                      </a:cubicBezTo>
                      <a:cubicBezTo>
                        <a:pt x="700" y="313"/>
                        <a:pt x="768" y="311"/>
                        <a:pt x="831" y="311"/>
                      </a:cubicBezTo>
                      <a:cubicBezTo>
                        <a:pt x="926" y="311"/>
                        <a:pt x="1036" y="310"/>
                        <a:pt x="1103" y="304"/>
                      </a:cubicBezTo>
                      <a:cubicBezTo>
                        <a:pt x="996" y="278"/>
                        <a:pt x="808" y="203"/>
                        <a:pt x="693" y="153"/>
                      </a:cubicBezTo>
                      <a:cubicBezTo>
                        <a:pt x="598" y="113"/>
                        <a:pt x="468" y="101"/>
                        <a:pt x="342" y="89"/>
                      </a:cubicBezTo>
                      <a:cubicBezTo>
                        <a:pt x="198" y="75"/>
                        <a:pt x="60" y="6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42"/>
                <p:cNvSpPr/>
                <p:nvPr/>
              </p:nvSpPr>
              <p:spPr>
                <a:xfrm>
                  <a:off x="7273369" y="3795598"/>
                  <a:ext cx="243678" cy="154204"/>
                </a:xfrm>
                <a:custGeom>
                  <a:avLst/>
                  <a:gdLst/>
                  <a:ahLst/>
                  <a:cxnLst/>
                  <a:rect l="l" t="t" r="r" b="b"/>
                  <a:pathLst>
                    <a:path w="1174" h="743" extrusionOk="0">
                      <a:moveTo>
                        <a:pt x="207" y="44"/>
                      </a:moveTo>
                      <a:cubicBezTo>
                        <a:pt x="213" y="44"/>
                        <a:pt x="218" y="44"/>
                        <a:pt x="225" y="46"/>
                      </a:cubicBezTo>
                      <a:cubicBezTo>
                        <a:pt x="767" y="201"/>
                        <a:pt x="991" y="481"/>
                        <a:pt x="928" y="481"/>
                      </a:cubicBezTo>
                      <a:lnTo>
                        <a:pt x="928" y="483"/>
                      </a:lnTo>
                      <a:cubicBezTo>
                        <a:pt x="921" y="481"/>
                        <a:pt x="914" y="479"/>
                        <a:pt x="909" y="478"/>
                      </a:cubicBezTo>
                      <a:cubicBezTo>
                        <a:pt x="795" y="428"/>
                        <a:pt x="514" y="379"/>
                        <a:pt x="279" y="302"/>
                      </a:cubicBezTo>
                      <a:cubicBezTo>
                        <a:pt x="57" y="229"/>
                        <a:pt x="123" y="44"/>
                        <a:pt x="207" y="44"/>
                      </a:cubicBezTo>
                      <a:close/>
                      <a:moveTo>
                        <a:pt x="141" y="1"/>
                      </a:moveTo>
                      <a:cubicBezTo>
                        <a:pt x="118" y="30"/>
                        <a:pt x="21" y="162"/>
                        <a:pt x="9" y="378"/>
                      </a:cubicBezTo>
                      <a:cubicBezTo>
                        <a:pt x="0" y="483"/>
                        <a:pt x="165" y="499"/>
                        <a:pt x="356" y="518"/>
                      </a:cubicBezTo>
                      <a:cubicBezTo>
                        <a:pt x="483" y="530"/>
                        <a:pt x="616" y="542"/>
                        <a:pt x="714" y="584"/>
                      </a:cubicBezTo>
                      <a:cubicBezTo>
                        <a:pt x="949" y="684"/>
                        <a:pt x="1119" y="742"/>
                        <a:pt x="1172" y="742"/>
                      </a:cubicBezTo>
                      <a:lnTo>
                        <a:pt x="1173" y="742"/>
                      </a:lnTo>
                      <a:cubicBezTo>
                        <a:pt x="1017" y="397"/>
                        <a:pt x="614" y="108"/>
                        <a:pt x="1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42"/>
                <p:cNvSpPr/>
                <p:nvPr/>
              </p:nvSpPr>
              <p:spPr>
                <a:xfrm>
                  <a:off x="7284992" y="3804315"/>
                  <a:ext cx="194071" cy="91111"/>
                </a:xfrm>
                <a:custGeom>
                  <a:avLst/>
                  <a:gdLst/>
                  <a:ahLst/>
                  <a:cxnLst/>
                  <a:rect l="l" t="t" r="r" b="b"/>
                  <a:pathLst>
                    <a:path w="935" h="439" extrusionOk="0">
                      <a:moveTo>
                        <a:pt x="151" y="1"/>
                      </a:moveTo>
                      <a:cubicBezTo>
                        <a:pt x="67" y="1"/>
                        <a:pt x="1" y="185"/>
                        <a:pt x="223" y="258"/>
                      </a:cubicBezTo>
                      <a:cubicBezTo>
                        <a:pt x="458" y="336"/>
                        <a:pt x="739" y="385"/>
                        <a:pt x="853" y="434"/>
                      </a:cubicBezTo>
                      <a:cubicBezTo>
                        <a:pt x="858" y="437"/>
                        <a:pt x="865" y="439"/>
                        <a:pt x="872" y="439"/>
                      </a:cubicBezTo>
                      <a:cubicBezTo>
                        <a:pt x="935" y="439"/>
                        <a:pt x="711" y="159"/>
                        <a:pt x="169" y="2"/>
                      </a:cubicBezTo>
                      <a:cubicBezTo>
                        <a:pt x="162" y="2"/>
                        <a:pt x="157" y="1"/>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32" name="Google Shape;2932;p42"/>
              <p:cNvSpPr/>
              <p:nvPr/>
            </p:nvSpPr>
            <p:spPr>
              <a:xfrm rot="134711">
                <a:off x="7082867" y="3904140"/>
                <a:ext cx="236855" cy="77231"/>
              </a:xfrm>
              <a:custGeom>
                <a:avLst/>
                <a:gdLst/>
                <a:ahLst/>
                <a:cxnLst/>
                <a:rect l="l" t="t" r="r" b="b"/>
                <a:pathLst>
                  <a:path w="1103" h="372" extrusionOk="0">
                    <a:moveTo>
                      <a:pt x="0" y="1"/>
                    </a:moveTo>
                    <a:cubicBezTo>
                      <a:pt x="5" y="122"/>
                      <a:pt x="34" y="241"/>
                      <a:pt x="81" y="353"/>
                    </a:cubicBezTo>
                    <a:cubicBezTo>
                      <a:pt x="107" y="367"/>
                      <a:pt x="133" y="372"/>
                      <a:pt x="164" y="372"/>
                    </a:cubicBezTo>
                    <a:cubicBezTo>
                      <a:pt x="201" y="372"/>
                      <a:pt x="244" y="364"/>
                      <a:pt x="298" y="353"/>
                    </a:cubicBezTo>
                    <a:cubicBezTo>
                      <a:pt x="407" y="331"/>
                      <a:pt x="519" y="317"/>
                      <a:pt x="630" y="313"/>
                    </a:cubicBezTo>
                    <a:cubicBezTo>
                      <a:pt x="700" y="313"/>
                      <a:pt x="768" y="311"/>
                      <a:pt x="831" y="311"/>
                    </a:cubicBezTo>
                    <a:cubicBezTo>
                      <a:pt x="926" y="311"/>
                      <a:pt x="1036" y="310"/>
                      <a:pt x="1103" y="304"/>
                    </a:cubicBezTo>
                    <a:cubicBezTo>
                      <a:pt x="996" y="278"/>
                      <a:pt x="808" y="203"/>
                      <a:pt x="693" y="153"/>
                    </a:cubicBezTo>
                    <a:cubicBezTo>
                      <a:pt x="598" y="113"/>
                      <a:pt x="468" y="101"/>
                      <a:pt x="342" y="89"/>
                    </a:cubicBezTo>
                    <a:cubicBezTo>
                      <a:pt x="198" y="75"/>
                      <a:pt x="60" y="6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42"/>
              <p:cNvSpPr/>
              <p:nvPr/>
            </p:nvSpPr>
            <p:spPr>
              <a:xfrm>
                <a:off x="7083102" y="3818778"/>
                <a:ext cx="243678" cy="154204"/>
              </a:xfrm>
              <a:custGeom>
                <a:avLst/>
                <a:gdLst/>
                <a:ahLst/>
                <a:cxnLst/>
                <a:rect l="l" t="t" r="r" b="b"/>
                <a:pathLst>
                  <a:path w="1174" h="743" extrusionOk="0">
                    <a:moveTo>
                      <a:pt x="207" y="44"/>
                    </a:moveTo>
                    <a:cubicBezTo>
                      <a:pt x="213" y="44"/>
                      <a:pt x="218" y="44"/>
                      <a:pt x="225" y="46"/>
                    </a:cubicBezTo>
                    <a:cubicBezTo>
                      <a:pt x="767" y="201"/>
                      <a:pt x="991" y="481"/>
                      <a:pt x="928" y="481"/>
                    </a:cubicBezTo>
                    <a:lnTo>
                      <a:pt x="928" y="483"/>
                    </a:lnTo>
                    <a:cubicBezTo>
                      <a:pt x="921" y="481"/>
                      <a:pt x="914" y="479"/>
                      <a:pt x="909" y="478"/>
                    </a:cubicBezTo>
                    <a:cubicBezTo>
                      <a:pt x="795" y="428"/>
                      <a:pt x="514" y="379"/>
                      <a:pt x="279" y="302"/>
                    </a:cubicBezTo>
                    <a:cubicBezTo>
                      <a:pt x="57" y="229"/>
                      <a:pt x="123" y="44"/>
                      <a:pt x="207" y="44"/>
                    </a:cubicBezTo>
                    <a:close/>
                    <a:moveTo>
                      <a:pt x="141" y="1"/>
                    </a:moveTo>
                    <a:cubicBezTo>
                      <a:pt x="118" y="30"/>
                      <a:pt x="21" y="162"/>
                      <a:pt x="9" y="378"/>
                    </a:cubicBezTo>
                    <a:cubicBezTo>
                      <a:pt x="0" y="483"/>
                      <a:pt x="165" y="499"/>
                      <a:pt x="356" y="518"/>
                    </a:cubicBezTo>
                    <a:cubicBezTo>
                      <a:pt x="483" y="530"/>
                      <a:pt x="616" y="542"/>
                      <a:pt x="714" y="584"/>
                    </a:cubicBezTo>
                    <a:cubicBezTo>
                      <a:pt x="949" y="684"/>
                      <a:pt x="1119" y="742"/>
                      <a:pt x="1172" y="742"/>
                    </a:cubicBezTo>
                    <a:lnTo>
                      <a:pt x="1173" y="742"/>
                    </a:lnTo>
                    <a:cubicBezTo>
                      <a:pt x="1017" y="397"/>
                      <a:pt x="614" y="108"/>
                      <a:pt x="1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42"/>
              <p:cNvSpPr/>
              <p:nvPr/>
            </p:nvSpPr>
            <p:spPr>
              <a:xfrm>
                <a:off x="7094725" y="3827494"/>
                <a:ext cx="194071" cy="91111"/>
              </a:xfrm>
              <a:custGeom>
                <a:avLst/>
                <a:gdLst/>
                <a:ahLst/>
                <a:cxnLst/>
                <a:rect l="l" t="t" r="r" b="b"/>
                <a:pathLst>
                  <a:path w="935" h="439" extrusionOk="0">
                    <a:moveTo>
                      <a:pt x="151" y="1"/>
                    </a:moveTo>
                    <a:cubicBezTo>
                      <a:pt x="67" y="1"/>
                      <a:pt x="1" y="185"/>
                      <a:pt x="223" y="258"/>
                    </a:cubicBezTo>
                    <a:cubicBezTo>
                      <a:pt x="458" y="336"/>
                      <a:pt x="739" y="385"/>
                      <a:pt x="853" y="434"/>
                    </a:cubicBezTo>
                    <a:cubicBezTo>
                      <a:pt x="858" y="437"/>
                      <a:pt x="865" y="439"/>
                      <a:pt x="872" y="439"/>
                    </a:cubicBezTo>
                    <a:cubicBezTo>
                      <a:pt x="935" y="439"/>
                      <a:pt x="711" y="159"/>
                      <a:pt x="169" y="2"/>
                    </a:cubicBezTo>
                    <a:cubicBezTo>
                      <a:pt x="162" y="2"/>
                      <a:pt x="157" y="1"/>
                      <a:pt x="1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35" name="Google Shape;2935;p42"/>
          <p:cNvGrpSpPr/>
          <p:nvPr/>
        </p:nvGrpSpPr>
        <p:grpSpPr>
          <a:xfrm>
            <a:off x="5967675" y="2734846"/>
            <a:ext cx="1164400" cy="1241288"/>
            <a:chOff x="7314050" y="40571"/>
            <a:chExt cx="1164400" cy="1241288"/>
          </a:xfrm>
        </p:grpSpPr>
        <p:sp>
          <p:nvSpPr>
            <p:cNvPr id="2936" name="Google Shape;2936;p42"/>
            <p:cNvSpPr/>
            <p:nvPr/>
          </p:nvSpPr>
          <p:spPr>
            <a:xfrm>
              <a:off x="7714512" y="1127837"/>
              <a:ext cx="186287" cy="154022"/>
            </a:xfrm>
            <a:custGeom>
              <a:avLst/>
              <a:gdLst/>
              <a:ahLst/>
              <a:cxnLst/>
              <a:rect l="l" t="t" r="r" b="b"/>
              <a:pathLst>
                <a:path w="1270" h="1050" extrusionOk="0">
                  <a:moveTo>
                    <a:pt x="770" y="1"/>
                  </a:moveTo>
                  <a:lnTo>
                    <a:pt x="770" y="1"/>
                  </a:lnTo>
                  <a:cubicBezTo>
                    <a:pt x="784" y="76"/>
                    <a:pt x="777" y="132"/>
                    <a:pt x="751" y="176"/>
                  </a:cubicBezTo>
                  <a:cubicBezTo>
                    <a:pt x="726" y="213"/>
                    <a:pt x="686" y="237"/>
                    <a:pt x="642" y="246"/>
                  </a:cubicBezTo>
                  <a:cubicBezTo>
                    <a:pt x="418" y="293"/>
                    <a:pt x="132" y="400"/>
                    <a:pt x="43" y="504"/>
                  </a:cubicBezTo>
                  <a:cubicBezTo>
                    <a:pt x="9" y="541"/>
                    <a:pt x="1" y="595"/>
                    <a:pt x="22" y="641"/>
                  </a:cubicBezTo>
                  <a:cubicBezTo>
                    <a:pt x="48" y="701"/>
                    <a:pt x="122" y="739"/>
                    <a:pt x="214" y="739"/>
                  </a:cubicBezTo>
                  <a:cubicBezTo>
                    <a:pt x="219" y="739"/>
                    <a:pt x="223" y="739"/>
                    <a:pt x="227" y="739"/>
                  </a:cubicBezTo>
                  <a:cubicBezTo>
                    <a:pt x="193" y="420"/>
                    <a:pt x="707" y="299"/>
                    <a:pt x="730" y="293"/>
                  </a:cubicBezTo>
                  <a:cubicBezTo>
                    <a:pt x="732" y="293"/>
                    <a:pt x="734" y="293"/>
                    <a:pt x="736" y="293"/>
                  </a:cubicBezTo>
                  <a:cubicBezTo>
                    <a:pt x="766" y="293"/>
                    <a:pt x="775" y="338"/>
                    <a:pt x="742" y="346"/>
                  </a:cubicBezTo>
                  <a:cubicBezTo>
                    <a:pt x="737" y="346"/>
                    <a:pt x="223" y="467"/>
                    <a:pt x="285" y="760"/>
                  </a:cubicBezTo>
                  <a:cubicBezTo>
                    <a:pt x="353" y="842"/>
                    <a:pt x="453" y="891"/>
                    <a:pt x="560" y="897"/>
                  </a:cubicBezTo>
                  <a:cubicBezTo>
                    <a:pt x="583" y="897"/>
                    <a:pt x="605" y="893"/>
                    <a:pt x="626" y="882"/>
                  </a:cubicBezTo>
                  <a:cubicBezTo>
                    <a:pt x="560" y="548"/>
                    <a:pt x="919" y="372"/>
                    <a:pt x="923" y="371"/>
                  </a:cubicBezTo>
                  <a:cubicBezTo>
                    <a:pt x="928" y="368"/>
                    <a:pt x="933" y="366"/>
                    <a:pt x="937" y="366"/>
                  </a:cubicBezTo>
                  <a:cubicBezTo>
                    <a:pt x="963" y="366"/>
                    <a:pt x="977" y="406"/>
                    <a:pt x="946" y="418"/>
                  </a:cubicBezTo>
                  <a:cubicBezTo>
                    <a:pt x="933" y="425"/>
                    <a:pt x="616" y="581"/>
                    <a:pt x="679" y="879"/>
                  </a:cubicBezTo>
                  <a:cubicBezTo>
                    <a:pt x="679" y="879"/>
                    <a:pt x="679" y="881"/>
                    <a:pt x="679" y="881"/>
                  </a:cubicBezTo>
                  <a:cubicBezTo>
                    <a:pt x="733" y="958"/>
                    <a:pt x="928" y="1049"/>
                    <a:pt x="1038" y="1049"/>
                  </a:cubicBezTo>
                  <a:cubicBezTo>
                    <a:pt x="1042" y="1050"/>
                    <a:pt x="1046" y="1050"/>
                    <a:pt x="1049" y="1050"/>
                  </a:cubicBezTo>
                  <a:cubicBezTo>
                    <a:pt x="1066" y="1050"/>
                    <a:pt x="1082" y="1044"/>
                    <a:pt x="1095" y="1035"/>
                  </a:cubicBezTo>
                  <a:lnTo>
                    <a:pt x="1103" y="1005"/>
                  </a:lnTo>
                  <a:cubicBezTo>
                    <a:pt x="1095" y="821"/>
                    <a:pt x="1151" y="702"/>
                    <a:pt x="1194" y="606"/>
                  </a:cubicBezTo>
                  <a:cubicBezTo>
                    <a:pt x="1240" y="511"/>
                    <a:pt x="1270" y="446"/>
                    <a:pt x="1219" y="362"/>
                  </a:cubicBezTo>
                  <a:cubicBezTo>
                    <a:pt x="1165" y="267"/>
                    <a:pt x="1140" y="160"/>
                    <a:pt x="1149" y="52"/>
                  </a:cubicBezTo>
                  <a:lnTo>
                    <a:pt x="7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42"/>
            <p:cNvSpPr/>
            <p:nvPr/>
          </p:nvSpPr>
          <p:spPr>
            <a:xfrm>
              <a:off x="7927499" y="1127544"/>
              <a:ext cx="186287" cy="154022"/>
            </a:xfrm>
            <a:custGeom>
              <a:avLst/>
              <a:gdLst/>
              <a:ahLst/>
              <a:cxnLst/>
              <a:rect l="l" t="t" r="r" b="b"/>
              <a:pathLst>
                <a:path w="1270" h="1050" extrusionOk="0">
                  <a:moveTo>
                    <a:pt x="498" y="1"/>
                  </a:moveTo>
                  <a:lnTo>
                    <a:pt x="119" y="54"/>
                  </a:lnTo>
                  <a:cubicBezTo>
                    <a:pt x="128" y="160"/>
                    <a:pt x="105" y="267"/>
                    <a:pt x="51" y="362"/>
                  </a:cubicBezTo>
                  <a:cubicBezTo>
                    <a:pt x="0" y="446"/>
                    <a:pt x="30" y="509"/>
                    <a:pt x="76" y="606"/>
                  </a:cubicBezTo>
                  <a:cubicBezTo>
                    <a:pt x="119" y="702"/>
                    <a:pt x="175" y="821"/>
                    <a:pt x="167" y="1005"/>
                  </a:cubicBezTo>
                  <a:lnTo>
                    <a:pt x="174" y="1034"/>
                  </a:lnTo>
                  <a:cubicBezTo>
                    <a:pt x="189" y="1044"/>
                    <a:pt x="206" y="1050"/>
                    <a:pt x="224" y="1050"/>
                  </a:cubicBezTo>
                  <a:cubicBezTo>
                    <a:pt x="226" y="1050"/>
                    <a:pt x="229" y="1050"/>
                    <a:pt x="232" y="1049"/>
                  </a:cubicBezTo>
                  <a:cubicBezTo>
                    <a:pt x="342" y="1049"/>
                    <a:pt x="538" y="958"/>
                    <a:pt x="591" y="881"/>
                  </a:cubicBezTo>
                  <a:lnTo>
                    <a:pt x="591" y="877"/>
                  </a:lnTo>
                  <a:cubicBezTo>
                    <a:pt x="654" y="581"/>
                    <a:pt x="337" y="425"/>
                    <a:pt x="323" y="418"/>
                  </a:cubicBezTo>
                  <a:cubicBezTo>
                    <a:pt x="310" y="411"/>
                    <a:pt x="303" y="395"/>
                    <a:pt x="310" y="383"/>
                  </a:cubicBezTo>
                  <a:cubicBezTo>
                    <a:pt x="315" y="373"/>
                    <a:pt x="325" y="368"/>
                    <a:pt x="334" y="368"/>
                  </a:cubicBezTo>
                  <a:cubicBezTo>
                    <a:pt x="338" y="368"/>
                    <a:pt x="342" y="369"/>
                    <a:pt x="346" y="371"/>
                  </a:cubicBezTo>
                  <a:cubicBezTo>
                    <a:pt x="349" y="371"/>
                    <a:pt x="710" y="548"/>
                    <a:pt x="644" y="883"/>
                  </a:cubicBezTo>
                  <a:cubicBezTo>
                    <a:pt x="661" y="892"/>
                    <a:pt x="680" y="895"/>
                    <a:pt x="699" y="895"/>
                  </a:cubicBezTo>
                  <a:cubicBezTo>
                    <a:pt x="703" y="895"/>
                    <a:pt x="706" y="895"/>
                    <a:pt x="710" y="895"/>
                  </a:cubicBezTo>
                  <a:cubicBezTo>
                    <a:pt x="817" y="892"/>
                    <a:pt x="917" y="842"/>
                    <a:pt x="985" y="760"/>
                  </a:cubicBezTo>
                  <a:cubicBezTo>
                    <a:pt x="1047" y="467"/>
                    <a:pt x="533" y="346"/>
                    <a:pt x="528" y="346"/>
                  </a:cubicBezTo>
                  <a:cubicBezTo>
                    <a:pt x="495" y="338"/>
                    <a:pt x="503" y="293"/>
                    <a:pt x="531" y="293"/>
                  </a:cubicBezTo>
                  <a:cubicBezTo>
                    <a:pt x="533" y="293"/>
                    <a:pt x="536" y="293"/>
                    <a:pt x="538" y="294"/>
                  </a:cubicBezTo>
                  <a:cubicBezTo>
                    <a:pt x="561" y="299"/>
                    <a:pt x="1077" y="418"/>
                    <a:pt x="1043" y="739"/>
                  </a:cubicBezTo>
                  <a:cubicBezTo>
                    <a:pt x="1047" y="739"/>
                    <a:pt x="1051" y="739"/>
                    <a:pt x="1056" y="739"/>
                  </a:cubicBezTo>
                  <a:cubicBezTo>
                    <a:pt x="1148" y="739"/>
                    <a:pt x="1220" y="701"/>
                    <a:pt x="1248" y="639"/>
                  </a:cubicBezTo>
                  <a:cubicBezTo>
                    <a:pt x="1269" y="593"/>
                    <a:pt x="1261" y="541"/>
                    <a:pt x="1227" y="504"/>
                  </a:cubicBezTo>
                  <a:cubicBezTo>
                    <a:pt x="1136" y="402"/>
                    <a:pt x="849" y="295"/>
                    <a:pt x="626" y="246"/>
                  </a:cubicBezTo>
                  <a:cubicBezTo>
                    <a:pt x="580" y="239"/>
                    <a:pt x="540" y="215"/>
                    <a:pt x="516" y="176"/>
                  </a:cubicBezTo>
                  <a:cubicBezTo>
                    <a:pt x="489" y="134"/>
                    <a:pt x="484" y="78"/>
                    <a:pt x="4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42"/>
            <p:cNvSpPr/>
            <p:nvPr/>
          </p:nvSpPr>
          <p:spPr>
            <a:xfrm>
              <a:off x="7314050" y="518525"/>
              <a:ext cx="377400" cy="145750"/>
            </a:xfrm>
            <a:custGeom>
              <a:avLst/>
              <a:gdLst/>
              <a:ahLst/>
              <a:cxnLst/>
              <a:rect l="l" t="t" r="r" b="b"/>
              <a:pathLst>
                <a:path w="15096" h="5830" extrusionOk="0">
                  <a:moveTo>
                    <a:pt x="14548" y="3167"/>
                  </a:moveTo>
                  <a:lnTo>
                    <a:pt x="10428" y="4643"/>
                  </a:lnTo>
                  <a:lnTo>
                    <a:pt x="6833" y="5096"/>
                  </a:lnTo>
                  <a:lnTo>
                    <a:pt x="3830" y="5297"/>
                  </a:lnTo>
                  <a:lnTo>
                    <a:pt x="1597" y="5507"/>
                  </a:lnTo>
                  <a:lnTo>
                    <a:pt x="534" y="5698"/>
                  </a:lnTo>
                  <a:lnTo>
                    <a:pt x="0" y="5830"/>
                  </a:lnTo>
                  <a:lnTo>
                    <a:pt x="176" y="5341"/>
                  </a:lnTo>
                  <a:lnTo>
                    <a:pt x="951" y="4762"/>
                  </a:lnTo>
                  <a:lnTo>
                    <a:pt x="2356" y="4024"/>
                  </a:lnTo>
                  <a:lnTo>
                    <a:pt x="4056" y="3356"/>
                  </a:lnTo>
                  <a:lnTo>
                    <a:pt x="11667" y="1452"/>
                  </a:lnTo>
                  <a:lnTo>
                    <a:pt x="15096" y="0"/>
                  </a:lnTo>
                  <a:close/>
                </a:path>
              </a:pathLst>
            </a:custGeom>
            <a:solidFill>
              <a:schemeClr val="dk1"/>
            </a:solidFill>
            <a:ln>
              <a:noFill/>
            </a:ln>
          </p:spPr>
          <p:txBody>
            <a:bodyPr/>
            <a:lstStyle/>
            <a:p>
              <a:endParaRPr lang="en-US"/>
            </a:p>
          </p:txBody>
        </p:sp>
        <p:sp>
          <p:nvSpPr>
            <p:cNvPr id="2939" name="Google Shape;2939;p42"/>
            <p:cNvSpPr/>
            <p:nvPr/>
          </p:nvSpPr>
          <p:spPr>
            <a:xfrm>
              <a:off x="8064700" y="604250"/>
              <a:ext cx="65475" cy="77975"/>
            </a:xfrm>
            <a:custGeom>
              <a:avLst/>
              <a:gdLst/>
              <a:ahLst/>
              <a:cxnLst/>
              <a:rect l="l" t="t" r="r" b="b"/>
              <a:pathLst>
                <a:path w="2619" h="3119" extrusionOk="0">
                  <a:moveTo>
                    <a:pt x="0" y="333"/>
                  </a:moveTo>
                  <a:lnTo>
                    <a:pt x="2619" y="3119"/>
                  </a:lnTo>
                  <a:lnTo>
                    <a:pt x="2095" y="262"/>
                  </a:lnTo>
                  <a:lnTo>
                    <a:pt x="810" y="0"/>
                  </a:lnTo>
                  <a:close/>
                </a:path>
              </a:pathLst>
            </a:custGeom>
            <a:solidFill>
              <a:schemeClr val="lt1"/>
            </a:solidFill>
            <a:ln>
              <a:noFill/>
            </a:ln>
          </p:spPr>
          <p:txBody>
            <a:bodyPr/>
            <a:lstStyle/>
            <a:p>
              <a:endParaRPr lang="en-US"/>
            </a:p>
          </p:txBody>
        </p:sp>
        <p:sp>
          <p:nvSpPr>
            <p:cNvPr id="2940" name="Google Shape;2940;p42"/>
            <p:cNvSpPr/>
            <p:nvPr/>
          </p:nvSpPr>
          <p:spPr>
            <a:xfrm>
              <a:off x="8117675" y="566150"/>
              <a:ext cx="360775" cy="125600"/>
            </a:xfrm>
            <a:custGeom>
              <a:avLst/>
              <a:gdLst/>
              <a:ahLst/>
              <a:cxnLst/>
              <a:rect l="l" t="t" r="r" b="b"/>
              <a:pathLst>
                <a:path w="14431" h="5024" extrusionOk="0">
                  <a:moveTo>
                    <a:pt x="2882" y="1952"/>
                  </a:moveTo>
                  <a:lnTo>
                    <a:pt x="5310" y="2881"/>
                  </a:lnTo>
                  <a:lnTo>
                    <a:pt x="7835" y="3619"/>
                  </a:lnTo>
                  <a:lnTo>
                    <a:pt x="10621" y="4238"/>
                  </a:lnTo>
                  <a:lnTo>
                    <a:pt x="12835" y="4596"/>
                  </a:lnTo>
                  <a:lnTo>
                    <a:pt x="13883" y="4857"/>
                  </a:lnTo>
                  <a:lnTo>
                    <a:pt x="14407" y="5024"/>
                  </a:lnTo>
                  <a:lnTo>
                    <a:pt x="14431" y="4738"/>
                  </a:lnTo>
                  <a:lnTo>
                    <a:pt x="13645" y="4024"/>
                  </a:lnTo>
                  <a:lnTo>
                    <a:pt x="12740" y="3429"/>
                  </a:lnTo>
                  <a:lnTo>
                    <a:pt x="10525" y="2286"/>
                  </a:lnTo>
                  <a:lnTo>
                    <a:pt x="3024" y="71"/>
                  </a:lnTo>
                  <a:lnTo>
                    <a:pt x="0" y="0"/>
                  </a:lnTo>
                  <a:close/>
                </a:path>
              </a:pathLst>
            </a:custGeom>
            <a:solidFill>
              <a:schemeClr val="dk1"/>
            </a:solidFill>
            <a:ln>
              <a:noFill/>
            </a:ln>
          </p:spPr>
          <p:txBody>
            <a:bodyPr/>
            <a:lstStyle/>
            <a:p>
              <a:endParaRPr lang="en-US"/>
            </a:p>
          </p:txBody>
        </p:sp>
        <p:sp>
          <p:nvSpPr>
            <p:cNvPr id="2941" name="Google Shape;2941;p42"/>
            <p:cNvSpPr/>
            <p:nvPr/>
          </p:nvSpPr>
          <p:spPr>
            <a:xfrm>
              <a:off x="7904818" y="130679"/>
              <a:ext cx="59050" cy="59377"/>
            </a:xfrm>
            <a:custGeom>
              <a:avLst/>
              <a:gdLst/>
              <a:ahLst/>
              <a:cxnLst/>
              <a:rect l="l" t="t" r="r" b="b"/>
              <a:pathLst>
                <a:path w="527" h="530" extrusionOk="0">
                  <a:moveTo>
                    <a:pt x="0" y="0"/>
                  </a:moveTo>
                  <a:cubicBezTo>
                    <a:pt x="107" y="244"/>
                    <a:pt x="277" y="423"/>
                    <a:pt x="521" y="530"/>
                  </a:cubicBezTo>
                  <a:cubicBezTo>
                    <a:pt x="525" y="519"/>
                    <a:pt x="526" y="514"/>
                    <a:pt x="526" y="512"/>
                  </a:cubicBezTo>
                  <a:cubicBezTo>
                    <a:pt x="423" y="365"/>
                    <a:pt x="351" y="191"/>
                    <a:pt x="169" y="111"/>
                  </a:cubicBezTo>
                  <a:cubicBezTo>
                    <a:pt x="109" y="85"/>
                    <a:pt x="57" y="37"/>
                    <a:pt x="0" y="0"/>
                  </a:cubicBezTo>
                  <a:close/>
                </a:path>
              </a:pathLst>
            </a:custGeom>
            <a:gradFill>
              <a:gsLst>
                <a:gs pos="0">
                  <a:srgbClr val="424242"/>
                </a:gs>
                <a:gs pos="100000">
                  <a:srgbClr val="01010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42"/>
            <p:cNvSpPr/>
            <p:nvPr/>
          </p:nvSpPr>
          <p:spPr>
            <a:xfrm>
              <a:off x="7655225" y="311975"/>
              <a:ext cx="822341" cy="670505"/>
            </a:xfrm>
            <a:custGeom>
              <a:avLst/>
              <a:gdLst/>
              <a:ahLst/>
              <a:cxnLst/>
              <a:rect l="l" t="t" r="r" b="b"/>
              <a:pathLst>
                <a:path w="12030" h="9674" extrusionOk="0">
                  <a:moveTo>
                    <a:pt x="4230" y="0"/>
                  </a:moveTo>
                  <a:cubicBezTo>
                    <a:pt x="4216" y="0"/>
                    <a:pt x="4202" y="2"/>
                    <a:pt x="4189" y="6"/>
                  </a:cubicBezTo>
                  <a:cubicBezTo>
                    <a:pt x="4096" y="31"/>
                    <a:pt x="4005" y="61"/>
                    <a:pt x="3916" y="94"/>
                  </a:cubicBezTo>
                  <a:cubicBezTo>
                    <a:pt x="3509" y="241"/>
                    <a:pt x="3099" y="366"/>
                    <a:pt x="2666" y="411"/>
                  </a:cubicBezTo>
                  <a:cubicBezTo>
                    <a:pt x="2531" y="425"/>
                    <a:pt x="2396" y="433"/>
                    <a:pt x="2261" y="433"/>
                  </a:cubicBezTo>
                  <a:cubicBezTo>
                    <a:pt x="1958" y="433"/>
                    <a:pt x="1655" y="397"/>
                    <a:pt x="1360" y="326"/>
                  </a:cubicBezTo>
                  <a:cubicBezTo>
                    <a:pt x="1191" y="283"/>
                    <a:pt x="1027" y="233"/>
                    <a:pt x="863" y="175"/>
                  </a:cubicBezTo>
                  <a:cubicBezTo>
                    <a:pt x="862" y="182"/>
                    <a:pt x="860" y="189"/>
                    <a:pt x="860" y="196"/>
                  </a:cubicBezTo>
                  <a:cubicBezTo>
                    <a:pt x="860" y="667"/>
                    <a:pt x="828" y="1139"/>
                    <a:pt x="762" y="1605"/>
                  </a:cubicBezTo>
                  <a:cubicBezTo>
                    <a:pt x="711" y="1993"/>
                    <a:pt x="643" y="2377"/>
                    <a:pt x="571" y="2761"/>
                  </a:cubicBezTo>
                  <a:cubicBezTo>
                    <a:pt x="499" y="3139"/>
                    <a:pt x="425" y="3516"/>
                    <a:pt x="353" y="3893"/>
                  </a:cubicBezTo>
                  <a:cubicBezTo>
                    <a:pt x="297" y="4191"/>
                    <a:pt x="246" y="4489"/>
                    <a:pt x="204" y="4787"/>
                  </a:cubicBezTo>
                  <a:cubicBezTo>
                    <a:pt x="176" y="4978"/>
                    <a:pt x="145" y="5168"/>
                    <a:pt x="122" y="5359"/>
                  </a:cubicBezTo>
                  <a:cubicBezTo>
                    <a:pt x="99" y="5541"/>
                    <a:pt x="87" y="5722"/>
                    <a:pt x="68" y="5904"/>
                  </a:cubicBezTo>
                  <a:cubicBezTo>
                    <a:pt x="34" y="6216"/>
                    <a:pt x="18" y="6528"/>
                    <a:pt x="11" y="6842"/>
                  </a:cubicBezTo>
                  <a:cubicBezTo>
                    <a:pt x="1" y="7194"/>
                    <a:pt x="10" y="7547"/>
                    <a:pt x="36" y="7899"/>
                  </a:cubicBezTo>
                  <a:cubicBezTo>
                    <a:pt x="45" y="8069"/>
                    <a:pt x="64" y="8237"/>
                    <a:pt x="92" y="8406"/>
                  </a:cubicBezTo>
                  <a:cubicBezTo>
                    <a:pt x="157" y="8423"/>
                    <a:pt x="199" y="8477"/>
                    <a:pt x="248" y="8516"/>
                  </a:cubicBezTo>
                  <a:cubicBezTo>
                    <a:pt x="634" y="8816"/>
                    <a:pt x="1055" y="9065"/>
                    <a:pt x="1503" y="9258"/>
                  </a:cubicBezTo>
                  <a:cubicBezTo>
                    <a:pt x="1840" y="9401"/>
                    <a:pt x="2191" y="9510"/>
                    <a:pt x="2550" y="9582"/>
                  </a:cubicBezTo>
                  <a:cubicBezTo>
                    <a:pt x="2759" y="9622"/>
                    <a:pt x="2969" y="9649"/>
                    <a:pt x="3181" y="9663"/>
                  </a:cubicBezTo>
                  <a:cubicBezTo>
                    <a:pt x="3279" y="9670"/>
                    <a:pt x="3377" y="9671"/>
                    <a:pt x="3476" y="9673"/>
                  </a:cubicBezTo>
                  <a:cubicBezTo>
                    <a:pt x="3506" y="9674"/>
                    <a:pt x="3537" y="9674"/>
                    <a:pt x="3568" y="9674"/>
                  </a:cubicBezTo>
                  <a:cubicBezTo>
                    <a:pt x="4019" y="9674"/>
                    <a:pt x="4470" y="9614"/>
                    <a:pt x="4904" y="9493"/>
                  </a:cubicBezTo>
                  <a:cubicBezTo>
                    <a:pt x="5527" y="9319"/>
                    <a:pt x="6112" y="9038"/>
                    <a:pt x="6635" y="8660"/>
                  </a:cubicBezTo>
                  <a:cubicBezTo>
                    <a:pt x="6805" y="8541"/>
                    <a:pt x="6968" y="8411"/>
                    <a:pt x="7122" y="8271"/>
                  </a:cubicBezTo>
                  <a:cubicBezTo>
                    <a:pt x="7138" y="8260"/>
                    <a:pt x="7154" y="8251"/>
                    <a:pt x="7169" y="8243"/>
                  </a:cubicBezTo>
                  <a:cubicBezTo>
                    <a:pt x="7203" y="8043"/>
                    <a:pt x="7208" y="7839"/>
                    <a:pt x="7213" y="7638"/>
                  </a:cubicBezTo>
                  <a:cubicBezTo>
                    <a:pt x="7226" y="7187"/>
                    <a:pt x="7201" y="6737"/>
                    <a:pt x="7145" y="6288"/>
                  </a:cubicBezTo>
                  <a:cubicBezTo>
                    <a:pt x="7083" y="5793"/>
                    <a:pt x="6973" y="5310"/>
                    <a:pt x="6845" y="4829"/>
                  </a:cubicBezTo>
                  <a:cubicBezTo>
                    <a:pt x="6842" y="4803"/>
                    <a:pt x="6826" y="4780"/>
                    <a:pt x="6803" y="4770"/>
                  </a:cubicBezTo>
                  <a:cubicBezTo>
                    <a:pt x="6696" y="4722"/>
                    <a:pt x="6594" y="4661"/>
                    <a:pt x="6503" y="4586"/>
                  </a:cubicBezTo>
                  <a:cubicBezTo>
                    <a:pt x="6480" y="4568"/>
                    <a:pt x="6472" y="4547"/>
                    <a:pt x="6480" y="4533"/>
                  </a:cubicBezTo>
                  <a:cubicBezTo>
                    <a:pt x="6486" y="4524"/>
                    <a:pt x="6493" y="4520"/>
                    <a:pt x="6500" y="4520"/>
                  </a:cubicBezTo>
                  <a:cubicBezTo>
                    <a:pt x="6513" y="4520"/>
                    <a:pt x="6526" y="4530"/>
                    <a:pt x="6537" y="4540"/>
                  </a:cubicBezTo>
                  <a:cubicBezTo>
                    <a:pt x="6624" y="4612"/>
                    <a:pt x="6721" y="4673"/>
                    <a:pt x="6822" y="4721"/>
                  </a:cubicBezTo>
                  <a:cubicBezTo>
                    <a:pt x="7224" y="4922"/>
                    <a:pt x="7652" y="5050"/>
                    <a:pt x="8085" y="5164"/>
                  </a:cubicBezTo>
                  <a:cubicBezTo>
                    <a:pt x="8865" y="5369"/>
                    <a:pt x="9661" y="5518"/>
                    <a:pt x="10462" y="5609"/>
                  </a:cubicBezTo>
                  <a:cubicBezTo>
                    <a:pt x="10768" y="5645"/>
                    <a:pt x="11076" y="5674"/>
                    <a:pt x="11384" y="5674"/>
                  </a:cubicBezTo>
                  <a:cubicBezTo>
                    <a:pt x="11469" y="5674"/>
                    <a:pt x="11555" y="5672"/>
                    <a:pt x="11640" y="5667"/>
                  </a:cubicBezTo>
                  <a:cubicBezTo>
                    <a:pt x="11747" y="5662"/>
                    <a:pt x="11855" y="5650"/>
                    <a:pt x="11957" y="5606"/>
                  </a:cubicBezTo>
                  <a:cubicBezTo>
                    <a:pt x="11992" y="5588"/>
                    <a:pt x="12027" y="5564"/>
                    <a:pt x="12027" y="5522"/>
                  </a:cubicBezTo>
                  <a:cubicBezTo>
                    <a:pt x="12029" y="5480"/>
                    <a:pt x="12001" y="5452"/>
                    <a:pt x="11964" y="5431"/>
                  </a:cubicBezTo>
                  <a:cubicBezTo>
                    <a:pt x="11931" y="5411"/>
                    <a:pt x="11896" y="5396"/>
                    <a:pt x="11859" y="5383"/>
                  </a:cubicBezTo>
                  <a:cubicBezTo>
                    <a:pt x="11614" y="5306"/>
                    <a:pt x="11359" y="5276"/>
                    <a:pt x="11107" y="5239"/>
                  </a:cubicBezTo>
                  <a:cubicBezTo>
                    <a:pt x="10541" y="5157"/>
                    <a:pt x="9976" y="5061"/>
                    <a:pt x="9422" y="4917"/>
                  </a:cubicBezTo>
                  <a:cubicBezTo>
                    <a:pt x="8355" y="4640"/>
                    <a:pt x="7357" y="4207"/>
                    <a:pt x="6449" y="3578"/>
                  </a:cubicBezTo>
                  <a:cubicBezTo>
                    <a:pt x="6405" y="3549"/>
                    <a:pt x="6372" y="3509"/>
                    <a:pt x="6352" y="3462"/>
                  </a:cubicBezTo>
                  <a:cubicBezTo>
                    <a:pt x="6272" y="3262"/>
                    <a:pt x="6182" y="3066"/>
                    <a:pt x="6084" y="2875"/>
                  </a:cubicBezTo>
                  <a:cubicBezTo>
                    <a:pt x="5977" y="2664"/>
                    <a:pt x="5876" y="2452"/>
                    <a:pt x="5763" y="2245"/>
                  </a:cubicBezTo>
                  <a:cubicBezTo>
                    <a:pt x="5658" y="2045"/>
                    <a:pt x="5543" y="1851"/>
                    <a:pt x="5430" y="1653"/>
                  </a:cubicBezTo>
                  <a:cubicBezTo>
                    <a:pt x="5183" y="1209"/>
                    <a:pt x="4908" y="780"/>
                    <a:pt x="4608" y="369"/>
                  </a:cubicBezTo>
                  <a:cubicBezTo>
                    <a:pt x="4527" y="254"/>
                    <a:pt x="4436" y="145"/>
                    <a:pt x="4335" y="45"/>
                  </a:cubicBezTo>
                  <a:cubicBezTo>
                    <a:pt x="4307" y="16"/>
                    <a:pt x="4269" y="0"/>
                    <a:pt x="4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42"/>
            <p:cNvSpPr/>
            <p:nvPr/>
          </p:nvSpPr>
          <p:spPr>
            <a:xfrm>
              <a:off x="7661517" y="884737"/>
              <a:ext cx="483971" cy="253606"/>
            </a:xfrm>
            <a:custGeom>
              <a:avLst/>
              <a:gdLst/>
              <a:ahLst/>
              <a:cxnLst/>
              <a:rect l="l" t="t" r="r" b="b"/>
              <a:pathLst>
                <a:path w="7080" h="3710" extrusionOk="0">
                  <a:moveTo>
                    <a:pt x="7079" y="0"/>
                  </a:moveTo>
                  <a:cubicBezTo>
                    <a:pt x="7062" y="7"/>
                    <a:pt x="7046" y="16"/>
                    <a:pt x="7032" y="27"/>
                  </a:cubicBezTo>
                  <a:cubicBezTo>
                    <a:pt x="6878" y="167"/>
                    <a:pt x="6713" y="297"/>
                    <a:pt x="6543" y="418"/>
                  </a:cubicBezTo>
                  <a:cubicBezTo>
                    <a:pt x="6020" y="794"/>
                    <a:pt x="5435" y="1075"/>
                    <a:pt x="4814" y="1249"/>
                  </a:cubicBezTo>
                  <a:cubicBezTo>
                    <a:pt x="4382" y="1369"/>
                    <a:pt x="3938" y="1430"/>
                    <a:pt x="3490" y="1430"/>
                  </a:cubicBezTo>
                  <a:cubicBezTo>
                    <a:pt x="3455" y="1430"/>
                    <a:pt x="3419" y="1430"/>
                    <a:pt x="3384" y="1429"/>
                  </a:cubicBezTo>
                  <a:cubicBezTo>
                    <a:pt x="3287" y="1427"/>
                    <a:pt x="3189" y="1426"/>
                    <a:pt x="3089" y="1420"/>
                  </a:cubicBezTo>
                  <a:cubicBezTo>
                    <a:pt x="2879" y="1406"/>
                    <a:pt x="2667" y="1378"/>
                    <a:pt x="2460" y="1338"/>
                  </a:cubicBezTo>
                  <a:cubicBezTo>
                    <a:pt x="2100" y="1268"/>
                    <a:pt x="1748" y="1159"/>
                    <a:pt x="1413" y="1014"/>
                  </a:cubicBezTo>
                  <a:cubicBezTo>
                    <a:pt x="964" y="821"/>
                    <a:pt x="542" y="572"/>
                    <a:pt x="158" y="272"/>
                  </a:cubicBezTo>
                  <a:cubicBezTo>
                    <a:pt x="107" y="233"/>
                    <a:pt x="65" y="179"/>
                    <a:pt x="0" y="162"/>
                  </a:cubicBezTo>
                  <a:lnTo>
                    <a:pt x="0" y="162"/>
                  </a:lnTo>
                  <a:cubicBezTo>
                    <a:pt x="56" y="649"/>
                    <a:pt x="170" y="1128"/>
                    <a:pt x="337" y="1589"/>
                  </a:cubicBezTo>
                  <a:cubicBezTo>
                    <a:pt x="575" y="2244"/>
                    <a:pt x="929" y="2828"/>
                    <a:pt x="1424" y="3324"/>
                  </a:cubicBezTo>
                  <a:cubicBezTo>
                    <a:pt x="1634" y="3535"/>
                    <a:pt x="1883" y="3661"/>
                    <a:pt x="2181" y="3687"/>
                  </a:cubicBezTo>
                  <a:cubicBezTo>
                    <a:pt x="2362" y="3702"/>
                    <a:pt x="2542" y="3708"/>
                    <a:pt x="2723" y="3708"/>
                  </a:cubicBezTo>
                  <a:cubicBezTo>
                    <a:pt x="2780" y="3708"/>
                    <a:pt x="2837" y="3708"/>
                    <a:pt x="2894" y="3706"/>
                  </a:cubicBezTo>
                  <a:cubicBezTo>
                    <a:pt x="2901" y="3706"/>
                    <a:pt x="2907" y="3707"/>
                    <a:pt x="2913" y="3707"/>
                  </a:cubicBezTo>
                  <a:cubicBezTo>
                    <a:pt x="3003" y="3707"/>
                    <a:pt x="3093" y="3694"/>
                    <a:pt x="3180" y="3671"/>
                  </a:cubicBezTo>
                  <a:cubicBezTo>
                    <a:pt x="3292" y="3638"/>
                    <a:pt x="3335" y="3589"/>
                    <a:pt x="3345" y="3473"/>
                  </a:cubicBezTo>
                  <a:cubicBezTo>
                    <a:pt x="3345" y="3435"/>
                    <a:pt x="3356" y="3396"/>
                    <a:pt x="3373" y="3361"/>
                  </a:cubicBezTo>
                  <a:cubicBezTo>
                    <a:pt x="3418" y="3288"/>
                    <a:pt x="3531" y="3238"/>
                    <a:pt x="3639" y="3238"/>
                  </a:cubicBezTo>
                  <a:cubicBezTo>
                    <a:pt x="3665" y="3238"/>
                    <a:pt x="3690" y="3241"/>
                    <a:pt x="3715" y="3247"/>
                  </a:cubicBezTo>
                  <a:cubicBezTo>
                    <a:pt x="3829" y="3277"/>
                    <a:pt x="3866" y="3329"/>
                    <a:pt x="3873" y="3473"/>
                  </a:cubicBezTo>
                  <a:cubicBezTo>
                    <a:pt x="3881" y="3633"/>
                    <a:pt x="3932" y="3684"/>
                    <a:pt x="4088" y="3698"/>
                  </a:cubicBezTo>
                  <a:cubicBezTo>
                    <a:pt x="4182" y="3706"/>
                    <a:pt x="4275" y="3710"/>
                    <a:pt x="4368" y="3710"/>
                  </a:cubicBezTo>
                  <a:cubicBezTo>
                    <a:pt x="4416" y="3710"/>
                    <a:pt x="4464" y="3709"/>
                    <a:pt x="4513" y="3706"/>
                  </a:cubicBezTo>
                  <a:cubicBezTo>
                    <a:pt x="4805" y="3699"/>
                    <a:pt x="5093" y="3671"/>
                    <a:pt x="5372" y="3573"/>
                  </a:cubicBezTo>
                  <a:cubicBezTo>
                    <a:pt x="5571" y="3503"/>
                    <a:pt x="5757" y="3410"/>
                    <a:pt x="5892" y="3240"/>
                  </a:cubicBezTo>
                  <a:cubicBezTo>
                    <a:pt x="6061" y="3024"/>
                    <a:pt x="6210" y="2793"/>
                    <a:pt x="6338" y="2549"/>
                  </a:cubicBezTo>
                  <a:cubicBezTo>
                    <a:pt x="6644" y="1976"/>
                    <a:pt x="6848" y="1364"/>
                    <a:pt x="6974" y="728"/>
                  </a:cubicBezTo>
                  <a:cubicBezTo>
                    <a:pt x="7027" y="488"/>
                    <a:pt x="7062" y="244"/>
                    <a:pt x="70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42"/>
            <p:cNvSpPr/>
            <p:nvPr/>
          </p:nvSpPr>
          <p:spPr>
            <a:xfrm>
              <a:off x="7675051" y="115282"/>
              <a:ext cx="208547" cy="159362"/>
            </a:xfrm>
            <a:custGeom>
              <a:avLst/>
              <a:gdLst/>
              <a:ahLst/>
              <a:cxnLst/>
              <a:rect l="l" t="t" r="r" b="b"/>
              <a:pathLst>
                <a:path w="2878" h="2199" extrusionOk="0">
                  <a:moveTo>
                    <a:pt x="819" y="665"/>
                  </a:moveTo>
                  <a:cubicBezTo>
                    <a:pt x="1008" y="665"/>
                    <a:pt x="1161" y="820"/>
                    <a:pt x="1156" y="1008"/>
                  </a:cubicBezTo>
                  <a:cubicBezTo>
                    <a:pt x="1156" y="1205"/>
                    <a:pt x="1012" y="1348"/>
                    <a:pt x="814" y="1348"/>
                  </a:cubicBezTo>
                  <a:cubicBezTo>
                    <a:pt x="813" y="1348"/>
                    <a:pt x="812" y="1348"/>
                    <a:pt x="811" y="1348"/>
                  </a:cubicBezTo>
                  <a:cubicBezTo>
                    <a:pt x="624" y="1348"/>
                    <a:pt x="474" y="1197"/>
                    <a:pt x="474" y="1010"/>
                  </a:cubicBezTo>
                  <a:cubicBezTo>
                    <a:pt x="472" y="821"/>
                    <a:pt x="626" y="665"/>
                    <a:pt x="815" y="665"/>
                  </a:cubicBezTo>
                  <a:cubicBezTo>
                    <a:pt x="817" y="665"/>
                    <a:pt x="818" y="665"/>
                    <a:pt x="819" y="665"/>
                  </a:cubicBezTo>
                  <a:close/>
                  <a:moveTo>
                    <a:pt x="1505" y="0"/>
                  </a:moveTo>
                  <a:cubicBezTo>
                    <a:pt x="1486" y="0"/>
                    <a:pt x="1467" y="1"/>
                    <a:pt x="1448" y="2"/>
                  </a:cubicBezTo>
                  <a:cubicBezTo>
                    <a:pt x="1187" y="16"/>
                    <a:pt x="952" y="111"/>
                    <a:pt x="728" y="239"/>
                  </a:cubicBezTo>
                  <a:cubicBezTo>
                    <a:pt x="507" y="363"/>
                    <a:pt x="312" y="523"/>
                    <a:pt x="188" y="745"/>
                  </a:cubicBezTo>
                  <a:cubicBezTo>
                    <a:pt x="0" y="1078"/>
                    <a:pt x="14" y="1408"/>
                    <a:pt x="328" y="1673"/>
                  </a:cubicBezTo>
                  <a:cubicBezTo>
                    <a:pt x="728" y="2009"/>
                    <a:pt x="1199" y="2160"/>
                    <a:pt x="1673" y="2199"/>
                  </a:cubicBezTo>
                  <a:cubicBezTo>
                    <a:pt x="1966" y="2192"/>
                    <a:pt x="2204" y="2139"/>
                    <a:pt x="2425" y="2013"/>
                  </a:cubicBezTo>
                  <a:cubicBezTo>
                    <a:pt x="2684" y="1862"/>
                    <a:pt x="2877" y="1597"/>
                    <a:pt x="2821" y="1259"/>
                  </a:cubicBezTo>
                  <a:cubicBezTo>
                    <a:pt x="2733" y="751"/>
                    <a:pt x="2472" y="367"/>
                    <a:pt x="2009" y="128"/>
                  </a:cubicBezTo>
                  <a:cubicBezTo>
                    <a:pt x="1854" y="44"/>
                    <a:pt x="1681" y="0"/>
                    <a:pt x="15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42"/>
            <p:cNvSpPr/>
            <p:nvPr/>
          </p:nvSpPr>
          <p:spPr>
            <a:xfrm>
              <a:off x="7314050" y="596550"/>
              <a:ext cx="364704" cy="87000"/>
            </a:xfrm>
            <a:custGeom>
              <a:avLst/>
              <a:gdLst/>
              <a:ahLst/>
              <a:cxnLst/>
              <a:rect l="l" t="t" r="r" b="b"/>
              <a:pathLst>
                <a:path w="5268" h="1273" extrusionOk="0">
                  <a:moveTo>
                    <a:pt x="5267" y="0"/>
                  </a:moveTo>
                  <a:cubicBezTo>
                    <a:pt x="5127" y="49"/>
                    <a:pt x="4999" y="95"/>
                    <a:pt x="4869" y="140"/>
                  </a:cubicBezTo>
                  <a:cubicBezTo>
                    <a:pt x="3844" y="486"/>
                    <a:pt x="2783" y="649"/>
                    <a:pt x="1707" y="729"/>
                  </a:cubicBezTo>
                  <a:cubicBezTo>
                    <a:pt x="1277" y="761"/>
                    <a:pt x="848" y="773"/>
                    <a:pt x="420" y="817"/>
                  </a:cubicBezTo>
                  <a:cubicBezTo>
                    <a:pt x="313" y="826"/>
                    <a:pt x="208" y="845"/>
                    <a:pt x="108" y="880"/>
                  </a:cubicBezTo>
                  <a:cubicBezTo>
                    <a:pt x="59" y="898"/>
                    <a:pt x="6" y="924"/>
                    <a:pt x="4" y="980"/>
                  </a:cubicBezTo>
                  <a:cubicBezTo>
                    <a:pt x="1" y="1038"/>
                    <a:pt x="52" y="1062"/>
                    <a:pt x="95" y="1085"/>
                  </a:cubicBezTo>
                  <a:cubicBezTo>
                    <a:pt x="188" y="1127"/>
                    <a:pt x="287" y="1157"/>
                    <a:pt x="388" y="1173"/>
                  </a:cubicBezTo>
                  <a:cubicBezTo>
                    <a:pt x="798" y="1252"/>
                    <a:pt x="1214" y="1262"/>
                    <a:pt x="1631" y="1271"/>
                  </a:cubicBezTo>
                  <a:cubicBezTo>
                    <a:pt x="1692" y="1272"/>
                    <a:pt x="1753" y="1273"/>
                    <a:pt x="1814" y="1273"/>
                  </a:cubicBezTo>
                  <a:cubicBezTo>
                    <a:pt x="2088" y="1273"/>
                    <a:pt x="2364" y="1261"/>
                    <a:pt x="2639" y="1248"/>
                  </a:cubicBezTo>
                  <a:cubicBezTo>
                    <a:pt x="2907" y="1236"/>
                    <a:pt x="3174" y="1218"/>
                    <a:pt x="3442" y="1194"/>
                  </a:cubicBezTo>
                  <a:cubicBezTo>
                    <a:pt x="3731" y="1168"/>
                    <a:pt x="4021" y="1133"/>
                    <a:pt x="4306" y="1087"/>
                  </a:cubicBezTo>
                  <a:cubicBezTo>
                    <a:pt x="4568" y="1047"/>
                    <a:pt x="4825" y="992"/>
                    <a:pt x="5081" y="926"/>
                  </a:cubicBezTo>
                  <a:cubicBezTo>
                    <a:pt x="5106" y="922"/>
                    <a:pt x="5127" y="899"/>
                    <a:pt x="5127" y="873"/>
                  </a:cubicBezTo>
                  <a:cubicBezTo>
                    <a:pt x="5141" y="754"/>
                    <a:pt x="5162" y="635"/>
                    <a:pt x="5181" y="516"/>
                  </a:cubicBezTo>
                  <a:cubicBezTo>
                    <a:pt x="5209" y="345"/>
                    <a:pt x="5237" y="177"/>
                    <a:pt x="52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2"/>
            <p:cNvSpPr/>
            <p:nvPr/>
          </p:nvSpPr>
          <p:spPr>
            <a:xfrm>
              <a:off x="7702805" y="99161"/>
              <a:ext cx="721377" cy="559096"/>
            </a:xfrm>
            <a:custGeom>
              <a:avLst/>
              <a:gdLst/>
              <a:ahLst/>
              <a:cxnLst/>
              <a:rect l="l" t="t" r="r" b="b"/>
              <a:pathLst>
                <a:path w="10553" h="8179" extrusionOk="0">
                  <a:moveTo>
                    <a:pt x="1353" y="1"/>
                  </a:moveTo>
                  <a:cubicBezTo>
                    <a:pt x="1098" y="1"/>
                    <a:pt x="856" y="71"/>
                    <a:pt x="630" y="194"/>
                  </a:cubicBezTo>
                  <a:cubicBezTo>
                    <a:pt x="467" y="281"/>
                    <a:pt x="323" y="392"/>
                    <a:pt x="224" y="551"/>
                  </a:cubicBezTo>
                  <a:lnTo>
                    <a:pt x="227" y="555"/>
                  </a:lnTo>
                  <a:cubicBezTo>
                    <a:pt x="243" y="549"/>
                    <a:pt x="257" y="542"/>
                    <a:pt x="271" y="534"/>
                  </a:cubicBezTo>
                  <a:cubicBezTo>
                    <a:pt x="430" y="434"/>
                    <a:pt x="604" y="355"/>
                    <a:pt x="785" y="302"/>
                  </a:cubicBezTo>
                  <a:cubicBezTo>
                    <a:pt x="903" y="268"/>
                    <a:pt x="1021" y="245"/>
                    <a:pt x="1140" y="245"/>
                  </a:cubicBezTo>
                  <a:cubicBezTo>
                    <a:pt x="1192" y="245"/>
                    <a:pt x="1243" y="250"/>
                    <a:pt x="1295" y="258"/>
                  </a:cubicBezTo>
                  <a:cubicBezTo>
                    <a:pt x="1587" y="311"/>
                    <a:pt x="1857" y="453"/>
                    <a:pt x="2064" y="663"/>
                  </a:cubicBezTo>
                  <a:cubicBezTo>
                    <a:pt x="2301" y="897"/>
                    <a:pt x="2438" y="1184"/>
                    <a:pt x="2503" y="1507"/>
                  </a:cubicBezTo>
                  <a:cubicBezTo>
                    <a:pt x="2557" y="1791"/>
                    <a:pt x="2476" y="2033"/>
                    <a:pt x="2264" y="2224"/>
                  </a:cubicBezTo>
                  <a:cubicBezTo>
                    <a:pt x="2007" y="2457"/>
                    <a:pt x="1700" y="2547"/>
                    <a:pt x="1370" y="2547"/>
                  </a:cubicBezTo>
                  <a:cubicBezTo>
                    <a:pt x="1318" y="2547"/>
                    <a:pt x="1265" y="2545"/>
                    <a:pt x="1212" y="2541"/>
                  </a:cubicBezTo>
                  <a:cubicBezTo>
                    <a:pt x="965" y="2522"/>
                    <a:pt x="728" y="2448"/>
                    <a:pt x="497" y="2353"/>
                  </a:cubicBezTo>
                  <a:cubicBezTo>
                    <a:pt x="464" y="2340"/>
                    <a:pt x="428" y="2307"/>
                    <a:pt x="396" y="2307"/>
                  </a:cubicBezTo>
                  <a:cubicBezTo>
                    <a:pt x="391" y="2307"/>
                    <a:pt x="386" y="2308"/>
                    <a:pt x="381" y="2310"/>
                  </a:cubicBezTo>
                  <a:cubicBezTo>
                    <a:pt x="346" y="2324"/>
                    <a:pt x="350" y="2385"/>
                    <a:pt x="332" y="2423"/>
                  </a:cubicBezTo>
                  <a:cubicBezTo>
                    <a:pt x="299" y="2508"/>
                    <a:pt x="232" y="2554"/>
                    <a:pt x="153" y="2554"/>
                  </a:cubicBezTo>
                  <a:cubicBezTo>
                    <a:pt x="129" y="2554"/>
                    <a:pt x="104" y="2550"/>
                    <a:pt x="78" y="2541"/>
                  </a:cubicBezTo>
                  <a:lnTo>
                    <a:pt x="1" y="2515"/>
                  </a:lnTo>
                  <a:lnTo>
                    <a:pt x="1" y="2515"/>
                  </a:lnTo>
                  <a:cubicBezTo>
                    <a:pt x="64" y="2783"/>
                    <a:pt x="127" y="3042"/>
                    <a:pt x="152" y="3311"/>
                  </a:cubicBezTo>
                  <a:cubicBezTo>
                    <a:pt x="153" y="3344"/>
                    <a:pt x="176" y="3372"/>
                    <a:pt x="208" y="3382"/>
                  </a:cubicBezTo>
                  <a:cubicBezTo>
                    <a:pt x="629" y="3537"/>
                    <a:pt x="1070" y="3619"/>
                    <a:pt x="1516" y="3630"/>
                  </a:cubicBezTo>
                  <a:cubicBezTo>
                    <a:pt x="1526" y="3630"/>
                    <a:pt x="1537" y="3630"/>
                    <a:pt x="1548" y="3630"/>
                  </a:cubicBezTo>
                  <a:cubicBezTo>
                    <a:pt x="1755" y="3630"/>
                    <a:pt x="1961" y="3614"/>
                    <a:pt x="2164" y="3579"/>
                  </a:cubicBezTo>
                  <a:cubicBezTo>
                    <a:pt x="2447" y="3533"/>
                    <a:pt x="2723" y="3461"/>
                    <a:pt x="2993" y="3363"/>
                  </a:cubicBezTo>
                  <a:cubicBezTo>
                    <a:pt x="3148" y="3311"/>
                    <a:pt x="3300" y="3249"/>
                    <a:pt x="3460" y="3209"/>
                  </a:cubicBezTo>
                  <a:cubicBezTo>
                    <a:pt x="3487" y="3202"/>
                    <a:pt x="3513" y="3197"/>
                    <a:pt x="3540" y="3197"/>
                  </a:cubicBezTo>
                  <a:cubicBezTo>
                    <a:pt x="3585" y="3197"/>
                    <a:pt x="3628" y="3211"/>
                    <a:pt x="3667" y="3247"/>
                  </a:cubicBezTo>
                  <a:cubicBezTo>
                    <a:pt x="3735" y="3312"/>
                    <a:pt x="3798" y="3382"/>
                    <a:pt x="3856" y="3456"/>
                  </a:cubicBezTo>
                  <a:cubicBezTo>
                    <a:pt x="4065" y="3716"/>
                    <a:pt x="4243" y="3994"/>
                    <a:pt x="4422" y="4275"/>
                  </a:cubicBezTo>
                  <a:cubicBezTo>
                    <a:pt x="4610" y="4566"/>
                    <a:pt x="4783" y="4866"/>
                    <a:pt x="4953" y="5167"/>
                  </a:cubicBezTo>
                  <a:cubicBezTo>
                    <a:pt x="5115" y="5455"/>
                    <a:pt x="5266" y="5749"/>
                    <a:pt x="5413" y="6044"/>
                  </a:cubicBezTo>
                  <a:cubicBezTo>
                    <a:pt x="5500" y="6235"/>
                    <a:pt x="5590" y="6426"/>
                    <a:pt x="5679" y="6617"/>
                  </a:cubicBezTo>
                  <a:cubicBezTo>
                    <a:pt x="5713" y="6689"/>
                    <a:pt x="5741" y="6757"/>
                    <a:pt x="5814" y="6806"/>
                  </a:cubicBezTo>
                  <a:cubicBezTo>
                    <a:pt x="6082" y="6982"/>
                    <a:pt x="6352" y="7152"/>
                    <a:pt x="6635" y="7301"/>
                  </a:cubicBezTo>
                  <a:cubicBezTo>
                    <a:pt x="6801" y="7388"/>
                    <a:pt x="6970" y="7476"/>
                    <a:pt x="7143" y="7550"/>
                  </a:cubicBezTo>
                  <a:cubicBezTo>
                    <a:pt x="7156" y="7555"/>
                    <a:pt x="7167" y="7559"/>
                    <a:pt x="7177" y="7559"/>
                  </a:cubicBezTo>
                  <a:cubicBezTo>
                    <a:pt x="7196" y="7559"/>
                    <a:pt x="7209" y="7545"/>
                    <a:pt x="7210" y="7513"/>
                  </a:cubicBezTo>
                  <a:cubicBezTo>
                    <a:pt x="7213" y="7430"/>
                    <a:pt x="7220" y="7346"/>
                    <a:pt x="7222" y="7262"/>
                  </a:cubicBezTo>
                  <a:cubicBezTo>
                    <a:pt x="7223" y="7192"/>
                    <a:pt x="7242" y="7157"/>
                    <a:pt x="7285" y="7157"/>
                  </a:cubicBezTo>
                  <a:cubicBezTo>
                    <a:pt x="7303" y="7157"/>
                    <a:pt x="7325" y="7163"/>
                    <a:pt x="7352" y="7176"/>
                  </a:cubicBezTo>
                  <a:cubicBezTo>
                    <a:pt x="7506" y="7252"/>
                    <a:pt x="7662" y="7322"/>
                    <a:pt x="7820" y="7392"/>
                  </a:cubicBezTo>
                  <a:cubicBezTo>
                    <a:pt x="8144" y="7534"/>
                    <a:pt x="8474" y="7665"/>
                    <a:pt x="8807" y="7781"/>
                  </a:cubicBezTo>
                  <a:cubicBezTo>
                    <a:pt x="9261" y="7939"/>
                    <a:pt x="9718" y="8086"/>
                    <a:pt x="10195" y="8158"/>
                  </a:cubicBezTo>
                  <a:cubicBezTo>
                    <a:pt x="10255" y="8167"/>
                    <a:pt x="10314" y="8178"/>
                    <a:pt x="10374" y="8178"/>
                  </a:cubicBezTo>
                  <a:cubicBezTo>
                    <a:pt x="10410" y="8178"/>
                    <a:pt x="10445" y="8174"/>
                    <a:pt x="10481" y="8163"/>
                  </a:cubicBezTo>
                  <a:cubicBezTo>
                    <a:pt x="10539" y="8147"/>
                    <a:pt x="10553" y="8118"/>
                    <a:pt x="10523" y="8063"/>
                  </a:cubicBezTo>
                  <a:cubicBezTo>
                    <a:pt x="10493" y="8009"/>
                    <a:pt x="10446" y="7976"/>
                    <a:pt x="10397" y="7942"/>
                  </a:cubicBezTo>
                  <a:cubicBezTo>
                    <a:pt x="10015" y="7681"/>
                    <a:pt x="9590" y="7507"/>
                    <a:pt x="9166" y="7330"/>
                  </a:cubicBezTo>
                  <a:cubicBezTo>
                    <a:pt x="8809" y="7181"/>
                    <a:pt x="8444" y="7045"/>
                    <a:pt x="8083" y="6903"/>
                  </a:cubicBezTo>
                  <a:cubicBezTo>
                    <a:pt x="7681" y="6745"/>
                    <a:pt x="7290" y="6566"/>
                    <a:pt x="6903" y="6380"/>
                  </a:cubicBezTo>
                  <a:cubicBezTo>
                    <a:pt x="6777" y="6314"/>
                    <a:pt x="6649" y="6252"/>
                    <a:pt x="6524" y="6182"/>
                  </a:cubicBezTo>
                  <a:cubicBezTo>
                    <a:pt x="6337" y="6079"/>
                    <a:pt x="6151" y="5972"/>
                    <a:pt x="5965" y="5867"/>
                  </a:cubicBezTo>
                  <a:cubicBezTo>
                    <a:pt x="5928" y="5844"/>
                    <a:pt x="5893" y="5819"/>
                    <a:pt x="5855" y="5800"/>
                  </a:cubicBezTo>
                  <a:cubicBezTo>
                    <a:pt x="5797" y="5775"/>
                    <a:pt x="5763" y="5716"/>
                    <a:pt x="5770" y="5653"/>
                  </a:cubicBezTo>
                  <a:cubicBezTo>
                    <a:pt x="5727" y="5625"/>
                    <a:pt x="5692" y="5583"/>
                    <a:pt x="5672" y="5534"/>
                  </a:cubicBezTo>
                  <a:cubicBezTo>
                    <a:pt x="5602" y="5335"/>
                    <a:pt x="5521" y="5141"/>
                    <a:pt x="5443" y="4944"/>
                  </a:cubicBezTo>
                  <a:cubicBezTo>
                    <a:pt x="5201" y="4341"/>
                    <a:pt x="4931" y="3752"/>
                    <a:pt x="4669" y="3158"/>
                  </a:cubicBezTo>
                  <a:cubicBezTo>
                    <a:pt x="4499" y="2772"/>
                    <a:pt x="4349" y="2378"/>
                    <a:pt x="4168" y="1997"/>
                  </a:cubicBezTo>
                  <a:cubicBezTo>
                    <a:pt x="4058" y="1766"/>
                    <a:pt x="3940" y="1536"/>
                    <a:pt x="3814" y="1314"/>
                  </a:cubicBezTo>
                  <a:cubicBezTo>
                    <a:pt x="3805" y="1293"/>
                    <a:pt x="3786" y="1279"/>
                    <a:pt x="3763" y="1277"/>
                  </a:cubicBezTo>
                  <a:cubicBezTo>
                    <a:pt x="3710" y="1272"/>
                    <a:pt x="3658" y="1265"/>
                    <a:pt x="3605" y="1252"/>
                  </a:cubicBezTo>
                  <a:cubicBezTo>
                    <a:pt x="3169" y="1165"/>
                    <a:pt x="2794" y="970"/>
                    <a:pt x="2513" y="614"/>
                  </a:cubicBezTo>
                  <a:cubicBezTo>
                    <a:pt x="2459" y="548"/>
                    <a:pt x="2415" y="474"/>
                    <a:pt x="2357" y="411"/>
                  </a:cubicBezTo>
                  <a:cubicBezTo>
                    <a:pt x="2087" y="118"/>
                    <a:pt x="1738" y="2"/>
                    <a:pt x="1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42"/>
            <p:cNvSpPr/>
            <p:nvPr/>
          </p:nvSpPr>
          <p:spPr>
            <a:xfrm>
              <a:off x="7728220" y="40571"/>
              <a:ext cx="267078" cy="151623"/>
            </a:xfrm>
            <a:custGeom>
              <a:avLst/>
              <a:gdLst/>
              <a:ahLst/>
              <a:cxnLst/>
              <a:rect l="l" t="t" r="r" b="b"/>
              <a:pathLst>
                <a:path w="3824" h="2171" extrusionOk="0">
                  <a:moveTo>
                    <a:pt x="1918" y="0"/>
                  </a:moveTo>
                  <a:cubicBezTo>
                    <a:pt x="1857" y="0"/>
                    <a:pt x="1798" y="7"/>
                    <a:pt x="1739" y="20"/>
                  </a:cubicBezTo>
                  <a:cubicBezTo>
                    <a:pt x="1471" y="76"/>
                    <a:pt x="1269" y="233"/>
                    <a:pt x="1096" y="435"/>
                  </a:cubicBezTo>
                  <a:cubicBezTo>
                    <a:pt x="1029" y="514"/>
                    <a:pt x="966" y="595"/>
                    <a:pt x="878" y="652"/>
                  </a:cubicBezTo>
                  <a:cubicBezTo>
                    <a:pt x="862" y="663"/>
                    <a:pt x="844" y="680"/>
                    <a:pt x="825" y="680"/>
                  </a:cubicBezTo>
                  <a:cubicBezTo>
                    <a:pt x="817" y="680"/>
                    <a:pt x="809" y="677"/>
                    <a:pt x="801" y="670"/>
                  </a:cubicBezTo>
                  <a:cubicBezTo>
                    <a:pt x="780" y="651"/>
                    <a:pt x="794" y="621"/>
                    <a:pt x="801" y="596"/>
                  </a:cubicBezTo>
                  <a:cubicBezTo>
                    <a:pt x="854" y="430"/>
                    <a:pt x="959" y="300"/>
                    <a:pt x="1087" y="188"/>
                  </a:cubicBezTo>
                  <a:cubicBezTo>
                    <a:pt x="1113" y="163"/>
                    <a:pt x="1143" y="141"/>
                    <a:pt x="1173" y="118"/>
                  </a:cubicBezTo>
                  <a:lnTo>
                    <a:pt x="1173" y="118"/>
                  </a:lnTo>
                  <a:cubicBezTo>
                    <a:pt x="898" y="153"/>
                    <a:pt x="642" y="281"/>
                    <a:pt x="447" y="479"/>
                  </a:cubicBezTo>
                  <a:cubicBezTo>
                    <a:pt x="249" y="677"/>
                    <a:pt x="111" y="914"/>
                    <a:pt x="0" y="1173"/>
                  </a:cubicBezTo>
                  <a:cubicBezTo>
                    <a:pt x="5" y="1173"/>
                    <a:pt x="11" y="1173"/>
                    <a:pt x="16" y="1171"/>
                  </a:cubicBezTo>
                  <a:cubicBezTo>
                    <a:pt x="30" y="1163"/>
                    <a:pt x="44" y="1156"/>
                    <a:pt x="58" y="1147"/>
                  </a:cubicBezTo>
                  <a:cubicBezTo>
                    <a:pt x="331" y="975"/>
                    <a:pt x="621" y="877"/>
                    <a:pt x="931" y="877"/>
                  </a:cubicBezTo>
                  <a:cubicBezTo>
                    <a:pt x="1020" y="877"/>
                    <a:pt x="1110" y="885"/>
                    <a:pt x="1201" y="901"/>
                  </a:cubicBezTo>
                  <a:cubicBezTo>
                    <a:pt x="1501" y="954"/>
                    <a:pt x="1766" y="1082"/>
                    <a:pt x="1971" y="1312"/>
                  </a:cubicBezTo>
                  <a:cubicBezTo>
                    <a:pt x="2062" y="1412"/>
                    <a:pt x="2132" y="1529"/>
                    <a:pt x="2227" y="1627"/>
                  </a:cubicBezTo>
                  <a:cubicBezTo>
                    <a:pt x="2511" y="1918"/>
                    <a:pt x="2860" y="2079"/>
                    <a:pt x="3257" y="2143"/>
                  </a:cubicBezTo>
                  <a:cubicBezTo>
                    <a:pt x="3350" y="2161"/>
                    <a:pt x="3444" y="2170"/>
                    <a:pt x="3538" y="2170"/>
                  </a:cubicBezTo>
                  <a:cubicBezTo>
                    <a:pt x="3559" y="2170"/>
                    <a:pt x="3581" y="2170"/>
                    <a:pt x="3603" y="2169"/>
                  </a:cubicBezTo>
                  <a:cubicBezTo>
                    <a:pt x="3599" y="2164"/>
                    <a:pt x="3599" y="2160"/>
                    <a:pt x="3598" y="2160"/>
                  </a:cubicBezTo>
                  <a:cubicBezTo>
                    <a:pt x="3135" y="2081"/>
                    <a:pt x="2789" y="1848"/>
                    <a:pt x="2595" y="1412"/>
                  </a:cubicBezTo>
                  <a:cubicBezTo>
                    <a:pt x="2588" y="1396"/>
                    <a:pt x="2572" y="1376"/>
                    <a:pt x="2590" y="1362"/>
                  </a:cubicBezTo>
                  <a:cubicBezTo>
                    <a:pt x="2596" y="1356"/>
                    <a:pt x="2602" y="1354"/>
                    <a:pt x="2609" y="1354"/>
                  </a:cubicBezTo>
                  <a:cubicBezTo>
                    <a:pt x="2619" y="1354"/>
                    <a:pt x="2630" y="1360"/>
                    <a:pt x="2640" y="1366"/>
                  </a:cubicBezTo>
                  <a:cubicBezTo>
                    <a:pt x="2675" y="1389"/>
                    <a:pt x="2714" y="1408"/>
                    <a:pt x="2749" y="1433"/>
                  </a:cubicBezTo>
                  <a:cubicBezTo>
                    <a:pt x="2838" y="1490"/>
                    <a:pt x="2921" y="1559"/>
                    <a:pt x="3021" y="1601"/>
                  </a:cubicBezTo>
                  <a:cubicBezTo>
                    <a:pt x="3194" y="1674"/>
                    <a:pt x="3373" y="1695"/>
                    <a:pt x="3555" y="1695"/>
                  </a:cubicBezTo>
                  <a:cubicBezTo>
                    <a:pt x="3644" y="1695"/>
                    <a:pt x="3734" y="1690"/>
                    <a:pt x="3824" y="1683"/>
                  </a:cubicBezTo>
                  <a:cubicBezTo>
                    <a:pt x="3505" y="1571"/>
                    <a:pt x="3266" y="1347"/>
                    <a:pt x="3031" y="1117"/>
                  </a:cubicBezTo>
                  <a:cubicBezTo>
                    <a:pt x="2821" y="912"/>
                    <a:pt x="2579" y="766"/>
                    <a:pt x="2284" y="719"/>
                  </a:cubicBezTo>
                  <a:cubicBezTo>
                    <a:pt x="2260" y="714"/>
                    <a:pt x="2218" y="726"/>
                    <a:pt x="2220" y="682"/>
                  </a:cubicBezTo>
                  <a:cubicBezTo>
                    <a:pt x="2220" y="644"/>
                    <a:pt x="2260" y="644"/>
                    <a:pt x="2288" y="631"/>
                  </a:cubicBezTo>
                  <a:cubicBezTo>
                    <a:pt x="2299" y="630"/>
                    <a:pt x="2307" y="628"/>
                    <a:pt x="2318" y="628"/>
                  </a:cubicBezTo>
                  <a:cubicBezTo>
                    <a:pt x="2348" y="624"/>
                    <a:pt x="2378" y="623"/>
                    <a:pt x="2408" y="623"/>
                  </a:cubicBezTo>
                  <a:cubicBezTo>
                    <a:pt x="2505" y="623"/>
                    <a:pt x="2601" y="640"/>
                    <a:pt x="2695" y="661"/>
                  </a:cubicBezTo>
                  <a:cubicBezTo>
                    <a:pt x="2930" y="712"/>
                    <a:pt x="3151" y="816"/>
                    <a:pt x="3340" y="965"/>
                  </a:cubicBezTo>
                  <a:lnTo>
                    <a:pt x="3347" y="958"/>
                  </a:lnTo>
                  <a:cubicBezTo>
                    <a:pt x="3147" y="589"/>
                    <a:pt x="2856" y="430"/>
                    <a:pt x="2510" y="430"/>
                  </a:cubicBezTo>
                  <a:cubicBezTo>
                    <a:pt x="2462" y="430"/>
                    <a:pt x="2413" y="433"/>
                    <a:pt x="2363" y="439"/>
                  </a:cubicBezTo>
                  <a:cubicBezTo>
                    <a:pt x="2220" y="454"/>
                    <a:pt x="2083" y="495"/>
                    <a:pt x="1943" y="524"/>
                  </a:cubicBezTo>
                  <a:cubicBezTo>
                    <a:pt x="1922" y="529"/>
                    <a:pt x="1898" y="537"/>
                    <a:pt x="1878" y="537"/>
                  </a:cubicBezTo>
                  <a:cubicBezTo>
                    <a:pt x="1863" y="537"/>
                    <a:pt x="1850" y="532"/>
                    <a:pt x="1843" y="517"/>
                  </a:cubicBezTo>
                  <a:cubicBezTo>
                    <a:pt x="1825" y="484"/>
                    <a:pt x="1871" y="461"/>
                    <a:pt x="1897" y="440"/>
                  </a:cubicBezTo>
                  <a:cubicBezTo>
                    <a:pt x="2078" y="294"/>
                    <a:pt x="2284" y="250"/>
                    <a:pt x="2501" y="250"/>
                  </a:cubicBezTo>
                  <a:cubicBezTo>
                    <a:pt x="2543" y="250"/>
                    <a:pt x="2585" y="252"/>
                    <a:pt x="2628" y="255"/>
                  </a:cubicBezTo>
                  <a:cubicBezTo>
                    <a:pt x="2658" y="256"/>
                    <a:pt x="2688" y="260"/>
                    <a:pt x="2714" y="262"/>
                  </a:cubicBezTo>
                  <a:cubicBezTo>
                    <a:pt x="2733" y="263"/>
                    <a:pt x="2751" y="271"/>
                    <a:pt x="2772" y="271"/>
                  </a:cubicBezTo>
                  <a:cubicBezTo>
                    <a:pt x="2780" y="271"/>
                    <a:pt x="2789" y="270"/>
                    <a:pt x="2798" y="267"/>
                  </a:cubicBezTo>
                  <a:cubicBezTo>
                    <a:pt x="2784" y="258"/>
                    <a:pt x="2777" y="253"/>
                    <a:pt x="2768" y="248"/>
                  </a:cubicBezTo>
                  <a:cubicBezTo>
                    <a:pt x="2612" y="171"/>
                    <a:pt x="2455" y="135"/>
                    <a:pt x="2298" y="135"/>
                  </a:cubicBezTo>
                  <a:cubicBezTo>
                    <a:pt x="2138" y="135"/>
                    <a:pt x="1978" y="172"/>
                    <a:pt x="1818" y="242"/>
                  </a:cubicBezTo>
                  <a:cubicBezTo>
                    <a:pt x="1699" y="293"/>
                    <a:pt x="1594" y="374"/>
                    <a:pt x="1515" y="477"/>
                  </a:cubicBezTo>
                  <a:cubicBezTo>
                    <a:pt x="1505" y="490"/>
                    <a:pt x="1495" y="507"/>
                    <a:pt x="1479" y="507"/>
                  </a:cubicBezTo>
                  <a:cubicBezTo>
                    <a:pt x="1475" y="507"/>
                    <a:pt x="1471" y="506"/>
                    <a:pt x="1466" y="503"/>
                  </a:cubicBezTo>
                  <a:cubicBezTo>
                    <a:pt x="1441" y="489"/>
                    <a:pt x="1448" y="467"/>
                    <a:pt x="1454" y="444"/>
                  </a:cubicBezTo>
                  <a:cubicBezTo>
                    <a:pt x="1462" y="409"/>
                    <a:pt x="1478" y="377"/>
                    <a:pt x="1497" y="349"/>
                  </a:cubicBezTo>
                  <a:cubicBezTo>
                    <a:pt x="1583" y="218"/>
                    <a:pt x="1702" y="127"/>
                    <a:pt x="1837" y="53"/>
                  </a:cubicBezTo>
                  <a:cubicBezTo>
                    <a:pt x="1871" y="34"/>
                    <a:pt x="1904" y="18"/>
                    <a:pt x="1939" y="0"/>
                  </a:cubicBezTo>
                  <a:cubicBezTo>
                    <a:pt x="1932" y="0"/>
                    <a:pt x="1925" y="0"/>
                    <a:pt x="19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2"/>
            <p:cNvSpPr/>
            <p:nvPr/>
          </p:nvSpPr>
          <p:spPr>
            <a:xfrm>
              <a:off x="7372292" y="521753"/>
              <a:ext cx="315880" cy="110261"/>
            </a:xfrm>
            <a:custGeom>
              <a:avLst/>
              <a:gdLst/>
              <a:ahLst/>
              <a:cxnLst/>
              <a:rect l="l" t="t" r="r" b="b"/>
              <a:pathLst>
                <a:path w="4621" h="1613" extrusionOk="0">
                  <a:moveTo>
                    <a:pt x="4620" y="0"/>
                  </a:moveTo>
                  <a:lnTo>
                    <a:pt x="4620" y="0"/>
                  </a:lnTo>
                  <a:cubicBezTo>
                    <a:pt x="4534" y="11"/>
                    <a:pt x="4464" y="58"/>
                    <a:pt x="4385" y="86"/>
                  </a:cubicBezTo>
                  <a:cubicBezTo>
                    <a:pt x="4189" y="156"/>
                    <a:pt x="3993" y="230"/>
                    <a:pt x="3796" y="300"/>
                  </a:cubicBezTo>
                  <a:cubicBezTo>
                    <a:pt x="3782" y="303"/>
                    <a:pt x="3768" y="307"/>
                    <a:pt x="3754" y="309"/>
                  </a:cubicBezTo>
                  <a:lnTo>
                    <a:pt x="3582" y="370"/>
                  </a:lnTo>
                  <a:cubicBezTo>
                    <a:pt x="3404" y="423"/>
                    <a:pt x="3227" y="477"/>
                    <a:pt x="3048" y="528"/>
                  </a:cubicBezTo>
                  <a:cubicBezTo>
                    <a:pt x="2730" y="619"/>
                    <a:pt x="2410" y="700"/>
                    <a:pt x="2089" y="777"/>
                  </a:cubicBezTo>
                  <a:cubicBezTo>
                    <a:pt x="1509" y="917"/>
                    <a:pt x="926" y="1056"/>
                    <a:pt x="374" y="1283"/>
                  </a:cubicBezTo>
                  <a:cubicBezTo>
                    <a:pt x="264" y="1327"/>
                    <a:pt x="152" y="1371"/>
                    <a:pt x="64" y="1455"/>
                  </a:cubicBezTo>
                  <a:cubicBezTo>
                    <a:pt x="1" y="1517"/>
                    <a:pt x="15" y="1567"/>
                    <a:pt x="103" y="1588"/>
                  </a:cubicBezTo>
                  <a:cubicBezTo>
                    <a:pt x="166" y="1604"/>
                    <a:pt x="230" y="1613"/>
                    <a:pt x="295" y="1613"/>
                  </a:cubicBezTo>
                  <a:cubicBezTo>
                    <a:pt x="502" y="1610"/>
                    <a:pt x="707" y="1594"/>
                    <a:pt x="912" y="1567"/>
                  </a:cubicBezTo>
                  <a:cubicBezTo>
                    <a:pt x="1116" y="1543"/>
                    <a:pt x="1319" y="1510"/>
                    <a:pt x="1521" y="1473"/>
                  </a:cubicBezTo>
                  <a:cubicBezTo>
                    <a:pt x="1889" y="1406"/>
                    <a:pt x="2252" y="1317"/>
                    <a:pt x="2611" y="1220"/>
                  </a:cubicBezTo>
                  <a:cubicBezTo>
                    <a:pt x="2911" y="1140"/>
                    <a:pt x="3209" y="1050"/>
                    <a:pt x="3502" y="947"/>
                  </a:cubicBezTo>
                  <a:cubicBezTo>
                    <a:pt x="3521" y="940"/>
                    <a:pt x="3537" y="936"/>
                    <a:pt x="3550" y="936"/>
                  </a:cubicBezTo>
                  <a:cubicBezTo>
                    <a:pt x="3580" y="936"/>
                    <a:pt x="3591" y="958"/>
                    <a:pt x="3581" y="1008"/>
                  </a:cubicBezTo>
                  <a:cubicBezTo>
                    <a:pt x="3565" y="1087"/>
                    <a:pt x="3572" y="1164"/>
                    <a:pt x="3570" y="1241"/>
                  </a:cubicBezTo>
                  <a:cubicBezTo>
                    <a:pt x="3569" y="1289"/>
                    <a:pt x="3572" y="1306"/>
                    <a:pt x="3594" y="1306"/>
                  </a:cubicBezTo>
                  <a:cubicBezTo>
                    <a:pt x="3605" y="1306"/>
                    <a:pt x="3621" y="1302"/>
                    <a:pt x="3644" y="1296"/>
                  </a:cubicBezTo>
                  <a:cubicBezTo>
                    <a:pt x="3868" y="1229"/>
                    <a:pt x="4087" y="1152"/>
                    <a:pt x="4308" y="1077"/>
                  </a:cubicBezTo>
                  <a:cubicBezTo>
                    <a:pt x="4396" y="1047"/>
                    <a:pt x="4454" y="1010"/>
                    <a:pt x="4447" y="908"/>
                  </a:cubicBezTo>
                  <a:cubicBezTo>
                    <a:pt x="4448" y="885"/>
                    <a:pt x="4454" y="864"/>
                    <a:pt x="4461" y="843"/>
                  </a:cubicBezTo>
                  <a:cubicBezTo>
                    <a:pt x="4480" y="730"/>
                    <a:pt x="4499" y="618"/>
                    <a:pt x="4518" y="507"/>
                  </a:cubicBezTo>
                  <a:lnTo>
                    <a:pt x="4518" y="507"/>
                  </a:lnTo>
                  <a:cubicBezTo>
                    <a:pt x="4518" y="507"/>
                    <a:pt x="4519" y="507"/>
                    <a:pt x="4519" y="507"/>
                  </a:cubicBezTo>
                  <a:cubicBezTo>
                    <a:pt x="4559" y="339"/>
                    <a:pt x="4592" y="170"/>
                    <a:pt x="4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42"/>
            <p:cNvSpPr/>
            <p:nvPr/>
          </p:nvSpPr>
          <p:spPr>
            <a:xfrm>
              <a:off x="7607150" y="211925"/>
              <a:ext cx="126949" cy="66100"/>
            </a:xfrm>
            <a:custGeom>
              <a:avLst/>
              <a:gdLst/>
              <a:ahLst/>
              <a:cxnLst/>
              <a:rect l="l" t="t" r="r" b="b"/>
              <a:pathLst>
                <a:path w="1504" h="768" extrusionOk="0">
                  <a:moveTo>
                    <a:pt x="560" y="1"/>
                  </a:moveTo>
                  <a:cubicBezTo>
                    <a:pt x="371" y="1"/>
                    <a:pt x="188" y="55"/>
                    <a:pt x="1" y="97"/>
                  </a:cubicBezTo>
                  <a:cubicBezTo>
                    <a:pt x="46" y="104"/>
                    <a:pt x="94" y="111"/>
                    <a:pt x="139" y="122"/>
                  </a:cubicBezTo>
                  <a:cubicBezTo>
                    <a:pt x="406" y="182"/>
                    <a:pt x="630" y="322"/>
                    <a:pt x="849" y="474"/>
                  </a:cubicBezTo>
                  <a:cubicBezTo>
                    <a:pt x="963" y="553"/>
                    <a:pt x="1074" y="639"/>
                    <a:pt x="1191" y="716"/>
                  </a:cubicBezTo>
                  <a:cubicBezTo>
                    <a:pt x="1244" y="751"/>
                    <a:pt x="1289" y="768"/>
                    <a:pt x="1329" y="768"/>
                  </a:cubicBezTo>
                  <a:cubicBezTo>
                    <a:pt x="1400" y="768"/>
                    <a:pt x="1451" y="712"/>
                    <a:pt x="1484" y="602"/>
                  </a:cubicBezTo>
                  <a:cubicBezTo>
                    <a:pt x="1486" y="597"/>
                    <a:pt x="1487" y="590"/>
                    <a:pt x="1489" y="585"/>
                  </a:cubicBezTo>
                  <a:cubicBezTo>
                    <a:pt x="1503" y="548"/>
                    <a:pt x="1493" y="527"/>
                    <a:pt x="1456" y="508"/>
                  </a:cubicBezTo>
                  <a:cubicBezTo>
                    <a:pt x="1312" y="432"/>
                    <a:pt x="1179" y="339"/>
                    <a:pt x="1058" y="232"/>
                  </a:cubicBezTo>
                  <a:cubicBezTo>
                    <a:pt x="953" y="141"/>
                    <a:pt x="821" y="89"/>
                    <a:pt x="702" y="17"/>
                  </a:cubicBezTo>
                  <a:cubicBezTo>
                    <a:pt x="685" y="8"/>
                    <a:pt x="664" y="5"/>
                    <a:pt x="642" y="5"/>
                  </a:cubicBezTo>
                  <a:cubicBezTo>
                    <a:pt x="615" y="2"/>
                    <a:pt x="587" y="1"/>
                    <a:pt x="5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2"/>
            <p:cNvSpPr/>
            <p:nvPr/>
          </p:nvSpPr>
          <p:spPr>
            <a:xfrm>
              <a:off x="7701985" y="148653"/>
              <a:ext cx="1504" cy="1436"/>
            </a:xfrm>
            <a:custGeom>
              <a:avLst/>
              <a:gdLst/>
              <a:ahLst/>
              <a:cxnLst/>
              <a:rect l="l" t="t" r="r" b="b"/>
              <a:pathLst>
                <a:path w="22" h="21" extrusionOk="0">
                  <a:moveTo>
                    <a:pt x="15" y="0"/>
                  </a:moveTo>
                  <a:cubicBezTo>
                    <a:pt x="9" y="0"/>
                    <a:pt x="4" y="5"/>
                    <a:pt x="1" y="11"/>
                  </a:cubicBezTo>
                  <a:lnTo>
                    <a:pt x="11" y="20"/>
                  </a:lnTo>
                  <a:cubicBezTo>
                    <a:pt x="15" y="15"/>
                    <a:pt x="18" y="10"/>
                    <a:pt x="22" y="2"/>
                  </a:cubicBezTo>
                  <a:cubicBezTo>
                    <a:pt x="19" y="1"/>
                    <a:pt x="17" y="0"/>
                    <a:pt x="15" y="0"/>
                  </a:cubicBezTo>
                  <a:close/>
                </a:path>
              </a:pathLst>
            </a:custGeom>
            <a:solidFill>
              <a:srgbClr val="F69E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2"/>
            <p:cNvSpPr/>
            <p:nvPr/>
          </p:nvSpPr>
          <p:spPr>
            <a:xfrm>
              <a:off x="7686057" y="224189"/>
              <a:ext cx="752" cy="889"/>
            </a:xfrm>
            <a:custGeom>
              <a:avLst/>
              <a:gdLst/>
              <a:ahLst/>
              <a:cxnLst/>
              <a:rect l="l" t="t" r="r" b="b"/>
              <a:pathLst>
                <a:path w="11" h="13" extrusionOk="0">
                  <a:moveTo>
                    <a:pt x="7" y="0"/>
                  </a:moveTo>
                  <a:lnTo>
                    <a:pt x="0" y="7"/>
                  </a:lnTo>
                  <a:lnTo>
                    <a:pt x="11" y="12"/>
                  </a:lnTo>
                  <a:lnTo>
                    <a:pt x="7" y="0"/>
                  </a:lnTo>
                  <a:close/>
                </a:path>
              </a:pathLst>
            </a:custGeom>
            <a:solidFill>
              <a:srgbClr val="F69E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42"/>
            <p:cNvSpPr/>
            <p:nvPr/>
          </p:nvSpPr>
          <p:spPr>
            <a:xfrm>
              <a:off x="7717707" y="136827"/>
              <a:ext cx="684" cy="547"/>
            </a:xfrm>
            <a:custGeom>
              <a:avLst/>
              <a:gdLst/>
              <a:ahLst/>
              <a:cxnLst/>
              <a:rect l="l" t="t" r="r" b="b"/>
              <a:pathLst>
                <a:path w="10" h="8" extrusionOk="0">
                  <a:moveTo>
                    <a:pt x="6" y="0"/>
                  </a:moveTo>
                  <a:lnTo>
                    <a:pt x="0" y="7"/>
                  </a:lnTo>
                  <a:lnTo>
                    <a:pt x="9" y="4"/>
                  </a:lnTo>
                  <a:lnTo>
                    <a:pt x="6" y="0"/>
                  </a:lnTo>
                  <a:close/>
                </a:path>
              </a:pathLst>
            </a:custGeom>
            <a:solidFill>
              <a:srgbClr val="4B5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2"/>
            <p:cNvSpPr/>
            <p:nvPr/>
          </p:nvSpPr>
          <p:spPr>
            <a:xfrm>
              <a:off x="7960585" y="101212"/>
              <a:ext cx="957" cy="1025"/>
            </a:xfrm>
            <a:custGeom>
              <a:avLst/>
              <a:gdLst/>
              <a:ahLst/>
              <a:cxnLst/>
              <a:rect l="l" t="t" r="r" b="b"/>
              <a:pathLst>
                <a:path w="14" h="15" extrusionOk="0">
                  <a:moveTo>
                    <a:pt x="6" y="1"/>
                  </a:moveTo>
                  <a:lnTo>
                    <a:pt x="1" y="6"/>
                  </a:lnTo>
                  <a:cubicBezTo>
                    <a:pt x="2" y="11"/>
                    <a:pt x="3" y="15"/>
                    <a:pt x="7" y="15"/>
                  </a:cubicBezTo>
                  <a:cubicBezTo>
                    <a:pt x="8" y="15"/>
                    <a:pt x="9" y="14"/>
                    <a:pt x="11" y="13"/>
                  </a:cubicBezTo>
                  <a:cubicBezTo>
                    <a:pt x="13" y="13"/>
                    <a:pt x="8" y="6"/>
                    <a:pt x="6" y="1"/>
                  </a:cubicBezTo>
                  <a:close/>
                </a:path>
              </a:pathLst>
            </a:custGeom>
            <a:solidFill>
              <a:srgbClr val="F69E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4" name="Google Shape;2954;p42"/>
            <p:cNvGrpSpPr/>
            <p:nvPr/>
          </p:nvGrpSpPr>
          <p:grpSpPr>
            <a:xfrm>
              <a:off x="7707855" y="159372"/>
              <a:ext cx="64529" cy="55301"/>
              <a:chOff x="6688530" y="2567647"/>
              <a:chExt cx="64529" cy="55301"/>
            </a:xfrm>
          </p:grpSpPr>
          <p:sp>
            <p:nvSpPr>
              <p:cNvPr id="2955" name="Google Shape;2955;p42"/>
              <p:cNvSpPr/>
              <p:nvPr/>
            </p:nvSpPr>
            <p:spPr>
              <a:xfrm>
                <a:off x="6688530" y="2567647"/>
                <a:ext cx="64529" cy="55301"/>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42"/>
              <p:cNvSpPr/>
              <p:nvPr/>
            </p:nvSpPr>
            <p:spPr>
              <a:xfrm>
                <a:off x="6697553" y="2579063"/>
                <a:ext cx="34179"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2"/>
              <p:cNvSpPr/>
              <p:nvPr/>
            </p:nvSpPr>
            <p:spPr>
              <a:xfrm>
                <a:off x="6711567" y="2577833"/>
                <a:ext cx="16953"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42"/>
              <p:cNvSpPr/>
              <p:nvPr/>
            </p:nvSpPr>
            <p:spPr>
              <a:xfrm>
                <a:off x="6699672" y="2598135"/>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9" name="Google Shape;2959;p42"/>
            <p:cNvSpPr/>
            <p:nvPr/>
          </p:nvSpPr>
          <p:spPr>
            <a:xfrm rot="-185241">
              <a:off x="7601317" y="149400"/>
              <a:ext cx="108091" cy="83399"/>
            </a:xfrm>
            <a:custGeom>
              <a:avLst/>
              <a:gdLst/>
              <a:ahLst/>
              <a:cxnLst/>
              <a:rect l="l" t="t" r="r" b="b"/>
              <a:pathLst>
                <a:path w="1487" h="1102" extrusionOk="0">
                  <a:moveTo>
                    <a:pt x="1475" y="0"/>
                  </a:moveTo>
                  <a:cubicBezTo>
                    <a:pt x="1315" y="70"/>
                    <a:pt x="1157" y="141"/>
                    <a:pt x="1000" y="211"/>
                  </a:cubicBezTo>
                  <a:cubicBezTo>
                    <a:pt x="761" y="318"/>
                    <a:pt x="524" y="423"/>
                    <a:pt x="311" y="574"/>
                  </a:cubicBezTo>
                  <a:cubicBezTo>
                    <a:pt x="207" y="645"/>
                    <a:pt x="114" y="728"/>
                    <a:pt x="53" y="842"/>
                  </a:cubicBezTo>
                  <a:cubicBezTo>
                    <a:pt x="0" y="942"/>
                    <a:pt x="30" y="1022"/>
                    <a:pt x="132" y="1057"/>
                  </a:cubicBezTo>
                  <a:cubicBezTo>
                    <a:pt x="151" y="1062"/>
                    <a:pt x="171" y="1064"/>
                    <a:pt x="192" y="1064"/>
                  </a:cubicBezTo>
                  <a:cubicBezTo>
                    <a:pt x="212" y="1064"/>
                    <a:pt x="233" y="1062"/>
                    <a:pt x="253" y="1057"/>
                  </a:cubicBezTo>
                  <a:cubicBezTo>
                    <a:pt x="421" y="1028"/>
                    <a:pt x="591" y="994"/>
                    <a:pt x="759" y="971"/>
                  </a:cubicBezTo>
                  <a:cubicBezTo>
                    <a:pt x="802" y="965"/>
                    <a:pt x="844" y="961"/>
                    <a:pt x="885" y="961"/>
                  </a:cubicBezTo>
                  <a:cubicBezTo>
                    <a:pt x="984" y="961"/>
                    <a:pt x="1078" y="984"/>
                    <a:pt x="1161" y="1057"/>
                  </a:cubicBezTo>
                  <a:cubicBezTo>
                    <a:pt x="1184" y="1078"/>
                    <a:pt x="1212" y="1094"/>
                    <a:pt x="1241" y="1101"/>
                  </a:cubicBezTo>
                  <a:lnTo>
                    <a:pt x="1248" y="1094"/>
                  </a:lnTo>
                  <a:cubicBezTo>
                    <a:pt x="1099" y="859"/>
                    <a:pt x="1115" y="617"/>
                    <a:pt x="1220" y="374"/>
                  </a:cubicBezTo>
                  <a:cubicBezTo>
                    <a:pt x="1282" y="232"/>
                    <a:pt x="1378" y="116"/>
                    <a:pt x="1487" y="9"/>
                  </a:cubicBezTo>
                  <a:lnTo>
                    <a:pt x="147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2"/>
            <p:cNvSpPr/>
            <p:nvPr/>
          </p:nvSpPr>
          <p:spPr>
            <a:xfrm>
              <a:off x="8089100" y="470900"/>
              <a:ext cx="17875" cy="25000"/>
            </a:xfrm>
            <a:custGeom>
              <a:avLst/>
              <a:gdLst/>
              <a:ahLst/>
              <a:cxnLst/>
              <a:rect l="l" t="t" r="r" b="b"/>
              <a:pathLst>
                <a:path w="715" h="1000" extrusionOk="0">
                  <a:moveTo>
                    <a:pt x="0" y="0"/>
                  </a:moveTo>
                  <a:lnTo>
                    <a:pt x="286" y="833"/>
                  </a:lnTo>
                  <a:lnTo>
                    <a:pt x="715" y="1000"/>
                  </a:lnTo>
                  <a:lnTo>
                    <a:pt x="691" y="405"/>
                  </a:lnTo>
                  <a:close/>
                </a:path>
              </a:pathLst>
            </a:custGeom>
            <a:solidFill>
              <a:schemeClr val="accent1"/>
            </a:solidFill>
            <a:ln>
              <a:noFill/>
            </a:ln>
          </p:spPr>
          <p:txBody>
            <a:bodyPr/>
            <a:lstStyle/>
            <a:p>
              <a:endParaRPr lang="en-US"/>
            </a:p>
          </p:txBody>
        </p:sp>
      </p:grpSp>
      <p:sp>
        <p:nvSpPr>
          <p:cNvPr id="2961" name="Google Shape;2961;p42"/>
          <p:cNvSpPr txBox="1">
            <a:spLocks noGrp="1"/>
          </p:cNvSpPr>
          <p:nvPr>
            <p:ph type="title" idx="4"/>
          </p:nvPr>
        </p:nvSpPr>
        <p:spPr>
          <a:xfrm>
            <a:off x="720000" y="445025"/>
            <a:ext cx="77040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Filed Certifed Petitions</a:t>
            </a:r>
            <a:endParaRPr dirty="0"/>
          </a:p>
        </p:txBody>
      </p:sp>
      <p:sp>
        <p:nvSpPr>
          <p:cNvPr id="9" name="TextBox 8">
            <a:extLst>
              <a:ext uri="{FF2B5EF4-FFF2-40B4-BE49-F238E27FC236}">
                <a16:creationId xmlns:a16="http://schemas.microsoft.com/office/drawing/2014/main" id="{CF8C1C01-6C8A-66C5-2E3A-230CCB8B43A9}"/>
              </a:ext>
            </a:extLst>
          </p:cNvPr>
          <p:cNvSpPr txBox="1"/>
          <p:nvPr/>
        </p:nvSpPr>
        <p:spPr>
          <a:xfrm>
            <a:off x="6614210" y="4662195"/>
            <a:ext cx="5996866" cy="307777"/>
          </a:xfrm>
          <a:prstGeom prst="rect">
            <a:avLst/>
          </a:prstGeom>
          <a:noFill/>
        </p:spPr>
        <p:txBody>
          <a:bodyPr wrap="square">
            <a:spAutoFit/>
          </a:bodyPr>
          <a:lstStyle/>
          <a:p>
            <a:r>
              <a:rPr lang="en-US" altLang="en-US" sz="1400" dirty="0"/>
              <a:t>IC 3-8-6-10 </a:t>
            </a:r>
            <a:endParaRPr lang="en-US" sz="1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65"/>
        <p:cNvGrpSpPr/>
        <p:nvPr/>
      </p:nvGrpSpPr>
      <p:grpSpPr>
        <a:xfrm>
          <a:off x="0" y="0"/>
          <a:ext cx="0" cy="0"/>
          <a:chOff x="0" y="0"/>
          <a:chExt cx="0" cy="0"/>
        </a:xfrm>
      </p:grpSpPr>
      <p:grpSp>
        <p:nvGrpSpPr>
          <p:cNvPr id="2966" name="Google Shape;2966;p43"/>
          <p:cNvGrpSpPr/>
          <p:nvPr/>
        </p:nvGrpSpPr>
        <p:grpSpPr>
          <a:xfrm flipH="1">
            <a:off x="5860221" y="3670039"/>
            <a:ext cx="2867538" cy="515003"/>
            <a:chOff x="9641789" y="4060422"/>
            <a:chExt cx="3261531" cy="859771"/>
          </a:xfrm>
        </p:grpSpPr>
        <p:sp>
          <p:nvSpPr>
            <p:cNvPr id="2967" name="Google Shape;2967;p43"/>
            <p:cNvSpPr/>
            <p:nvPr/>
          </p:nvSpPr>
          <p:spPr>
            <a:xfrm>
              <a:off x="12828373" y="4326413"/>
              <a:ext cx="672" cy="6620"/>
            </a:xfrm>
            <a:custGeom>
              <a:avLst/>
              <a:gdLst/>
              <a:ahLst/>
              <a:cxnLst/>
              <a:rect l="l" t="t" r="r" b="b"/>
              <a:pathLst>
                <a:path w="4" h="39" extrusionOk="0">
                  <a:moveTo>
                    <a:pt x="4" y="0"/>
                  </a:moveTo>
                  <a:lnTo>
                    <a:pt x="0" y="39"/>
                  </a:lnTo>
                  <a:lnTo>
                    <a:pt x="4" y="35"/>
                  </a:lnTo>
                  <a:lnTo>
                    <a:pt x="4" y="0"/>
                  </a:lnTo>
                  <a:close/>
                </a:path>
              </a:pathLst>
            </a:custGeom>
            <a:solidFill>
              <a:srgbClr val="3DB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43"/>
            <p:cNvSpPr/>
            <p:nvPr/>
          </p:nvSpPr>
          <p:spPr>
            <a:xfrm>
              <a:off x="9792019" y="4540122"/>
              <a:ext cx="3697" cy="19522"/>
            </a:xfrm>
            <a:custGeom>
              <a:avLst/>
              <a:gdLst/>
              <a:ahLst/>
              <a:cxnLst/>
              <a:rect l="l" t="t" r="r" b="b"/>
              <a:pathLst>
                <a:path w="22" h="115" extrusionOk="0">
                  <a:moveTo>
                    <a:pt x="0" y="0"/>
                  </a:moveTo>
                  <a:cubicBezTo>
                    <a:pt x="0" y="28"/>
                    <a:pt x="2" y="65"/>
                    <a:pt x="5" y="112"/>
                  </a:cubicBezTo>
                  <a:lnTo>
                    <a:pt x="21" y="114"/>
                  </a:lnTo>
                  <a:lnTo>
                    <a:pt x="11" y="0"/>
                  </a:lnTo>
                  <a:close/>
                </a:path>
              </a:pathLst>
            </a:custGeom>
            <a:solidFill>
              <a:srgbClr val="3DB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43"/>
            <p:cNvSpPr/>
            <p:nvPr/>
          </p:nvSpPr>
          <p:spPr>
            <a:xfrm>
              <a:off x="9794372" y="4569827"/>
              <a:ext cx="222320" cy="226620"/>
            </a:xfrm>
            <a:custGeom>
              <a:avLst/>
              <a:gdLst/>
              <a:ahLst/>
              <a:cxnLst/>
              <a:rect l="l" t="t" r="r" b="b"/>
              <a:pathLst>
                <a:path w="1323" h="1335" extrusionOk="0">
                  <a:moveTo>
                    <a:pt x="598" y="0"/>
                  </a:moveTo>
                  <a:cubicBezTo>
                    <a:pt x="628" y="6"/>
                    <a:pt x="656" y="9"/>
                    <a:pt x="682" y="14"/>
                  </a:cubicBezTo>
                  <a:cubicBezTo>
                    <a:pt x="784" y="35"/>
                    <a:pt x="845" y="53"/>
                    <a:pt x="866" y="69"/>
                  </a:cubicBezTo>
                  <a:cubicBezTo>
                    <a:pt x="847" y="72"/>
                    <a:pt x="798" y="78"/>
                    <a:pt x="721" y="86"/>
                  </a:cubicBezTo>
                  <a:cubicBezTo>
                    <a:pt x="640" y="97"/>
                    <a:pt x="589" y="100"/>
                    <a:pt x="568" y="100"/>
                  </a:cubicBezTo>
                  <a:cubicBezTo>
                    <a:pt x="548" y="101"/>
                    <a:pt x="528" y="101"/>
                    <a:pt x="508" y="101"/>
                  </a:cubicBezTo>
                  <a:cubicBezTo>
                    <a:pt x="367" y="101"/>
                    <a:pt x="227" y="90"/>
                    <a:pt x="88" y="69"/>
                  </a:cubicBezTo>
                  <a:cubicBezTo>
                    <a:pt x="62" y="63"/>
                    <a:pt x="32" y="56"/>
                    <a:pt x="0" y="48"/>
                  </a:cubicBezTo>
                  <a:lnTo>
                    <a:pt x="0" y="48"/>
                  </a:lnTo>
                  <a:cubicBezTo>
                    <a:pt x="7" y="121"/>
                    <a:pt x="18" y="207"/>
                    <a:pt x="28" y="309"/>
                  </a:cubicBezTo>
                  <a:cubicBezTo>
                    <a:pt x="137" y="326"/>
                    <a:pt x="237" y="346"/>
                    <a:pt x="326" y="362"/>
                  </a:cubicBezTo>
                  <a:cubicBezTo>
                    <a:pt x="247" y="383"/>
                    <a:pt x="165" y="397"/>
                    <a:pt x="83" y="400"/>
                  </a:cubicBezTo>
                  <a:lnTo>
                    <a:pt x="39" y="400"/>
                  </a:lnTo>
                  <a:cubicBezTo>
                    <a:pt x="48" y="467"/>
                    <a:pt x="56" y="537"/>
                    <a:pt x="65" y="614"/>
                  </a:cubicBezTo>
                  <a:cubicBezTo>
                    <a:pt x="93" y="828"/>
                    <a:pt x="121" y="1014"/>
                    <a:pt x="147" y="1173"/>
                  </a:cubicBezTo>
                  <a:cubicBezTo>
                    <a:pt x="332" y="1228"/>
                    <a:pt x="600" y="1271"/>
                    <a:pt x="950" y="1305"/>
                  </a:cubicBezTo>
                  <a:cubicBezTo>
                    <a:pt x="1078" y="1315"/>
                    <a:pt x="1203" y="1326"/>
                    <a:pt x="1322" y="1334"/>
                  </a:cubicBezTo>
                  <a:cubicBezTo>
                    <a:pt x="1313" y="1254"/>
                    <a:pt x="1301" y="1166"/>
                    <a:pt x="1282" y="1070"/>
                  </a:cubicBezTo>
                  <a:cubicBezTo>
                    <a:pt x="1248" y="882"/>
                    <a:pt x="1219" y="696"/>
                    <a:pt x="1189" y="511"/>
                  </a:cubicBezTo>
                  <a:cubicBezTo>
                    <a:pt x="1099" y="489"/>
                    <a:pt x="1056" y="465"/>
                    <a:pt x="1056" y="439"/>
                  </a:cubicBezTo>
                  <a:cubicBezTo>
                    <a:pt x="1056" y="418"/>
                    <a:pt x="1084" y="402"/>
                    <a:pt x="1140" y="398"/>
                  </a:cubicBezTo>
                  <a:lnTo>
                    <a:pt x="1096" y="0"/>
                  </a:lnTo>
                  <a:close/>
                </a:path>
              </a:pathLst>
            </a:custGeom>
            <a:solidFill>
              <a:srgbClr val="317EAF">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43"/>
            <p:cNvSpPr/>
            <p:nvPr/>
          </p:nvSpPr>
          <p:spPr>
            <a:xfrm>
              <a:off x="12595131" y="4363587"/>
              <a:ext cx="233075" cy="331696"/>
            </a:xfrm>
            <a:custGeom>
              <a:avLst/>
              <a:gdLst/>
              <a:ahLst/>
              <a:cxnLst/>
              <a:rect l="l" t="t" r="r" b="b"/>
              <a:pathLst>
                <a:path w="1387" h="1954" extrusionOk="0">
                  <a:moveTo>
                    <a:pt x="1387" y="0"/>
                  </a:moveTo>
                  <a:lnTo>
                    <a:pt x="1387" y="0"/>
                  </a:lnTo>
                  <a:cubicBezTo>
                    <a:pt x="1248" y="125"/>
                    <a:pt x="1029" y="283"/>
                    <a:pt x="729" y="472"/>
                  </a:cubicBezTo>
                  <a:cubicBezTo>
                    <a:pt x="714" y="467"/>
                    <a:pt x="705" y="463"/>
                    <a:pt x="705" y="462"/>
                  </a:cubicBezTo>
                  <a:cubicBezTo>
                    <a:pt x="698" y="455"/>
                    <a:pt x="694" y="441"/>
                    <a:pt x="694" y="419"/>
                  </a:cubicBezTo>
                  <a:cubicBezTo>
                    <a:pt x="694" y="407"/>
                    <a:pt x="791" y="318"/>
                    <a:pt x="984" y="151"/>
                  </a:cubicBezTo>
                  <a:lnTo>
                    <a:pt x="984" y="151"/>
                  </a:lnTo>
                  <a:cubicBezTo>
                    <a:pt x="934" y="188"/>
                    <a:pt x="882" y="228"/>
                    <a:pt x="822" y="274"/>
                  </a:cubicBezTo>
                  <a:cubicBezTo>
                    <a:pt x="540" y="369"/>
                    <a:pt x="277" y="453"/>
                    <a:pt x="32" y="526"/>
                  </a:cubicBezTo>
                  <a:lnTo>
                    <a:pt x="23" y="916"/>
                  </a:lnTo>
                  <a:lnTo>
                    <a:pt x="0" y="933"/>
                  </a:lnTo>
                  <a:lnTo>
                    <a:pt x="0" y="942"/>
                  </a:lnTo>
                  <a:cubicBezTo>
                    <a:pt x="46" y="913"/>
                    <a:pt x="82" y="897"/>
                    <a:pt x="109" y="897"/>
                  </a:cubicBezTo>
                  <a:cubicBezTo>
                    <a:pt x="114" y="897"/>
                    <a:pt x="120" y="898"/>
                    <a:pt x="124" y="900"/>
                  </a:cubicBezTo>
                  <a:cubicBezTo>
                    <a:pt x="82" y="954"/>
                    <a:pt x="42" y="1003"/>
                    <a:pt x="0" y="1049"/>
                  </a:cubicBezTo>
                  <a:cubicBezTo>
                    <a:pt x="2" y="1275"/>
                    <a:pt x="2" y="1415"/>
                    <a:pt x="4" y="1470"/>
                  </a:cubicBezTo>
                  <a:cubicBezTo>
                    <a:pt x="9" y="1633"/>
                    <a:pt x="25" y="1794"/>
                    <a:pt x="47" y="1953"/>
                  </a:cubicBezTo>
                  <a:cubicBezTo>
                    <a:pt x="321" y="1740"/>
                    <a:pt x="538" y="1578"/>
                    <a:pt x="703" y="1470"/>
                  </a:cubicBezTo>
                  <a:cubicBezTo>
                    <a:pt x="912" y="1329"/>
                    <a:pt x="1134" y="1210"/>
                    <a:pt x="1366" y="1110"/>
                  </a:cubicBezTo>
                  <a:cubicBezTo>
                    <a:pt x="1353" y="1093"/>
                    <a:pt x="1353" y="896"/>
                    <a:pt x="1367" y="521"/>
                  </a:cubicBezTo>
                  <a:lnTo>
                    <a:pt x="1367" y="521"/>
                  </a:lnTo>
                  <a:cubicBezTo>
                    <a:pt x="1311" y="556"/>
                    <a:pt x="1250" y="584"/>
                    <a:pt x="1187" y="609"/>
                  </a:cubicBezTo>
                  <a:cubicBezTo>
                    <a:pt x="1182" y="619"/>
                    <a:pt x="1178" y="624"/>
                    <a:pt x="1175" y="624"/>
                  </a:cubicBezTo>
                  <a:cubicBezTo>
                    <a:pt x="1170" y="624"/>
                    <a:pt x="1168" y="613"/>
                    <a:pt x="1168" y="591"/>
                  </a:cubicBezTo>
                  <a:cubicBezTo>
                    <a:pt x="1168" y="588"/>
                    <a:pt x="1203" y="567"/>
                    <a:pt x="1273" y="526"/>
                  </a:cubicBezTo>
                  <a:cubicBezTo>
                    <a:pt x="1306" y="505"/>
                    <a:pt x="1338" y="484"/>
                    <a:pt x="1371" y="462"/>
                  </a:cubicBezTo>
                  <a:lnTo>
                    <a:pt x="1371" y="442"/>
                  </a:lnTo>
                  <a:cubicBezTo>
                    <a:pt x="1378" y="256"/>
                    <a:pt x="1383" y="107"/>
                    <a:pt x="1387" y="0"/>
                  </a:cubicBezTo>
                  <a:close/>
                </a:path>
              </a:pathLst>
            </a:custGeom>
            <a:solidFill>
              <a:srgbClr val="317EAF">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43"/>
            <p:cNvSpPr/>
            <p:nvPr/>
          </p:nvSpPr>
          <p:spPr>
            <a:xfrm>
              <a:off x="12515479" y="4521959"/>
              <a:ext cx="79820" cy="58734"/>
            </a:xfrm>
            <a:custGeom>
              <a:avLst/>
              <a:gdLst/>
              <a:ahLst/>
              <a:cxnLst/>
              <a:rect l="l" t="t" r="r" b="b"/>
              <a:pathLst>
                <a:path w="475" h="346" extrusionOk="0">
                  <a:moveTo>
                    <a:pt x="474" y="0"/>
                  </a:moveTo>
                  <a:cubicBezTo>
                    <a:pt x="343" y="98"/>
                    <a:pt x="185" y="214"/>
                    <a:pt x="1" y="345"/>
                  </a:cubicBezTo>
                  <a:cubicBezTo>
                    <a:pt x="67" y="312"/>
                    <a:pt x="134" y="277"/>
                    <a:pt x="202" y="244"/>
                  </a:cubicBezTo>
                  <a:cubicBezTo>
                    <a:pt x="295" y="156"/>
                    <a:pt x="362" y="95"/>
                    <a:pt x="402" y="63"/>
                  </a:cubicBezTo>
                  <a:cubicBezTo>
                    <a:pt x="428" y="40"/>
                    <a:pt x="453" y="25"/>
                    <a:pt x="474" y="11"/>
                  </a:cubicBezTo>
                  <a:lnTo>
                    <a:pt x="474" y="0"/>
                  </a:lnTo>
                  <a:close/>
                </a:path>
              </a:pathLst>
            </a:custGeom>
            <a:solidFill>
              <a:srgbClr val="6E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43"/>
            <p:cNvSpPr/>
            <p:nvPr/>
          </p:nvSpPr>
          <p:spPr>
            <a:xfrm>
              <a:off x="12426585" y="4541819"/>
              <a:ext cx="183670" cy="262437"/>
            </a:xfrm>
            <a:custGeom>
              <a:avLst/>
              <a:gdLst/>
              <a:ahLst/>
              <a:cxnLst/>
              <a:rect l="l" t="t" r="r" b="b"/>
              <a:pathLst>
                <a:path w="1093" h="1546" extrusionOk="0">
                  <a:moveTo>
                    <a:pt x="936" y="434"/>
                  </a:moveTo>
                  <a:cubicBezTo>
                    <a:pt x="940" y="438"/>
                    <a:pt x="944" y="440"/>
                    <a:pt x="947" y="440"/>
                  </a:cubicBezTo>
                  <a:cubicBezTo>
                    <a:pt x="949" y="440"/>
                    <a:pt x="950" y="439"/>
                    <a:pt x="950" y="439"/>
                  </a:cubicBezTo>
                  <a:cubicBezTo>
                    <a:pt x="954" y="439"/>
                    <a:pt x="956" y="449"/>
                    <a:pt x="956" y="472"/>
                  </a:cubicBezTo>
                  <a:cubicBezTo>
                    <a:pt x="956" y="493"/>
                    <a:pt x="921" y="527"/>
                    <a:pt x="850" y="572"/>
                  </a:cubicBezTo>
                  <a:cubicBezTo>
                    <a:pt x="775" y="621"/>
                    <a:pt x="728" y="651"/>
                    <a:pt x="712" y="662"/>
                  </a:cubicBezTo>
                  <a:cubicBezTo>
                    <a:pt x="701" y="660"/>
                    <a:pt x="691" y="656"/>
                    <a:pt x="682" y="653"/>
                  </a:cubicBezTo>
                  <a:cubicBezTo>
                    <a:pt x="672" y="646"/>
                    <a:pt x="668" y="630"/>
                    <a:pt x="668" y="609"/>
                  </a:cubicBezTo>
                  <a:cubicBezTo>
                    <a:pt x="668" y="593"/>
                    <a:pt x="707" y="558"/>
                    <a:pt x="782" y="507"/>
                  </a:cubicBezTo>
                  <a:cubicBezTo>
                    <a:pt x="859" y="456"/>
                    <a:pt x="910" y="434"/>
                    <a:pt x="936" y="434"/>
                  </a:cubicBezTo>
                  <a:close/>
                  <a:moveTo>
                    <a:pt x="1003" y="1"/>
                  </a:moveTo>
                  <a:cubicBezTo>
                    <a:pt x="945" y="65"/>
                    <a:pt x="884" y="127"/>
                    <a:pt x="815" y="183"/>
                  </a:cubicBezTo>
                  <a:cubicBezTo>
                    <a:pt x="652" y="318"/>
                    <a:pt x="444" y="434"/>
                    <a:pt x="191" y="530"/>
                  </a:cubicBezTo>
                  <a:cubicBezTo>
                    <a:pt x="179" y="530"/>
                    <a:pt x="167" y="527"/>
                    <a:pt x="156" y="521"/>
                  </a:cubicBezTo>
                  <a:cubicBezTo>
                    <a:pt x="149" y="516"/>
                    <a:pt x="146" y="509"/>
                    <a:pt x="144" y="502"/>
                  </a:cubicBezTo>
                  <a:lnTo>
                    <a:pt x="5" y="602"/>
                  </a:lnTo>
                  <a:cubicBezTo>
                    <a:pt x="2" y="669"/>
                    <a:pt x="2" y="733"/>
                    <a:pt x="0" y="796"/>
                  </a:cubicBezTo>
                  <a:lnTo>
                    <a:pt x="153" y="777"/>
                  </a:lnTo>
                  <a:lnTo>
                    <a:pt x="153" y="777"/>
                  </a:lnTo>
                  <a:cubicBezTo>
                    <a:pt x="104" y="798"/>
                    <a:pt x="53" y="821"/>
                    <a:pt x="0" y="842"/>
                  </a:cubicBezTo>
                  <a:lnTo>
                    <a:pt x="0" y="1117"/>
                  </a:lnTo>
                  <a:cubicBezTo>
                    <a:pt x="21" y="1098"/>
                    <a:pt x="70" y="1077"/>
                    <a:pt x="146" y="1054"/>
                  </a:cubicBezTo>
                  <a:cubicBezTo>
                    <a:pt x="231" y="1027"/>
                    <a:pt x="293" y="1014"/>
                    <a:pt x="332" y="1014"/>
                  </a:cubicBezTo>
                  <a:cubicBezTo>
                    <a:pt x="341" y="1014"/>
                    <a:pt x="348" y="1014"/>
                    <a:pt x="354" y="1016"/>
                  </a:cubicBezTo>
                  <a:cubicBezTo>
                    <a:pt x="354" y="1017"/>
                    <a:pt x="355" y="1017"/>
                    <a:pt x="356" y="1017"/>
                  </a:cubicBezTo>
                  <a:cubicBezTo>
                    <a:pt x="357" y="1017"/>
                    <a:pt x="359" y="1017"/>
                    <a:pt x="361" y="1016"/>
                  </a:cubicBezTo>
                  <a:cubicBezTo>
                    <a:pt x="367" y="1017"/>
                    <a:pt x="367" y="1030"/>
                    <a:pt x="367" y="1051"/>
                  </a:cubicBezTo>
                  <a:cubicBezTo>
                    <a:pt x="367" y="1096"/>
                    <a:pt x="328" y="1135"/>
                    <a:pt x="247" y="1166"/>
                  </a:cubicBezTo>
                  <a:cubicBezTo>
                    <a:pt x="183" y="1194"/>
                    <a:pt x="112" y="1208"/>
                    <a:pt x="42" y="1210"/>
                  </a:cubicBezTo>
                  <a:cubicBezTo>
                    <a:pt x="27" y="1210"/>
                    <a:pt x="13" y="1205"/>
                    <a:pt x="2" y="1194"/>
                  </a:cubicBezTo>
                  <a:lnTo>
                    <a:pt x="2" y="1194"/>
                  </a:lnTo>
                  <a:cubicBezTo>
                    <a:pt x="5" y="1321"/>
                    <a:pt x="11" y="1438"/>
                    <a:pt x="20" y="1545"/>
                  </a:cubicBezTo>
                  <a:cubicBezTo>
                    <a:pt x="72" y="1521"/>
                    <a:pt x="198" y="1484"/>
                    <a:pt x="398" y="1440"/>
                  </a:cubicBezTo>
                  <a:cubicBezTo>
                    <a:pt x="607" y="1391"/>
                    <a:pt x="766" y="1352"/>
                    <a:pt x="880" y="1321"/>
                  </a:cubicBezTo>
                  <a:lnTo>
                    <a:pt x="1092" y="1226"/>
                  </a:lnTo>
                  <a:lnTo>
                    <a:pt x="1052" y="917"/>
                  </a:lnTo>
                  <a:lnTo>
                    <a:pt x="1052" y="914"/>
                  </a:lnTo>
                  <a:lnTo>
                    <a:pt x="1049" y="905"/>
                  </a:lnTo>
                  <a:cubicBezTo>
                    <a:pt x="1026" y="744"/>
                    <a:pt x="1012" y="583"/>
                    <a:pt x="1005" y="421"/>
                  </a:cubicBezTo>
                  <a:cubicBezTo>
                    <a:pt x="1005" y="367"/>
                    <a:pt x="1005" y="227"/>
                    <a:pt x="1003" y="1"/>
                  </a:cubicBezTo>
                  <a:close/>
                </a:path>
              </a:pathLst>
            </a:custGeom>
            <a:solidFill>
              <a:srgbClr val="317EAF">
                <a:alpha val="35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43"/>
            <p:cNvSpPr/>
            <p:nvPr/>
          </p:nvSpPr>
          <p:spPr>
            <a:xfrm>
              <a:off x="9994006" y="4643836"/>
              <a:ext cx="2443842" cy="276357"/>
            </a:xfrm>
            <a:custGeom>
              <a:avLst/>
              <a:gdLst/>
              <a:ahLst/>
              <a:cxnLst/>
              <a:rect l="l" t="t" r="r" b="b"/>
              <a:pathLst>
                <a:path w="14543" h="1628" extrusionOk="0">
                  <a:moveTo>
                    <a:pt x="2858" y="711"/>
                  </a:moveTo>
                  <a:cubicBezTo>
                    <a:pt x="2986" y="711"/>
                    <a:pt x="3155" y="715"/>
                    <a:pt x="3365" y="723"/>
                  </a:cubicBezTo>
                  <a:cubicBezTo>
                    <a:pt x="3908" y="744"/>
                    <a:pt x="4231" y="778"/>
                    <a:pt x="4331" y="828"/>
                  </a:cubicBezTo>
                  <a:cubicBezTo>
                    <a:pt x="4236" y="856"/>
                    <a:pt x="4173" y="870"/>
                    <a:pt x="4140" y="870"/>
                  </a:cubicBezTo>
                  <a:lnTo>
                    <a:pt x="4140" y="869"/>
                  </a:lnTo>
                  <a:cubicBezTo>
                    <a:pt x="3730" y="869"/>
                    <a:pt x="3442" y="862"/>
                    <a:pt x="3277" y="846"/>
                  </a:cubicBezTo>
                  <a:cubicBezTo>
                    <a:pt x="2883" y="811"/>
                    <a:pt x="2646" y="790"/>
                    <a:pt x="2567" y="786"/>
                  </a:cubicBezTo>
                  <a:cubicBezTo>
                    <a:pt x="2567" y="785"/>
                    <a:pt x="2566" y="781"/>
                    <a:pt x="2562" y="778"/>
                  </a:cubicBezTo>
                  <a:cubicBezTo>
                    <a:pt x="2557" y="767"/>
                    <a:pt x="2555" y="753"/>
                    <a:pt x="2557" y="742"/>
                  </a:cubicBezTo>
                  <a:cubicBezTo>
                    <a:pt x="2557" y="721"/>
                    <a:pt x="2657" y="711"/>
                    <a:pt x="2858" y="711"/>
                  </a:cubicBezTo>
                  <a:close/>
                  <a:moveTo>
                    <a:pt x="14481" y="1"/>
                  </a:moveTo>
                  <a:lnTo>
                    <a:pt x="14469" y="10"/>
                  </a:lnTo>
                  <a:cubicBezTo>
                    <a:pt x="13607" y="85"/>
                    <a:pt x="12744" y="146"/>
                    <a:pt x="11883" y="195"/>
                  </a:cubicBezTo>
                  <a:cubicBezTo>
                    <a:pt x="11847" y="204"/>
                    <a:pt x="11796" y="217"/>
                    <a:pt x="11727" y="229"/>
                  </a:cubicBezTo>
                  <a:cubicBezTo>
                    <a:pt x="11636" y="245"/>
                    <a:pt x="11584" y="255"/>
                    <a:pt x="11566" y="259"/>
                  </a:cubicBezTo>
                  <a:lnTo>
                    <a:pt x="10411" y="267"/>
                  </a:lnTo>
                  <a:lnTo>
                    <a:pt x="10300" y="267"/>
                  </a:lnTo>
                  <a:cubicBezTo>
                    <a:pt x="10043" y="278"/>
                    <a:pt x="9783" y="287"/>
                    <a:pt x="9524" y="294"/>
                  </a:cubicBezTo>
                  <a:cubicBezTo>
                    <a:pt x="9466" y="297"/>
                    <a:pt x="9408" y="301"/>
                    <a:pt x="9354" y="306"/>
                  </a:cubicBezTo>
                  <a:cubicBezTo>
                    <a:pt x="9138" y="334"/>
                    <a:pt x="9019" y="348"/>
                    <a:pt x="8993" y="350"/>
                  </a:cubicBezTo>
                  <a:lnTo>
                    <a:pt x="8041" y="350"/>
                  </a:lnTo>
                  <a:cubicBezTo>
                    <a:pt x="7979" y="366"/>
                    <a:pt x="7821" y="383"/>
                    <a:pt x="7565" y="404"/>
                  </a:cubicBezTo>
                  <a:lnTo>
                    <a:pt x="6068" y="404"/>
                  </a:lnTo>
                  <a:lnTo>
                    <a:pt x="5986" y="392"/>
                  </a:lnTo>
                  <a:lnTo>
                    <a:pt x="5022" y="385"/>
                  </a:lnTo>
                  <a:cubicBezTo>
                    <a:pt x="4911" y="360"/>
                    <a:pt x="4718" y="347"/>
                    <a:pt x="4441" y="347"/>
                  </a:cubicBezTo>
                  <a:cubicBezTo>
                    <a:pt x="4314" y="347"/>
                    <a:pt x="4168" y="349"/>
                    <a:pt x="4005" y="355"/>
                  </a:cubicBezTo>
                  <a:lnTo>
                    <a:pt x="3989" y="308"/>
                  </a:lnTo>
                  <a:cubicBezTo>
                    <a:pt x="4010" y="292"/>
                    <a:pt x="4031" y="276"/>
                    <a:pt x="4056" y="264"/>
                  </a:cubicBezTo>
                  <a:cubicBezTo>
                    <a:pt x="3116" y="229"/>
                    <a:pt x="2176" y="176"/>
                    <a:pt x="1237" y="110"/>
                  </a:cubicBezTo>
                  <a:cubicBezTo>
                    <a:pt x="1186" y="115"/>
                    <a:pt x="1121" y="122"/>
                    <a:pt x="1042" y="131"/>
                  </a:cubicBezTo>
                  <a:cubicBezTo>
                    <a:pt x="919" y="145"/>
                    <a:pt x="846" y="152"/>
                    <a:pt x="823" y="152"/>
                  </a:cubicBezTo>
                  <a:cubicBezTo>
                    <a:pt x="614" y="152"/>
                    <a:pt x="408" y="138"/>
                    <a:pt x="201" y="110"/>
                  </a:cubicBezTo>
                  <a:cubicBezTo>
                    <a:pt x="134" y="103"/>
                    <a:pt x="67" y="90"/>
                    <a:pt x="1" y="75"/>
                  </a:cubicBezTo>
                  <a:lnTo>
                    <a:pt x="1" y="75"/>
                  </a:lnTo>
                  <a:cubicBezTo>
                    <a:pt x="31" y="260"/>
                    <a:pt x="60" y="446"/>
                    <a:pt x="94" y="632"/>
                  </a:cubicBezTo>
                  <a:cubicBezTo>
                    <a:pt x="111" y="730"/>
                    <a:pt x="125" y="818"/>
                    <a:pt x="136" y="897"/>
                  </a:cubicBezTo>
                  <a:cubicBezTo>
                    <a:pt x="152" y="1007"/>
                    <a:pt x="159" y="1118"/>
                    <a:pt x="157" y="1230"/>
                  </a:cubicBezTo>
                  <a:cubicBezTo>
                    <a:pt x="777" y="1403"/>
                    <a:pt x="1461" y="1505"/>
                    <a:pt x="2206" y="1535"/>
                  </a:cubicBezTo>
                  <a:cubicBezTo>
                    <a:pt x="2557" y="1549"/>
                    <a:pt x="3059" y="1556"/>
                    <a:pt x="3709" y="1556"/>
                  </a:cubicBezTo>
                  <a:cubicBezTo>
                    <a:pt x="3970" y="1556"/>
                    <a:pt x="4256" y="1555"/>
                    <a:pt x="4566" y="1552"/>
                  </a:cubicBezTo>
                  <a:cubicBezTo>
                    <a:pt x="6678" y="1600"/>
                    <a:pt x="8233" y="1626"/>
                    <a:pt x="9227" y="1628"/>
                  </a:cubicBezTo>
                  <a:cubicBezTo>
                    <a:pt x="9717" y="1551"/>
                    <a:pt x="10488" y="1479"/>
                    <a:pt x="11540" y="1414"/>
                  </a:cubicBezTo>
                  <a:cubicBezTo>
                    <a:pt x="12374" y="1361"/>
                    <a:pt x="13375" y="1202"/>
                    <a:pt x="14543" y="935"/>
                  </a:cubicBezTo>
                  <a:cubicBezTo>
                    <a:pt x="14543" y="935"/>
                    <a:pt x="14542" y="935"/>
                    <a:pt x="14540" y="935"/>
                  </a:cubicBezTo>
                  <a:cubicBezTo>
                    <a:pt x="14535" y="935"/>
                    <a:pt x="14520" y="937"/>
                    <a:pt x="14497" y="944"/>
                  </a:cubicBezTo>
                  <a:cubicBezTo>
                    <a:pt x="14489" y="837"/>
                    <a:pt x="14483" y="720"/>
                    <a:pt x="14480" y="593"/>
                  </a:cubicBezTo>
                  <a:cubicBezTo>
                    <a:pt x="14466" y="579"/>
                    <a:pt x="14460" y="560"/>
                    <a:pt x="14462" y="541"/>
                  </a:cubicBezTo>
                  <a:cubicBezTo>
                    <a:pt x="14464" y="530"/>
                    <a:pt x="14469" y="522"/>
                    <a:pt x="14478" y="516"/>
                  </a:cubicBezTo>
                  <a:cubicBezTo>
                    <a:pt x="14476" y="429"/>
                    <a:pt x="14476" y="336"/>
                    <a:pt x="14478" y="241"/>
                  </a:cubicBezTo>
                  <a:lnTo>
                    <a:pt x="14478" y="241"/>
                  </a:lnTo>
                  <a:cubicBezTo>
                    <a:pt x="14205" y="346"/>
                    <a:pt x="13922" y="425"/>
                    <a:pt x="13633" y="472"/>
                  </a:cubicBezTo>
                  <a:cubicBezTo>
                    <a:pt x="13314" y="529"/>
                    <a:pt x="12777" y="586"/>
                    <a:pt x="12025" y="648"/>
                  </a:cubicBezTo>
                  <a:cubicBezTo>
                    <a:pt x="12018" y="630"/>
                    <a:pt x="12013" y="613"/>
                    <a:pt x="12011" y="595"/>
                  </a:cubicBezTo>
                  <a:cubicBezTo>
                    <a:pt x="12565" y="481"/>
                    <a:pt x="13068" y="392"/>
                    <a:pt x="13524" y="323"/>
                  </a:cubicBezTo>
                  <a:cubicBezTo>
                    <a:pt x="13607" y="311"/>
                    <a:pt x="13924" y="269"/>
                    <a:pt x="14478" y="195"/>
                  </a:cubicBezTo>
                  <a:cubicBezTo>
                    <a:pt x="14478" y="132"/>
                    <a:pt x="14480" y="68"/>
                    <a:pt x="14481" y="1"/>
                  </a:cubicBezTo>
                  <a:close/>
                </a:path>
              </a:pathLst>
            </a:custGeom>
            <a:solidFill>
              <a:srgbClr val="317EAF">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43"/>
            <p:cNvSpPr/>
            <p:nvPr/>
          </p:nvSpPr>
          <p:spPr>
            <a:xfrm>
              <a:off x="12733430" y="4186882"/>
              <a:ext cx="108387" cy="223225"/>
            </a:xfrm>
            <a:custGeom>
              <a:avLst/>
              <a:gdLst/>
              <a:ahLst/>
              <a:cxnLst/>
              <a:rect l="l" t="t" r="r" b="b"/>
              <a:pathLst>
                <a:path w="645" h="1315" extrusionOk="0">
                  <a:moveTo>
                    <a:pt x="644" y="0"/>
                  </a:moveTo>
                  <a:cubicBezTo>
                    <a:pt x="639" y="2"/>
                    <a:pt x="450" y="144"/>
                    <a:pt x="80" y="424"/>
                  </a:cubicBezTo>
                  <a:lnTo>
                    <a:pt x="1" y="1315"/>
                  </a:lnTo>
                  <a:cubicBezTo>
                    <a:pt x="59" y="1271"/>
                    <a:pt x="111" y="1229"/>
                    <a:pt x="162" y="1192"/>
                  </a:cubicBezTo>
                  <a:cubicBezTo>
                    <a:pt x="206" y="1154"/>
                    <a:pt x="255" y="1112"/>
                    <a:pt x="310" y="1066"/>
                  </a:cubicBezTo>
                  <a:cubicBezTo>
                    <a:pt x="413" y="978"/>
                    <a:pt x="497" y="910"/>
                    <a:pt x="564" y="861"/>
                  </a:cubicBezTo>
                  <a:lnTo>
                    <a:pt x="569" y="822"/>
                  </a:lnTo>
                  <a:lnTo>
                    <a:pt x="644" y="0"/>
                  </a:lnTo>
                  <a:close/>
                </a:path>
              </a:pathLst>
            </a:custGeom>
            <a:solidFill>
              <a:srgbClr val="9FDCF4">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43"/>
            <p:cNvSpPr/>
            <p:nvPr/>
          </p:nvSpPr>
          <p:spPr>
            <a:xfrm>
              <a:off x="9779584" y="4366642"/>
              <a:ext cx="391035" cy="203363"/>
            </a:xfrm>
            <a:custGeom>
              <a:avLst/>
              <a:gdLst/>
              <a:ahLst/>
              <a:cxnLst/>
              <a:rect l="l" t="t" r="r" b="b"/>
              <a:pathLst>
                <a:path w="2327" h="1198" extrusionOk="0">
                  <a:moveTo>
                    <a:pt x="526" y="267"/>
                  </a:moveTo>
                  <a:cubicBezTo>
                    <a:pt x="569" y="267"/>
                    <a:pt x="621" y="288"/>
                    <a:pt x="682" y="328"/>
                  </a:cubicBezTo>
                  <a:cubicBezTo>
                    <a:pt x="765" y="384"/>
                    <a:pt x="837" y="454"/>
                    <a:pt x="895" y="535"/>
                  </a:cubicBezTo>
                  <a:cubicBezTo>
                    <a:pt x="958" y="621"/>
                    <a:pt x="989" y="684"/>
                    <a:pt x="989" y="728"/>
                  </a:cubicBezTo>
                  <a:cubicBezTo>
                    <a:pt x="989" y="785"/>
                    <a:pt x="977" y="827"/>
                    <a:pt x="954" y="856"/>
                  </a:cubicBezTo>
                  <a:cubicBezTo>
                    <a:pt x="909" y="910"/>
                    <a:pt x="817" y="936"/>
                    <a:pt x="681" y="936"/>
                  </a:cubicBezTo>
                  <a:cubicBezTo>
                    <a:pt x="511" y="936"/>
                    <a:pt x="409" y="884"/>
                    <a:pt x="376" y="778"/>
                  </a:cubicBezTo>
                  <a:cubicBezTo>
                    <a:pt x="374" y="670"/>
                    <a:pt x="374" y="612"/>
                    <a:pt x="374" y="603"/>
                  </a:cubicBezTo>
                  <a:cubicBezTo>
                    <a:pt x="374" y="379"/>
                    <a:pt x="425" y="267"/>
                    <a:pt x="526" y="267"/>
                  </a:cubicBezTo>
                  <a:close/>
                  <a:moveTo>
                    <a:pt x="1" y="0"/>
                  </a:moveTo>
                  <a:lnTo>
                    <a:pt x="85" y="1020"/>
                  </a:lnTo>
                  <a:lnTo>
                    <a:pt x="95" y="1136"/>
                  </a:lnTo>
                  <a:cubicBezTo>
                    <a:pt x="137" y="1140"/>
                    <a:pt x="197" y="1145"/>
                    <a:pt x="278" y="1154"/>
                  </a:cubicBezTo>
                  <a:cubicBezTo>
                    <a:pt x="434" y="1164"/>
                    <a:pt x="569" y="1178"/>
                    <a:pt x="686" y="1197"/>
                  </a:cubicBezTo>
                  <a:lnTo>
                    <a:pt x="1184" y="1197"/>
                  </a:lnTo>
                  <a:lnTo>
                    <a:pt x="1119" y="454"/>
                  </a:lnTo>
                  <a:lnTo>
                    <a:pt x="1664" y="338"/>
                  </a:lnTo>
                  <a:lnTo>
                    <a:pt x="2327" y="202"/>
                  </a:lnTo>
                  <a:lnTo>
                    <a:pt x="2320" y="202"/>
                  </a:lnTo>
                  <a:lnTo>
                    <a:pt x="1"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43"/>
            <p:cNvSpPr/>
            <p:nvPr/>
          </p:nvSpPr>
          <p:spPr>
            <a:xfrm>
              <a:off x="12425072" y="4365284"/>
              <a:ext cx="182494" cy="280261"/>
            </a:xfrm>
            <a:custGeom>
              <a:avLst/>
              <a:gdLst/>
              <a:ahLst/>
              <a:cxnLst/>
              <a:rect l="l" t="t" r="r" b="b"/>
              <a:pathLst>
                <a:path w="1086" h="1651" extrusionOk="0">
                  <a:moveTo>
                    <a:pt x="1082" y="1"/>
                  </a:moveTo>
                  <a:cubicBezTo>
                    <a:pt x="693" y="296"/>
                    <a:pt x="384" y="525"/>
                    <a:pt x="158" y="690"/>
                  </a:cubicBezTo>
                  <a:cubicBezTo>
                    <a:pt x="127" y="715"/>
                    <a:pt x="95" y="739"/>
                    <a:pt x="65" y="760"/>
                  </a:cubicBezTo>
                  <a:lnTo>
                    <a:pt x="0" y="1651"/>
                  </a:lnTo>
                  <a:lnTo>
                    <a:pt x="0" y="1651"/>
                  </a:lnTo>
                  <a:lnTo>
                    <a:pt x="13" y="1642"/>
                  </a:lnTo>
                  <a:lnTo>
                    <a:pt x="153" y="1542"/>
                  </a:lnTo>
                  <a:cubicBezTo>
                    <a:pt x="151" y="1535"/>
                    <a:pt x="151" y="1526"/>
                    <a:pt x="151" y="1517"/>
                  </a:cubicBezTo>
                  <a:cubicBezTo>
                    <a:pt x="151" y="1488"/>
                    <a:pt x="246" y="1423"/>
                    <a:pt x="439" y="1321"/>
                  </a:cubicBezTo>
                  <a:cubicBezTo>
                    <a:pt x="472" y="1304"/>
                    <a:pt x="505" y="1286"/>
                    <a:pt x="539" y="1268"/>
                  </a:cubicBezTo>
                  <a:cubicBezTo>
                    <a:pt x="723" y="1137"/>
                    <a:pt x="881" y="1023"/>
                    <a:pt x="1012" y="923"/>
                  </a:cubicBezTo>
                  <a:lnTo>
                    <a:pt x="1035" y="906"/>
                  </a:lnTo>
                  <a:lnTo>
                    <a:pt x="1044" y="516"/>
                  </a:lnTo>
                  <a:lnTo>
                    <a:pt x="1086" y="1"/>
                  </a:lnTo>
                  <a:close/>
                </a:path>
              </a:pathLst>
            </a:custGeom>
            <a:solidFill>
              <a:srgbClr val="9FDCF4">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43"/>
            <p:cNvSpPr/>
            <p:nvPr/>
          </p:nvSpPr>
          <p:spPr>
            <a:xfrm>
              <a:off x="9967287" y="4439463"/>
              <a:ext cx="2468880" cy="254289"/>
            </a:xfrm>
            <a:custGeom>
              <a:avLst/>
              <a:gdLst/>
              <a:ahLst/>
              <a:cxnLst/>
              <a:rect l="l" t="t" r="r" b="b"/>
              <a:pathLst>
                <a:path w="14692" h="1498" extrusionOk="0">
                  <a:moveTo>
                    <a:pt x="1753" y="331"/>
                  </a:moveTo>
                  <a:cubicBezTo>
                    <a:pt x="1842" y="331"/>
                    <a:pt x="1885" y="393"/>
                    <a:pt x="1883" y="516"/>
                  </a:cubicBezTo>
                  <a:cubicBezTo>
                    <a:pt x="1885" y="574"/>
                    <a:pt x="1873" y="632"/>
                    <a:pt x="1850" y="684"/>
                  </a:cubicBezTo>
                  <a:cubicBezTo>
                    <a:pt x="1820" y="754"/>
                    <a:pt x="1769" y="789"/>
                    <a:pt x="1701" y="789"/>
                  </a:cubicBezTo>
                  <a:cubicBezTo>
                    <a:pt x="1627" y="789"/>
                    <a:pt x="1576" y="761"/>
                    <a:pt x="1548" y="709"/>
                  </a:cubicBezTo>
                  <a:cubicBezTo>
                    <a:pt x="1536" y="653"/>
                    <a:pt x="1531" y="623"/>
                    <a:pt x="1531" y="619"/>
                  </a:cubicBezTo>
                  <a:cubicBezTo>
                    <a:pt x="1531" y="451"/>
                    <a:pt x="1589" y="356"/>
                    <a:pt x="1708" y="335"/>
                  </a:cubicBezTo>
                  <a:cubicBezTo>
                    <a:pt x="1724" y="332"/>
                    <a:pt x="1739" y="331"/>
                    <a:pt x="1753" y="331"/>
                  </a:cubicBezTo>
                  <a:close/>
                  <a:moveTo>
                    <a:pt x="12677" y="453"/>
                  </a:moveTo>
                  <a:cubicBezTo>
                    <a:pt x="12760" y="453"/>
                    <a:pt x="12801" y="512"/>
                    <a:pt x="12800" y="628"/>
                  </a:cubicBezTo>
                  <a:cubicBezTo>
                    <a:pt x="12800" y="667"/>
                    <a:pt x="12782" y="719"/>
                    <a:pt x="12745" y="786"/>
                  </a:cubicBezTo>
                  <a:cubicBezTo>
                    <a:pt x="12698" y="868"/>
                    <a:pt x="12645" y="910"/>
                    <a:pt x="12586" y="910"/>
                  </a:cubicBezTo>
                  <a:cubicBezTo>
                    <a:pt x="12519" y="910"/>
                    <a:pt x="12472" y="882"/>
                    <a:pt x="12447" y="828"/>
                  </a:cubicBezTo>
                  <a:cubicBezTo>
                    <a:pt x="12435" y="770"/>
                    <a:pt x="12430" y="740"/>
                    <a:pt x="12430" y="735"/>
                  </a:cubicBezTo>
                  <a:cubicBezTo>
                    <a:pt x="12430" y="584"/>
                    <a:pt x="12493" y="493"/>
                    <a:pt x="12616" y="462"/>
                  </a:cubicBezTo>
                  <a:cubicBezTo>
                    <a:pt x="12638" y="456"/>
                    <a:pt x="12658" y="453"/>
                    <a:pt x="12677" y="453"/>
                  </a:cubicBezTo>
                  <a:close/>
                  <a:moveTo>
                    <a:pt x="5213" y="502"/>
                  </a:moveTo>
                  <a:cubicBezTo>
                    <a:pt x="5242" y="502"/>
                    <a:pt x="5275" y="507"/>
                    <a:pt x="5312" y="516"/>
                  </a:cubicBezTo>
                  <a:cubicBezTo>
                    <a:pt x="5484" y="562"/>
                    <a:pt x="5570" y="637"/>
                    <a:pt x="5570" y="742"/>
                  </a:cubicBezTo>
                  <a:cubicBezTo>
                    <a:pt x="5568" y="777"/>
                    <a:pt x="5556" y="814"/>
                    <a:pt x="5533" y="842"/>
                  </a:cubicBezTo>
                  <a:lnTo>
                    <a:pt x="5535" y="842"/>
                  </a:lnTo>
                  <a:cubicBezTo>
                    <a:pt x="5506" y="884"/>
                    <a:pt x="5459" y="910"/>
                    <a:pt x="5408" y="910"/>
                  </a:cubicBezTo>
                  <a:cubicBezTo>
                    <a:pt x="5407" y="910"/>
                    <a:pt x="5405" y="910"/>
                    <a:pt x="5403" y="910"/>
                  </a:cubicBezTo>
                  <a:cubicBezTo>
                    <a:pt x="5170" y="910"/>
                    <a:pt x="5054" y="835"/>
                    <a:pt x="5054" y="682"/>
                  </a:cubicBezTo>
                  <a:cubicBezTo>
                    <a:pt x="5054" y="563"/>
                    <a:pt x="5107" y="502"/>
                    <a:pt x="5213" y="502"/>
                  </a:cubicBezTo>
                  <a:close/>
                  <a:moveTo>
                    <a:pt x="3641" y="211"/>
                  </a:moveTo>
                  <a:cubicBezTo>
                    <a:pt x="3762" y="223"/>
                    <a:pt x="3973" y="281"/>
                    <a:pt x="4274" y="383"/>
                  </a:cubicBezTo>
                  <a:cubicBezTo>
                    <a:pt x="4646" y="507"/>
                    <a:pt x="4830" y="614"/>
                    <a:pt x="4830" y="704"/>
                  </a:cubicBezTo>
                  <a:cubicBezTo>
                    <a:pt x="4834" y="788"/>
                    <a:pt x="4783" y="865"/>
                    <a:pt x="4704" y="896"/>
                  </a:cubicBezTo>
                  <a:cubicBezTo>
                    <a:pt x="4606" y="942"/>
                    <a:pt x="4429" y="965"/>
                    <a:pt x="4173" y="965"/>
                  </a:cubicBezTo>
                  <a:cubicBezTo>
                    <a:pt x="3485" y="965"/>
                    <a:pt x="2974" y="921"/>
                    <a:pt x="2637" y="837"/>
                  </a:cubicBezTo>
                  <a:cubicBezTo>
                    <a:pt x="2334" y="758"/>
                    <a:pt x="2183" y="649"/>
                    <a:pt x="2183" y="511"/>
                  </a:cubicBezTo>
                  <a:cubicBezTo>
                    <a:pt x="2183" y="411"/>
                    <a:pt x="2242" y="342"/>
                    <a:pt x="2363" y="306"/>
                  </a:cubicBezTo>
                  <a:cubicBezTo>
                    <a:pt x="2437" y="281"/>
                    <a:pt x="2642" y="249"/>
                    <a:pt x="2977" y="211"/>
                  </a:cubicBezTo>
                  <a:close/>
                  <a:moveTo>
                    <a:pt x="11624" y="329"/>
                  </a:moveTo>
                  <a:cubicBezTo>
                    <a:pt x="11807" y="329"/>
                    <a:pt x="11960" y="350"/>
                    <a:pt x="12084" y="395"/>
                  </a:cubicBezTo>
                  <a:cubicBezTo>
                    <a:pt x="12262" y="456"/>
                    <a:pt x="12351" y="553"/>
                    <a:pt x="12351" y="686"/>
                  </a:cubicBezTo>
                  <a:cubicBezTo>
                    <a:pt x="12351" y="763"/>
                    <a:pt x="12326" y="821"/>
                    <a:pt x="12277" y="863"/>
                  </a:cubicBezTo>
                  <a:cubicBezTo>
                    <a:pt x="12193" y="930"/>
                    <a:pt x="12034" y="965"/>
                    <a:pt x="11800" y="965"/>
                  </a:cubicBezTo>
                  <a:cubicBezTo>
                    <a:pt x="11418" y="965"/>
                    <a:pt x="11129" y="935"/>
                    <a:pt x="10933" y="877"/>
                  </a:cubicBezTo>
                  <a:cubicBezTo>
                    <a:pt x="10750" y="826"/>
                    <a:pt x="10659" y="754"/>
                    <a:pt x="10659" y="661"/>
                  </a:cubicBezTo>
                  <a:cubicBezTo>
                    <a:pt x="10659" y="581"/>
                    <a:pt x="10747" y="507"/>
                    <a:pt x="10924" y="442"/>
                  </a:cubicBezTo>
                  <a:cubicBezTo>
                    <a:pt x="11111" y="377"/>
                    <a:pt x="11306" y="341"/>
                    <a:pt x="11504" y="332"/>
                  </a:cubicBezTo>
                  <a:cubicBezTo>
                    <a:pt x="11545" y="330"/>
                    <a:pt x="11585" y="329"/>
                    <a:pt x="11624" y="329"/>
                  </a:cubicBezTo>
                  <a:close/>
                  <a:moveTo>
                    <a:pt x="2813" y="1"/>
                  </a:moveTo>
                  <a:cubicBezTo>
                    <a:pt x="2162" y="1"/>
                    <a:pt x="1224" y="10"/>
                    <a:pt x="0" y="27"/>
                  </a:cubicBezTo>
                  <a:lnTo>
                    <a:pt x="65" y="768"/>
                  </a:lnTo>
                  <a:lnTo>
                    <a:pt x="109" y="1166"/>
                  </a:lnTo>
                  <a:cubicBezTo>
                    <a:pt x="126" y="1165"/>
                    <a:pt x="146" y="1164"/>
                    <a:pt x="168" y="1164"/>
                  </a:cubicBezTo>
                  <a:cubicBezTo>
                    <a:pt x="231" y="1164"/>
                    <a:pt x="314" y="1171"/>
                    <a:pt x="419" y="1184"/>
                  </a:cubicBezTo>
                  <a:cubicBezTo>
                    <a:pt x="1003" y="1256"/>
                    <a:pt x="1350" y="1296"/>
                    <a:pt x="1459" y="1305"/>
                  </a:cubicBezTo>
                  <a:cubicBezTo>
                    <a:pt x="1441" y="1308"/>
                    <a:pt x="1419" y="1312"/>
                    <a:pt x="1394" y="1314"/>
                  </a:cubicBezTo>
                  <a:cubicBezTo>
                    <a:pt x="2334" y="1382"/>
                    <a:pt x="3273" y="1433"/>
                    <a:pt x="4213" y="1470"/>
                  </a:cubicBezTo>
                  <a:cubicBezTo>
                    <a:pt x="4277" y="1439"/>
                    <a:pt x="4346" y="1423"/>
                    <a:pt x="4415" y="1423"/>
                  </a:cubicBezTo>
                  <a:cubicBezTo>
                    <a:pt x="4425" y="1423"/>
                    <a:pt x="4434" y="1423"/>
                    <a:pt x="4444" y="1424"/>
                  </a:cubicBezTo>
                  <a:cubicBezTo>
                    <a:pt x="4518" y="1429"/>
                    <a:pt x="4592" y="1438"/>
                    <a:pt x="4664" y="1450"/>
                  </a:cubicBezTo>
                  <a:cubicBezTo>
                    <a:pt x="4690" y="1450"/>
                    <a:pt x="4772" y="1456"/>
                    <a:pt x="4912" y="1463"/>
                  </a:cubicBezTo>
                  <a:cubicBezTo>
                    <a:pt x="5053" y="1471"/>
                    <a:pt x="5135" y="1475"/>
                    <a:pt x="5160" y="1478"/>
                  </a:cubicBezTo>
                  <a:lnTo>
                    <a:pt x="6119" y="1484"/>
                  </a:lnTo>
                  <a:lnTo>
                    <a:pt x="6198" y="1498"/>
                  </a:lnTo>
                  <a:lnTo>
                    <a:pt x="7733" y="1498"/>
                  </a:lnTo>
                  <a:cubicBezTo>
                    <a:pt x="7788" y="1482"/>
                    <a:pt x="7945" y="1464"/>
                    <a:pt x="8208" y="1442"/>
                  </a:cubicBezTo>
                  <a:lnTo>
                    <a:pt x="9286" y="1442"/>
                  </a:lnTo>
                  <a:cubicBezTo>
                    <a:pt x="9464" y="1421"/>
                    <a:pt x="9581" y="1407"/>
                    <a:pt x="9641" y="1401"/>
                  </a:cubicBezTo>
                  <a:cubicBezTo>
                    <a:pt x="9865" y="1385"/>
                    <a:pt x="10179" y="1375"/>
                    <a:pt x="10586" y="1373"/>
                  </a:cubicBezTo>
                  <a:lnTo>
                    <a:pt x="11744" y="1371"/>
                  </a:lnTo>
                  <a:cubicBezTo>
                    <a:pt x="11759" y="1368"/>
                    <a:pt x="11787" y="1367"/>
                    <a:pt x="11827" y="1367"/>
                  </a:cubicBezTo>
                  <a:cubicBezTo>
                    <a:pt x="11879" y="1367"/>
                    <a:pt x="11952" y="1369"/>
                    <a:pt x="12044" y="1373"/>
                  </a:cubicBezTo>
                  <a:lnTo>
                    <a:pt x="12058" y="1377"/>
                  </a:lnTo>
                  <a:cubicBezTo>
                    <a:pt x="12065" y="1378"/>
                    <a:pt x="12070" y="1382"/>
                    <a:pt x="12072" y="1389"/>
                  </a:cubicBezTo>
                  <a:cubicBezTo>
                    <a:pt x="12063" y="1392"/>
                    <a:pt x="12051" y="1396"/>
                    <a:pt x="12039" y="1399"/>
                  </a:cubicBezTo>
                  <a:cubicBezTo>
                    <a:pt x="12900" y="1350"/>
                    <a:pt x="13762" y="1289"/>
                    <a:pt x="14625" y="1214"/>
                  </a:cubicBezTo>
                  <a:lnTo>
                    <a:pt x="14691" y="323"/>
                  </a:lnTo>
                  <a:lnTo>
                    <a:pt x="11667" y="127"/>
                  </a:lnTo>
                  <a:lnTo>
                    <a:pt x="7556" y="376"/>
                  </a:lnTo>
                  <a:cubicBezTo>
                    <a:pt x="6215" y="248"/>
                    <a:pt x="4930" y="127"/>
                    <a:pt x="3699" y="11"/>
                  </a:cubicBezTo>
                  <a:cubicBezTo>
                    <a:pt x="3516" y="4"/>
                    <a:pt x="3220" y="1"/>
                    <a:pt x="2813" y="1"/>
                  </a:cubicBezTo>
                  <a:close/>
                </a:path>
              </a:pathLst>
            </a:custGeom>
            <a:solidFill>
              <a:srgbClr val="9FDCF4">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43"/>
            <p:cNvSpPr/>
            <p:nvPr/>
          </p:nvSpPr>
          <p:spPr>
            <a:xfrm>
              <a:off x="11593767" y="4689158"/>
              <a:ext cx="130905" cy="4583"/>
            </a:xfrm>
            <a:custGeom>
              <a:avLst/>
              <a:gdLst/>
              <a:ahLst/>
              <a:cxnLst/>
              <a:rect l="l" t="t" r="r" b="b"/>
              <a:pathLst>
                <a:path w="779" h="27" extrusionOk="0">
                  <a:moveTo>
                    <a:pt x="779" y="0"/>
                  </a:moveTo>
                  <a:cubicBezTo>
                    <a:pt x="486" y="2"/>
                    <a:pt x="226" y="11"/>
                    <a:pt x="0" y="27"/>
                  </a:cubicBezTo>
                  <a:cubicBezTo>
                    <a:pt x="260" y="20"/>
                    <a:pt x="519" y="11"/>
                    <a:pt x="779" y="0"/>
                  </a:cubicBezTo>
                  <a:close/>
                </a:path>
              </a:pathLst>
            </a:custGeom>
            <a:solidFill>
              <a:srgbClr val="9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43"/>
            <p:cNvSpPr/>
            <p:nvPr/>
          </p:nvSpPr>
          <p:spPr>
            <a:xfrm>
              <a:off x="9967287" y="4421300"/>
              <a:ext cx="2484676" cy="81990"/>
            </a:xfrm>
            <a:custGeom>
              <a:avLst/>
              <a:gdLst/>
              <a:ahLst/>
              <a:cxnLst/>
              <a:rect l="l" t="t" r="r" b="b"/>
              <a:pathLst>
                <a:path w="14786" h="483" extrusionOk="0">
                  <a:moveTo>
                    <a:pt x="2767" y="1"/>
                  </a:moveTo>
                  <a:cubicBezTo>
                    <a:pt x="2220" y="1"/>
                    <a:pt x="1479" y="6"/>
                    <a:pt x="544" y="18"/>
                  </a:cubicBezTo>
                  <a:lnTo>
                    <a:pt x="0" y="134"/>
                  </a:lnTo>
                  <a:cubicBezTo>
                    <a:pt x="1224" y="117"/>
                    <a:pt x="2162" y="108"/>
                    <a:pt x="2814" y="108"/>
                  </a:cubicBezTo>
                  <a:cubicBezTo>
                    <a:pt x="3221" y="108"/>
                    <a:pt x="3517" y="111"/>
                    <a:pt x="3701" y="118"/>
                  </a:cubicBezTo>
                  <a:cubicBezTo>
                    <a:pt x="4930" y="232"/>
                    <a:pt x="6215" y="355"/>
                    <a:pt x="7558" y="483"/>
                  </a:cubicBezTo>
                  <a:lnTo>
                    <a:pt x="11669" y="234"/>
                  </a:lnTo>
                  <a:lnTo>
                    <a:pt x="14693" y="430"/>
                  </a:lnTo>
                  <a:cubicBezTo>
                    <a:pt x="14723" y="407"/>
                    <a:pt x="14754" y="385"/>
                    <a:pt x="14786" y="358"/>
                  </a:cubicBezTo>
                  <a:lnTo>
                    <a:pt x="11667" y="127"/>
                  </a:lnTo>
                  <a:lnTo>
                    <a:pt x="7556" y="376"/>
                  </a:lnTo>
                  <a:cubicBezTo>
                    <a:pt x="6215" y="248"/>
                    <a:pt x="4930" y="127"/>
                    <a:pt x="3699" y="11"/>
                  </a:cubicBezTo>
                  <a:cubicBezTo>
                    <a:pt x="3509" y="4"/>
                    <a:pt x="3198" y="1"/>
                    <a:pt x="2767" y="1"/>
                  </a:cubicBezTo>
                  <a:close/>
                </a:path>
              </a:pathLst>
            </a:custGeom>
            <a:solidFill>
              <a:srgbClr val="EF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43"/>
            <p:cNvSpPr/>
            <p:nvPr/>
          </p:nvSpPr>
          <p:spPr>
            <a:xfrm>
              <a:off x="9779584" y="4060422"/>
              <a:ext cx="3062238" cy="424721"/>
            </a:xfrm>
            <a:custGeom>
              <a:avLst/>
              <a:gdLst/>
              <a:ahLst/>
              <a:cxnLst/>
              <a:rect l="l" t="t" r="r" b="b"/>
              <a:pathLst>
                <a:path w="18223" h="2502" extrusionOk="0">
                  <a:moveTo>
                    <a:pt x="11515" y="0"/>
                  </a:moveTo>
                  <a:lnTo>
                    <a:pt x="9094" y="42"/>
                  </a:lnTo>
                  <a:cubicBezTo>
                    <a:pt x="8601" y="30"/>
                    <a:pt x="8149" y="25"/>
                    <a:pt x="7732" y="25"/>
                  </a:cubicBezTo>
                  <a:cubicBezTo>
                    <a:pt x="6124" y="188"/>
                    <a:pt x="4631" y="344"/>
                    <a:pt x="3254" y="489"/>
                  </a:cubicBezTo>
                  <a:cubicBezTo>
                    <a:pt x="2839" y="535"/>
                    <a:pt x="2448" y="577"/>
                    <a:pt x="2085" y="615"/>
                  </a:cubicBezTo>
                  <a:lnTo>
                    <a:pt x="1" y="1806"/>
                  </a:lnTo>
                  <a:lnTo>
                    <a:pt x="2320" y="2007"/>
                  </a:lnTo>
                  <a:lnTo>
                    <a:pt x="2327" y="2007"/>
                  </a:lnTo>
                  <a:lnTo>
                    <a:pt x="1664" y="2142"/>
                  </a:lnTo>
                  <a:cubicBezTo>
                    <a:pt x="2582" y="2132"/>
                    <a:pt x="3313" y="2126"/>
                    <a:pt x="3858" y="2126"/>
                  </a:cubicBezTo>
                  <a:cubicBezTo>
                    <a:pt x="4303" y="2126"/>
                    <a:pt x="4623" y="2130"/>
                    <a:pt x="4818" y="2137"/>
                  </a:cubicBezTo>
                  <a:cubicBezTo>
                    <a:pt x="6047" y="2253"/>
                    <a:pt x="7334" y="2374"/>
                    <a:pt x="8675" y="2502"/>
                  </a:cubicBezTo>
                  <a:lnTo>
                    <a:pt x="12788" y="2253"/>
                  </a:lnTo>
                  <a:lnTo>
                    <a:pt x="15903" y="2484"/>
                  </a:lnTo>
                  <a:cubicBezTo>
                    <a:pt x="16129" y="2321"/>
                    <a:pt x="16436" y="2092"/>
                    <a:pt x="16827" y="1795"/>
                  </a:cubicBezTo>
                  <a:cubicBezTo>
                    <a:pt x="16632" y="1764"/>
                    <a:pt x="16350" y="1720"/>
                    <a:pt x="15984" y="1669"/>
                  </a:cubicBezTo>
                  <a:cubicBezTo>
                    <a:pt x="16143" y="1623"/>
                    <a:pt x="16401" y="1546"/>
                    <a:pt x="16759" y="1439"/>
                  </a:cubicBezTo>
                  <a:cubicBezTo>
                    <a:pt x="17156" y="1320"/>
                    <a:pt x="17458" y="1231"/>
                    <a:pt x="17660" y="1169"/>
                  </a:cubicBezTo>
                  <a:cubicBezTo>
                    <a:pt x="18030" y="889"/>
                    <a:pt x="18217" y="749"/>
                    <a:pt x="18222" y="745"/>
                  </a:cubicBezTo>
                  <a:cubicBezTo>
                    <a:pt x="17300" y="598"/>
                    <a:pt x="16043" y="387"/>
                    <a:pt x="14450" y="112"/>
                  </a:cubicBezTo>
                  <a:cubicBezTo>
                    <a:pt x="14425" y="107"/>
                    <a:pt x="14401" y="102"/>
                    <a:pt x="14376" y="98"/>
                  </a:cubicBezTo>
                  <a:cubicBezTo>
                    <a:pt x="14188" y="89"/>
                    <a:pt x="13724" y="72"/>
                    <a:pt x="12986" y="42"/>
                  </a:cubicBezTo>
                  <a:cubicBezTo>
                    <a:pt x="12314" y="14"/>
                    <a:pt x="11825" y="0"/>
                    <a:pt x="11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43"/>
            <p:cNvSpPr/>
            <p:nvPr/>
          </p:nvSpPr>
          <p:spPr>
            <a:xfrm>
              <a:off x="12465066" y="4258854"/>
              <a:ext cx="281807" cy="194197"/>
            </a:xfrm>
            <a:custGeom>
              <a:avLst/>
              <a:gdLst/>
              <a:ahLst/>
              <a:cxnLst/>
              <a:rect l="l" t="t" r="r" b="b"/>
              <a:pathLst>
                <a:path w="1677" h="1144" extrusionOk="0">
                  <a:moveTo>
                    <a:pt x="1271" y="263"/>
                  </a:moveTo>
                  <a:cubicBezTo>
                    <a:pt x="1393" y="263"/>
                    <a:pt x="1454" y="382"/>
                    <a:pt x="1454" y="619"/>
                  </a:cubicBezTo>
                  <a:cubicBezTo>
                    <a:pt x="1454" y="658"/>
                    <a:pt x="1428" y="714"/>
                    <a:pt x="1372" y="784"/>
                  </a:cubicBezTo>
                  <a:cubicBezTo>
                    <a:pt x="1305" y="872"/>
                    <a:pt x="1230" y="916"/>
                    <a:pt x="1147" y="916"/>
                  </a:cubicBezTo>
                  <a:cubicBezTo>
                    <a:pt x="1067" y="916"/>
                    <a:pt x="1011" y="852"/>
                    <a:pt x="981" y="726"/>
                  </a:cubicBezTo>
                  <a:cubicBezTo>
                    <a:pt x="967" y="600"/>
                    <a:pt x="960" y="533"/>
                    <a:pt x="960" y="526"/>
                  </a:cubicBezTo>
                  <a:cubicBezTo>
                    <a:pt x="960" y="481"/>
                    <a:pt x="984" y="432"/>
                    <a:pt x="1035" y="379"/>
                  </a:cubicBezTo>
                  <a:cubicBezTo>
                    <a:pt x="1083" y="326"/>
                    <a:pt x="1142" y="290"/>
                    <a:pt x="1209" y="272"/>
                  </a:cubicBezTo>
                  <a:cubicBezTo>
                    <a:pt x="1231" y="266"/>
                    <a:pt x="1252" y="263"/>
                    <a:pt x="1271" y="263"/>
                  </a:cubicBezTo>
                  <a:close/>
                  <a:moveTo>
                    <a:pt x="1677" y="0"/>
                  </a:moveTo>
                  <a:cubicBezTo>
                    <a:pt x="1475" y="62"/>
                    <a:pt x="1174" y="151"/>
                    <a:pt x="776" y="270"/>
                  </a:cubicBezTo>
                  <a:cubicBezTo>
                    <a:pt x="418" y="377"/>
                    <a:pt x="160" y="454"/>
                    <a:pt x="1" y="500"/>
                  </a:cubicBezTo>
                  <a:cubicBezTo>
                    <a:pt x="367" y="551"/>
                    <a:pt x="650" y="595"/>
                    <a:pt x="844" y="626"/>
                  </a:cubicBezTo>
                  <a:cubicBezTo>
                    <a:pt x="845" y="627"/>
                    <a:pt x="845" y="628"/>
                    <a:pt x="846" y="628"/>
                  </a:cubicBezTo>
                  <a:cubicBezTo>
                    <a:pt x="846" y="628"/>
                    <a:pt x="847" y="627"/>
                    <a:pt x="848" y="626"/>
                  </a:cubicBezTo>
                  <a:lnTo>
                    <a:pt x="848" y="626"/>
                  </a:lnTo>
                  <a:lnTo>
                    <a:pt x="806" y="1143"/>
                  </a:lnTo>
                  <a:cubicBezTo>
                    <a:pt x="1051" y="1070"/>
                    <a:pt x="1314" y="986"/>
                    <a:pt x="1598" y="891"/>
                  </a:cubicBezTo>
                  <a:lnTo>
                    <a:pt x="1677"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43"/>
            <p:cNvSpPr/>
            <p:nvPr/>
          </p:nvSpPr>
          <p:spPr>
            <a:xfrm>
              <a:off x="9842264" y="4411964"/>
              <a:ext cx="103682" cy="113734"/>
            </a:xfrm>
            <a:custGeom>
              <a:avLst/>
              <a:gdLst/>
              <a:ahLst/>
              <a:cxnLst/>
              <a:rect l="l" t="t" r="r" b="b"/>
              <a:pathLst>
                <a:path w="617" h="670" extrusionOk="0">
                  <a:moveTo>
                    <a:pt x="154" y="1"/>
                  </a:moveTo>
                  <a:cubicBezTo>
                    <a:pt x="52" y="1"/>
                    <a:pt x="1" y="113"/>
                    <a:pt x="1" y="336"/>
                  </a:cubicBezTo>
                  <a:cubicBezTo>
                    <a:pt x="1" y="345"/>
                    <a:pt x="1" y="403"/>
                    <a:pt x="3" y="511"/>
                  </a:cubicBezTo>
                  <a:cubicBezTo>
                    <a:pt x="36" y="617"/>
                    <a:pt x="138" y="667"/>
                    <a:pt x="308" y="669"/>
                  </a:cubicBezTo>
                  <a:cubicBezTo>
                    <a:pt x="444" y="669"/>
                    <a:pt x="536" y="643"/>
                    <a:pt x="581" y="589"/>
                  </a:cubicBezTo>
                  <a:cubicBezTo>
                    <a:pt x="606" y="560"/>
                    <a:pt x="616" y="518"/>
                    <a:pt x="616" y="461"/>
                  </a:cubicBezTo>
                  <a:cubicBezTo>
                    <a:pt x="616" y="417"/>
                    <a:pt x="585" y="354"/>
                    <a:pt x="522" y="268"/>
                  </a:cubicBezTo>
                  <a:cubicBezTo>
                    <a:pt x="464" y="187"/>
                    <a:pt x="392" y="117"/>
                    <a:pt x="309" y="61"/>
                  </a:cubicBezTo>
                  <a:cubicBezTo>
                    <a:pt x="249" y="21"/>
                    <a:pt x="197" y="1"/>
                    <a:pt x="154"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43"/>
            <p:cNvSpPr/>
            <p:nvPr/>
          </p:nvSpPr>
          <p:spPr>
            <a:xfrm>
              <a:off x="12626219" y="4303158"/>
              <a:ext cx="83349" cy="111188"/>
            </a:xfrm>
            <a:custGeom>
              <a:avLst/>
              <a:gdLst/>
              <a:ahLst/>
              <a:cxnLst/>
              <a:rect l="l" t="t" r="r" b="b"/>
              <a:pathLst>
                <a:path w="496" h="655" extrusionOk="0">
                  <a:moveTo>
                    <a:pt x="313" y="0"/>
                  </a:moveTo>
                  <a:cubicBezTo>
                    <a:pt x="293" y="0"/>
                    <a:pt x="272" y="3"/>
                    <a:pt x="250" y="9"/>
                  </a:cubicBezTo>
                  <a:cubicBezTo>
                    <a:pt x="183" y="29"/>
                    <a:pt x="124" y="65"/>
                    <a:pt x="78" y="116"/>
                  </a:cubicBezTo>
                  <a:cubicBezTo>
                    <a:pt x="25" y="171"/>
                    <a:pt x="1" y="220"/>
                    <a:pt x="1" y="265"/>
                  </a:cubicBezTo>
                  <a:cubicBezTo>
                    <a:pt x="1" y="271"/>
                    <a:pt x="8" y="337"/>
                    <a:pt x="22" y="463"/>
                  </a:cubicBezTo>
                  <a:cubicBezTo>
                    <a:pt x="52" y="591"/>
                    <a:pt x="108" y="655"/>
                    <a:pt x="190" y="655"/>
                  </a:cubicBezTo>
                  <a:cubicBezTo>
                    <a:pt x="273" y="655"/>
                    <a:pt x="346" y="611"/>
                    <a:pt x="415" y="523"/>
                  </a:cubicBezTo>
                  <a:cubicBezTo>
                    <a:pt x="469" y="451"/>
                    <a:pt x="495" y="395"/>
                    <a:pt x="495" y="356"/>
                  </a:cubicBezTo>
                  <a:cubicBezTo>
                    <a:pt x="495" y="119"/>
                    <a:pt x="435" y="0"/>
                    <a:pt x="313"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43"/>
            <p:cNvSpPr/>
            <p:nvPr/>
          </p:nvSpPr>
          <p:spPr>
            <a:xfrm>
              <a:off x="10224055" y="4495479"/>
              <a:ext cx="59823" cy="78086"/>
            </a:xfrm>
            <a:custGeom>
              <a:avLst/>
              <a:gdLst/>
              <a:ahLst/>
              <a:cxnLst/>
              <a:rect l="l" t="t" r="r" b="b"/>
              <a:pathLst>
                <a:path w="356" h="460" extrusionOk="0">
                  <a:moveTo>
                    <a:pt x="224" y="1"/>
                  </a:moveTo>
                  <a:cubicBezTo>
                    <a:pt x="211" y="1"/>
                    <a:pt x="196" y="2"/>
                    <a:pt x="180" y="5"/>
                  </a:cubicBezTo>
                  <a:cubicBezTo>
                    <a:pt x="61" y="26"/>
                    <a:pt x="1" y="121"/>
                    <a:pt x="1" y="289"/>
                  </a:cubicBezTo>
                  <a:cubicBezTo>
                    <a:pt x="1" y="293"/>
                    <a:pt x="8" y="323"/>
                    <a:pt x="20" y="379"/>
                  </a:cubicBezTo>
                  <a:cubicBezTo>
                    <a:pt x="48" y="431"/>
                    <a:pt x="99" y="459"/>
                    <a:pt x="171" y="459"/>
                  </a:cubicBezTo>
                  <a:cubicBezTo>
                    <a:pt x="241" y="459"/>
                    <a:pt x="292" y="424"/>
                    <a:pt x="322" y="354"/>
                  </a:cubicBezTo>
                  <a:cubicBezTo>
                    <a:pt x="345" y="302"/>
                    <a:pt x="355" y="244"/>
                    <a:pt x="355" y="186"/>
                  </a:cubicBezTo>
                  <a:cubicBezTo>
                    <a:pt x="355" y="63"/>
                    <a:pt x="312" y="1"/>
                    <a:pt x="224"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43"/>
            <p:cNvSpPr/>
            <p:nvPr/>
          </p:nvSpPr>
          <p:spPr>
            <a:xfrm>
              <a:off x="11758113" y="4495139"/>
              <a:ext cx="284664" cy="107793"/>
            </a:xfrm>
            <a:custGeom>
              <a:avLst/>
              <a:gdLst/>
              <a:ahLst/>
              <a:cxnLst/>
              <a:rect l="l" t="t" r="r" b="b"/>
              <a:pathLst>
                <a:path w="1694" h="635" extrusionOk="0">
                  <a:moveTo>
                    <a:pt x="973" y="0"/>
                  </a:moveTo>
                  <a:cubicBezTo>
                    <a:pt x="933" y="0"/>
                    <a:pt x="891" y="2"/>
                    <a:pt x="847" y="4"/>
                  </a:cubicBezTo>
                  <a:cubicBezTo>
                    <a:pt x="649" y="11"/>
                    <a:pt x="453" y="48"/>
                    <a:pt x="267" y="113"/>
                  </a:cubicBezTo>
                  <a:cubicBezTo>
                    <a:pt x="88" y="179"/>
                    <a:pt x="0" y="251"/>
                    <a:pt x="0" y="332"/>
                  </a:cubicBezTo>
                  <a:cubicBezTo>
                    <a:pt x="0" y="425"/>
                    <a:pt x="92" y="498"/>
                    <a:pt x="274" y="549"/>
                  </a:cubicBezTo>
                  <a:cubicBezTo>
                    <a:pt x="472" y="607"/>
                    <a:pt x="761" y="635"/>
                    <a:pt x="1143" y="635"/>
                  </a:cubicBezTo>
                  <a:cubicBezTo>
                    <a:pt x="1377" y="635"/>
                    <a:pt x="1534" y="602"/>
                    <a:pt x="1619" y="535"/>
                  </a:cubicBezTo>
                  <a:cubicBezTo>
                    <a:pt x="1668" y="493"/>
                    <a:pt x="1694" y="433"/>
                    <a:pt x="1694" y="356"/>
                  </a:cubicBezTo>
                  <a:cubicBezTo>
                    <a:pt x="1694" y="225"/>
                    <a:pt x="1605" y="127"/>
                    <a:pt x="1427" y="65"/>
                  </a:cubicBezTo>
                  <a:cubicBezTo>
                    <a:pt x="1303" y="22"/>
                    <a:pt x="1152" y="0"/>
                    <a:pt x="973"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43"/>
            <p:cNvSpPr/>
            <p:nvPr/>
          </p:nvSpPr>
          <p:spPr>
            <a:xfrm>
              <a:off x="12055884" y="4516358"/>
              <a:ext cx="62344" cy="77747"/>
            </a:xfrm>
            <a:custGeom>
              <a:avLst/>
              <a:gdLst/>
              <a:ahLst/>
              <a:cxnLst/>
              <a:rect l="l" t="t" r="r" b="b"/>
              <a:pathLst>
                <a:path w="371" h="458" extrusionOk="0">
                  <a:moveTo>
                    <a:pt x="247" y="0"/>
                  </a:moveTo>
                  <a:cubicBezTo>
                    <a:pt x="229" y="0"/>
                    <a:pt x="209" y="3"/>
                    <a:pt x="187" y="9"/>
                  </a:cubicBezTo>
                  <a:cubicBezTo>
                    <a:pt x="64" y="40"/>
                    <a:pt x="1" y="131"/>
                    <a:pt x="1" y="282"/>
                  </a:cubicBezTo>
                  <a:cubicBezTo>
                    <a:pt x="1" y="286"/>
                    <a:pt x="6" y="317"/>
                    <a:pt x="17" y="375"/>
                  </a:cubicBezTo>
                  <a:cubicBezTo>
                    <a:pt x="43" y="429"/>
                    <a:pt x="90" y="457"/>
                    <a:pt x="157" y="457"/>
                  </a:cubicBezTo>
                  <a:cubicBezTo>
                    <a:pt x="215" y="457"/>
                    <a:pt x="269" y="415"/>
                    <a:pt x="316" y="333"/>
                  </a:cubicBezTo>
                  <a:cubicBezTo>
                    <a:pt x="353" y="266"/>
                    <a:pt x="371" y="214"/>
                    <a:pt x="371" y="175"/>
                  </a:cubicBezTo>
                  <a:cubicBezTo>
                    <a:pt x="371" y="59"/>
                    <a:pt x="330" y="0"/>
                    <a:pt x="247"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43"/>
            <p:cNvSpPr/>
            <p:nvPr/>
          </p:nvSpPr>
          <p:spPr>
            <a:xfrm>
              <a:off x="10333787" y="4475109"/>
              <a:ext cx="445817" cy="128163"/>
            </a:xfrm>
            <a:custGeom>
              <a:avLst/>
              <a:gdLst/>
              <a:ahLst/>
              <a:cxnLst/>
              <a:rect l="l" t="t" r="r" b="b"/>
              <a:pathLst>
                <a:path w="2653" h="755" extrusionOk="0">
                  <a:moveTo>
                    <a:pt x="794" y="1"/>
                  </a:moveTo>
                  <a:cubicBezTo>
                    <a:pt x="461" y="39"/>
                    <a:pt x="256" y="71"/>
                    <a:pt x="181" y="96"/>
                  </a:cubicBezTo>
                  <a:cubicBezTo>
                    <a:pt x="61" y="132"/>
                    <a:pt x="0" y="201"/>
                    <a:pt x="0" y="301"/>
                  </a:cubicBezTo>
                  <a:cubicBezTo>
                    <a:pt x="0" y="439"/>
                    <a:pt x="153" y="548"/>
                    <a:pt x="456" y="627"/>
                  </a:cubicBezTo>
                  <a:cubicBezTo>
                    <a:pt x="793" y="711"/>
                    <a:pt x="1304" y="755"/>
                    <a:pt x="1992" y="755"/>
                  </a:cubicBezTo>
                  <a:cubicBezTo>
                    <a:pt x="2248" y="755"/>
                    <a:pt x="2425" y="732"/>
                    <a:pt x="2523" y="686"/>
                  </a:cubicBezTo>
                  <a:cubicBezTo>
                    <a:pt x="2602" y="655"/>
                    <a:pt x="2653" y="578"/>
                    <a:pt x="2649" y="494"/>
                  </a:cubicBezTo>
                  <a:cubicBezTo>
                    <a:pt x="2649" y="404"/>
                    <a:pt x="2463" y="297"/>
                    <a:pt x="2093" y="173"/>
                  </a:cubicBezTo>
                  <a:cubicBezTo>
                    <a:pt x="1792" y="71"/>
                    <a:pt x="1581" y="13"/>
                    <a:pt x="1460"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43"/>
            <p:cNvSpPr/>
            <p:nvPr/>
          </p:nvSpPr>
          <p:spPr>
            <a:xfrm>
              <a:off x="10816908" y="4524505"/>
              <a:ext cx="86374" cy="69599"/>
            </a:xfrm>
            <a:custGeom>
              <a:avLst/>
              <a:gdLst/>
              <a:ahLst/>
              <a:cxnLst/>
              <a:rect l="l" t="t" r="r" b="b"/>
              <a:pathLst>
                <a:path w="514" h="410" extrusionOk="0">
                  <a:moveTo>
                    <a:pt x="156" y="0"/>
                  </a:moveTo>
                  <a:cubicBezTo>
                    <a:pt x="53" y="0"/>
                    <a:pt x="0" y="61"/>
                    <a:pt x="0" y="181"/>
                  </a:cubicBezTo>
                  <a:cubicBezTo>
                    <a:pt x="0" y="334"/>
                    <a:pt x="113" y="409"/>
                    <a:pt x="340" y="409"/>
                  </a:cubicBezTo>
                  <a:cubicBezTo>
                    <a:pt x="342" y="409"/>
                    <a:pt x="345" y="409"/>
                    <a:pt x="347" y="409"/>
                  </a:cubicBezTo>
                  <a:cubicBezTo>
                    <a:pt x="349" y="409"/>
                    <a:pt x="351" y="409"/>
                    <a:pt x="352" y="409"/>
                  </a:cubicBezTo>
                  <a:cubicBezTo>
                    <a:pt x="403" y="409"/>
                    <a:pt x="452" y="383"/>
                    <a:pt x="479" y="341"/>
                  </a:cubicBezTo>
                  <a:cubicBezTo>
                    <a:pt x="502" y="313"/>
                    <a:pt x="514" y="276"/>
                    <a:pt x="514" y="241"/>
                  </a:cubicBezTo>
                  <a:cubicBezTo>
                    <a:pt x="514" y="136"/>
                    <a:pt x="428" y="61"/>
                    <a:pt x="256" y="15"/>
                  </a:cubicBezTo>
                  <a:cubicBezTo>
                    <a:pt x="219" y="5"/>
                    <a:pt x="186" y="0"/>
                    <a:pt x="156"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43"/>
            <p:cNvSpPr/>
            <p:nvPr/>
          </p:nvSpPr>
          <p:spPr>
            <a:xfrm>
              <a:off x="12791236" y="4385824"/>
              <a:ext cx="112084" cy="84027"/>
            </a:xfrm>
            <a:custGeom>
              <a:avLst/>
              <a:gdLst/>
              <a:ahLst/>
              <a:cxnLst/>
              <a:rect l="l" t="t" r="r" b="b"/>
              <a:pathLst>
                <a:path w="667" h="495" extrusionOk="0">
                  <a:moveTo>
                    <a:pt x="647" y="1"/>
                  </a:moveTo>
                  <a:cubicBezTo>
                    <a:pt x="621" y="3"/>
                    <a:pt x="570" y="31"/>
                    <a:pt x="500" y="83"/>
                  </a:cubicBezTo>
                  <a:cubicBezTo>
                    <a:pt x="446" y="125"/>
                    <a:pt x="392" y="169"/>
                    <a:pt x="341" y="215"/>
                  </a:cubicBezTo>
                  <a:cubicBezTo>
                    <a:pt x="299" y="257"/>
                    <a:pt x="253" y="297"/>
                    <a:pt x="204" y="332"/>
                  </a:cubicBezTo>
                  <a:cubicBezTo>
                    <a:pt x="172" y="353"/>
                    <a:pt x="139" y="376"/>
                    <a:pt x="106" y="397"/>
                  </a:cubicBezTo>
                  <a:cubicBezTo>
                    <a:pt x="36" y="436"/>
                    <a:pt x="1" y="459"/>
                    <a:pt x="1" y="462"/>
                  </a:cubicBezTo>
                  <a:cubicBezTo>
                    <a:pt x="1" y="483"/>
                    <a:pt x="3" y="494"/>
                    <a:pt x="8" y="494"/>
                  </a:cubicBezTo>
                  <a:cubicBezTo>
                    <a:pt x="11" y="494"/>
                    <a:pt x="15" y="489"/>
                    <a:pt x="20" y="480"/>
                  </a:cubicBezTo>
                  <a:cubicBezTo>
                    <a:pt x="83" y="457"/>
                    <a:pt x="144" y="427"/>
                    <a:pt x="200" y="392"/>
                  </a:cubicBezTo>
                  <a:cubicBezTo>
                    <a:pt x="255" y="362"/>
                    <a:pt x="316" y="324"/>
                    <a:pt x="388" y="278"/>
                  </a:cubicBezTo>
                  <a:cubicBezTo>
                    <a:pt x="572" y="164"/>
                    <a:pt x="665" y="90"/>
                    <a:pt x="663" y="55"/>
                  </a:cubicBezTo>
                  <a:cubicBezTo>
                    <a:pt x="667" y="41"/>
                    <a:pt x="663" y="26"/>
                    <a:pt x="656" y="13"/>
                  </a:cubicBezTo>
                  <a:cubicBezTo>
                    <a:pt x="651" y="6"/>
                    <a:pt x="647" y="3"/>
                    <a:pt x="647"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43"/>
            <p:cNvSpPr/>
            <p:nvPr/>
          </p:nvSpPr>
          <p:spPr>
            <a:xfrm>
              <a:off x="12840809" y="4490556"/>
              <a:ext cx="44531" cy="30046"/>
            </a:xfrm>
            <a:custGeom>
              <a:avLst/>
              <a:gdLst/>
              <a:ahLst/>
              <a:cxnLst/>
              <a:rect l="l" t="t" r="r" b="b"/>
              <a:pathLst>
                <a:path w="265" h="177" extrusionOk="0">
                  <a:moveTo>
                    <a:pt x="169" y="0"/>
                  </a:moveTo>
                  <a:cubicBezTo>
                    <a:pt x="122" y="0"/>
                    <a:pt x="84" y="9"/>
                    <a:pt x="54" y="26"/>
                  </a:cubicBezTo>
                  <a:cubicBezTo>
                    <a:pt x="21" y="40"/>
                    <a:pt x="0" y="73"/>
                    <a:pt x="0" y="108"/>
                  </a:cubicBezTo>
                  <a:cubicBezTo>
                    <a:pt x="0" y="138"/>
                    <a:pt x="1" y="153"/>
                    <a:pt x="4" y="153"/>
                  </a:cubicBezTo>
                  <a:cubicBezTo>
                    <a:pt x="4" y="153"/>
                    <a:pt x="5" y="153"/>
                    <a:pt x="5" y="152"/>
                  </a:cubicBezTo>
                  <a:lnTo>
                    <a:pt x="68" y="176"/>
                  </a:lnTo>
                  <a:cubicBezTo>
                    <a:pt x="119" y="173"/>
                    <a:pt x="168" y="154"/>
                    <a:pt x="207" y="120"/>
                  </a:cubicBezTo>
                  <a:cubicBezTo>
                    <a:pt x="246" y="87"/>
                    <a:pt x="265" y="61"/>
                    <a:pt x="265" y="43"/>
                  </a:cubicBezTo>
                  <a:cubicBezTo>
                    <a:pt x="265" y="20"/>
                    <a:pt x="263" y="10"/>
                    <a:pt x="260" y="6"/>
                  </a:cubicBezTo>
                  <a:cubicBezTo>
                    <a:pt x="258" y="8"/>
                    <a:pt x="256" y="9"/>
                    <a:pt x="255" y="9"/>
                  </a:cubicBezTo>
                  <a:cubicBezTo>
                    <a:pt x="255" y="9"/>
                    <a:pt x="254" y="9"/>
                    <a:pt x="254" y="8"/>
                  </a:cubicBezTo>
                  <a:cubicBezTo>
                    <a:pt x="224" y="3"/>
                    <a:pt x="195" y="0"/>
                    <a:pt x="16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43"/>
            <p:cNvSpPr/>
            <p:nvPr/>
          </p:nvSpPr>
          <p:spPr>
            <a:xfrm>
              <a:off x="9641789" y="4641969"/>
              <a:ext cx="60999" cy="28349"/>
            </a:xfrm>
            <a:custGeom>
              <a:avLst/>
              <a:gdLst/>
              <a:ahLst/>
              <a:cxnLst/>
              <a:rect l="l" t="t" r="r" b="b"/>
              <a:pathLst>
                <a:path w="363" h="167" extrusionOk="0">
                  <a:moveTo>
                    <a:pt x="63" y="1"/>
                  </a:moveTo>
                  <a:cubicBezTo>
                    <a:pt x="21" y="1"/>
                    <a:pt x="0" y="25"/>
                    <a:pt x="0" y="73"/>
                  </a:cubicBezTo>
                  <a:cubicBezTo>
                    <a:pt x="0" y="94"/>
                    <a:pt x="33" y="114"/>
                    <a:pt x="100" y="136"/>
                  </a:cubicBezTo>
                  <a:cubicBezTo>
                    <a:pt x="149" y="154"/>
                    <a:pt x="200" y="164"/>
                    <a:pt x="251" y="166"/>
                  </a:cubicBezTo>
                  <a:cubicBezTo>
                    <a:pt x="295" y="164"/>
                    <a:pt x="335" y="145"/>
                    <a:pt x="363" y="112"/>
                  </a:cubicBezTo>
                  <a:cubicBezTo>
                    <a:pt x="242" y="59"/>
                    <a:pt x="158" y="24"/>
                    <a:pt x="112" y="8"/>
                  </a:cubicBezTo>
                  <a:cubicBezTo>
                    <a:pt x="94" y="3"/>
                    <a:pt x="77" y="1"/>
                    <a:pt x="63"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43"/>
            <p:cNvSpPr/>
            <p:nvPr/>
          </p:nvSpPr>
          <p:spPr>
            <a:xfrm>
              <a:off x="9692034" y="4604625"/>
              <a:ext cx="157288" cy="33271"/>
            </a:xfrm>
            <a:custGeom>
              <a:avLst/>
              <a:gdLst/>
              <a:ahLst/>
              <a:cxnLst/>
              <a:rect l="l" t="t" r="r" b="b"/>
              <a:pathLst>
                <a:path w="936" h="196" extrusionOk="0">
                  <a:moveTo>
                    <a:pt x="8" y="0"/>
                  </a:moveTo>
                  <a:lnTo>
                    <a:pt x="1" y="32"/>
                  </a:lnTo>
                  <a:lnTo>
                    <a:pt x="8" y="53"/>
                  </a:lnTo>
                  <a:cubicBezTo>
                    <a:pt x="10" y="55"/>
                    <a:pt x="73" y="79"/>
                    <a:pt x="195" y="125"/>
                  </a:cubicBezTo>
                  <a:cubicBezTo>
                    <a:pt x="343" y="169"/>
                    <a:pt x="495" y="192"/>
                    <a:pt x="650" y="195"/>
                  </a:cubicBezTo>
                  <a:lnTo>
                    <a:pt x="693" y="195"/>
                  </a:lnTo>
                  <a:cubicBezTo>
                    <a:pt x="774" y="192"/>
                    <a:pt x="856" y="178"/>
                    <a:pt x="935" y="157"/>
                  </a:cubicBezTo>
                  <a:cubicBezTo>
                    <a:pt x="846" y="141"/>
                    <a:pt x="746" y="121"/>
                    <a:pt x="637" y="104"/>
                  </a:cubicBezTo>
                  <a:cubicBezTo>
                    <a:pt x="546" y="88"/>
                    <a:pt x="448" y="71"/>
                    <a:pt x="341" y="53"/>
                  </a:cubicBezTo>
                  <a:cubicBezTo>
                    <a:pt x="127" y="20"/>
                    <a:pt x="17" y="2"/>
                    <a:pt x="8"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43"/>
            <p:cNvSpPr/>
            <p:nvPr/>
          </p:nvSpPr>
          <p:spPr>
            <a:xfrm>
              <a:off x="9769501" y="4558794"/>
              <a:ext cx="170563" cy="28179"/>
            </a:xfrm>
            <a:custGeom>
              <a:avLst/>
              <a:gdLst/>
              <a:ahLst/>
              <a:cxnLst/>
              <a:rect l="l" t="t" r="r" b="b"/>
              <a:pathLst>
                <a:path w="1015" h="166" extrusionOk="0">
                  <a:moveTo>
                    <a:pt x="98" y="0"/>
                  </a:moveTo>
                  <a:cubicBezTo>
                    <a:pt x="55" y="0"/>
                    <a:pt x="16" y="26"/>
                    <a:pt x="1" y="67"/>
                  </a:cubicBezTo>
                  <a:cubicBezTo>
                    <a:pt x="54" y="85"/>
                    <a:pt x="103" y="100"/>
                    <a:pt x="150" y="114"/>
                  </a:cubicBezTo>
                  <a:cubicBezTo>
                    <a:pt x="180" y="121"/>
                    <a:pt x="208" y="128"/>
                    <a:pt x="238" y="134"/>
                  </a:cubicBezTo>
                  <a:cubicBezTo>
                    <a:pt x="376" y="155"/>
                    <a:pt x="515" y="166"/>
                    <a:pt x="656" y="166"/>
                  </a:cubicBezTo>
                  <a:cubicBezTo>
                    <a:pt x="676" y="166"/>
                    <a:pt x="696" y="166"/>
                    <a:pt x="716" y="165"/>
                  </a:cubicBezTo>
                  <a:cubicBezTo>
                    <a:pt x="737" y="165"/>
                    <a:pt x="788" y="162"/>
                    <a:pt x="869" y="151"/>
                  </a:cubicBezTo>
                  <a:cubicBezTo>
                    <a:pt x="946" y="143"/>
                    <a:pt x="993" y="137"/>
                    <a:pt x="1014" y="134"/>
                  </a:cubicBezTo>
                  <a:cubicBezTo>
                    <a:pt x="991" y="118"/>
                    <a:pt x="932" y="100"/>
                    <a:pt x="830" y="79"/>
                  </a:cubicBezTo>
                  <a:cubicBezTo>
                    <a:pt x="804" y="74"/>
                    <a:pt x="776" y="71"/>
                    <a:pt x="746" y="65"/>
                  </a:cubicBezTo>
                  <a:cubicBezTo>
                    <a:pt x="629" y="46"/>
                    <a:pt x="494" y="32"/>
                    <a:pt x="338" y="22"/>
                  </a:cubicBezTo>
                  <a:cubicBezTo>
                    <a:pt x="257" y="15"/>
                    <a:pt x="197" y="8"/>
                    <a:pt x="155" y="4"/>
                  </a:cubicBezTo>
                  <a:lnTo>
                    <a:pt x="139" y="2"/>
                  </a:lnTo>
                  <a:lnTo>
                    <a:pt x="103" y="1"/>
                  </a:lnTo>
                  <a:cubicBezTo>
                    <a:pt x="101" y="0"/>
                    <a:pt x="100" y="0"/>
                    <a:pt x="98"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43"/>
            <p:cNvSpPr/>
            <p:nvPr/>
          </p:nvSpPr>
          <p:spPr>
            <a:xfrm>
              <a:off x="12450447" y="4515848"/>
              <a:ext cx="165690" cy="116111"/>
            </a:xfrm>
            <a:custGeom>
              <a:avLst/>
              <a:gdLst/>
              <a:ahLst/>
              <a:cxnLst/>
              <a:rect l="l" t="t" r="r" b="b"/>
              <a:pathLst>
                <a:path w="986" h="684" extrusionOk="0">
                  <a:moveTo>
                    <a:pt x="970" y="0"/>
                  </a:moveTo>
                  <a:cubicBezTo>
                    <a:pt x="944" y="0"/>
                    <a:pt x="908" y="16"/>
                    <a:pt x="861" y="47"/>
                  </a:cubicBezTo>
                  <a:cubicBezTo>
                    <a:pt x="840" y="61"/>
                    <a:pt x="815" y="76"/>
                    <a:pt x="789" y="99"/>
                  </a:cubicBezTo>
                  <a:cubicBezTo>
                    <a:pt x="749" y="133"/>
                    <a:pt x="682" y="192"/>
                    <a:pt x="589" y="280"/>
                  </a:cubicBezTo>
                  <a:cubicBezTo>
                    <a:pt x="521" y="313"/>
                    <a:pt x="454" y="348"/>
                    <a:pt x="388" y="381"/>
                  </a:cubicBezTo>
                  <a:cubicBezTo>
                    <a:pt x="354" y="399"/>
                    <a:pt x="321" y="417"/>
                    <a:pt x="288" y="434"/>
                  </a:cubicBezTo>
                  <a:cubicBezTo>
                    <a:pt x="97" y="534"/>
                    <a:pt x="0" y="601"/>
                    <a:pt x="0" y="630"/>
                  </a:cubicBezTo>
                  <a:cubicBezTo>
                    <a:pt x="0" y="637"/>
                    <a:pt x="0" y="646"/>
                    <a:pt x="2" y="655"/>
                  </a:cubicBezTo>
                  <a:cubicBezTo>
                    <a:pt x="4" y="662"/>
                    <a:pt x="7" y="669"/>
                    <a:pt x="14" y="674"/>
                  </a:cubicBezTo>
                  <a:cubicBezTo>
                    <a:pt x="25" y="680"/>
                    <a:pt x="37" y="683"/>
                    <a:pt x="49" y="683"/>
                  </a:cubicBezTo>
                  <a:cubicBezTo>
                    <a:pt x="302" y="587"/>
                    <a:pt x="510" y="471"/>
                    <a:pt x="673" y="336"/>
                  </a:cubicBezTo>
                  <a:cubicBezTo>
                    <a:pt x="742" y="280"/>
                    <a:pt x="803" y="218"/>
                    <a:pt x="861" y="154"/>
                  </a:cubicBezTo>
                  <a:cubicBezTo>
                    <a:pt x="903" y="108"/>
                    <a:pt x="943" y="59"/>
                    <a:pt x="985" y="3"/>
                  </a:cubicBezTo>
                  <a:cubicBezTo>
                    <a:pt x="981" y="1"/>
                    <a:pt x="976" y="0"/>
                    <a:pt x="970"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43"/>
            <p:cNvSpPr/>
            <p:nvPr/>
          </p:nvSpPr>
          <p:spPr>
            <a:xfrm>
              <a:off x="12538837" y="4614980"/>
              <a:ext cx="48396" cy="38873"/>
            </a:xfrm>
            <a:custGeom>
              <a:avLst/>
              <a:gdLst/>
              <a:ahLst/>
              <a:cxnLst/>
              <a:rect l="l" t="t" r="r" b="b"/>
              <a:pathLst>
                <a:path w="288" h="229" extrusionOk="0">
                  <a:moveTo>
                    <a:pt x="268" y="1"/>
                  </a:moveTo>
                  <a:cubicBezTo>
                    <a:pt x="242" y="1"/>
                    <a:pt x="191" y="25"/>
                    <a:pt x="114" y="76"/>
                  </a:cubicBezTo>
                  <a:cubicBezTo>
                    <a:pt x="39" y="125"/>
                    <a:pt x="0" y="160"/>
                    <a:pt x="0" y="176"/>
                  </a:cubicBezTo>
                  <a:cubicBezTo>
                    <a:pt x="0" y="201"/>
                    <a:pt x="4" y="215"/>
                    <a:pt x="14" y="220"/>
                  </a:cubicBezTo>
                  <a:cubicBezTo>
                    <a:pt x="23" y="225"/>
                    <a:pt x="33" y="229"/>
                    <a:pt x="44" y="229"/>
                  </a:cubicBezTo>
                  <a:cubicBezTo>
                    <a:pt x="60" y="220"/>
                    <a:pt x="107" y="190"/>
                    <a:pt x="182" y="139"/>
                  </a:cubicBezTo>
                  <a:cubicBezTo>
                    <a:pt x="253" y="96"/>
                    <a:pt x="288" y="60"/>
                    <a:pt x="288" y="39"/>
                  </a:cubicBezTo>
                  <a:cubicBezTo>
                    <a:pt x="288" y="17"/>
                    <a:pt x="286" y="8"/>
                    <a:pt x="282" y="8"/>
                  </a:cubicBezTo>
                  <a:cubicBezTo>
                    <a:pt x="282" y="8"/>
                    <a:pt x="281" y="8"/>
                    <a:pt x="280" y="8"/>
                  </a:cubicBezTo>
                  <a:cubicBezTo>
                    <a:pt x="276" y="8"/>
                    <a:pt x="272" y="6"/>
                    <a:pt x="268"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43"/>
            <p:cNvSpPr/>
            <p:nvPr/>
          </p:nvSpPr>
          <p:spPr>
            <a:xfrm>
              <a:off x="10423354" y="4764695"/>
              <a:ext cx="298443" cy="26991"/>
            </a:xfrm>
            <a:custGeom>
              <a:avLst/>
              <a:gdLst/>
              <a:ahLst/>
              <a:cxnLst/>
              <a:rect l="l" t="t" r="r" b="b"/>
              <a:pathLst>
                <a:path w="1776" h="159" extrusionOk="0">
                  <a:moveTo>
                    <a:pt x="297" y="0"/>
                  </a:moveTo>
                  <a:cubicBezTo>
                    <a:pt x="100" y="0"/>
                    <a:pt x="2" y="10"/>
                    <a:pt x="2" y="30"/>
                  </a:cubicBezTo>
                  <a:cubicBezTo>
                    <a:pt x="0" y="43"/>
                    <a:pt x="2" y="55"/>
                    <a:pt x="7" y="66"/>
                  </a:cubicBezTo>
                  <a:cubicBezTo>
                    <a:pt x="11" y="71"/>
                    <a:pt x="12" y="73"/>
                    <a:pt x="12" y="74"/>
                  </a:cubicBezTo>
                  <a:cubicBezTo>
                    <a:pt x="91" y="80"/>
                    <a:pt x="328" y="99"/>
                    <a:pt x="722" y="134"/>
                  </a:cubicBezTo>
                  <a:cubicBezTo>
                    <a:pt x="887" y="150"/>
                    <a:pt x="1175" y="158"/>
                    <a:pt x="1585" y="158"/>
                  </a:cubicBezTo>
                  <a:cubicBezTo>
                    <a:pt x="1616" y="158"/>
                    <a:pt x="1681" y="144"/>
                    <a:pt x="1776" y="116"/>
                  </a:cubicBezTo>
                  <a:cubicBezTo>
                    <a:pt x="1676" y="67"/>
                    <a:pt x="1353" y="32"/>
                    <a:pt x="810" y="13"/>
                  </a:cubicBezTo>
                  <a:cubicBezTo>
                    <a:pt x="597" y="5"/>
                    <a:pt x="426" y="0"/>
                    <a:pt x="297"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43"/>
            <p:cNvSpPr/>
            <p:nvPr/>
          </p:nvSpPr>
          <p:spPr>
            <a:xfrm>
              <a:off x="12012361" y="4673372"/>
              <a:ext cx="440271" cy="80463"/>
            </a:xfrm>
            <a:custGeom>
              <a:avLst/>
              <a:gdLst/>
              <a:ahLst/>
              <a:cxnLst/>
              <a:rect l="l" t="t" r="r" b="b"/>
              <a:pathLst>
                <a:path w="2620" h="474" extrusionOk="0">
                  <a:moveTo>
                    <a:pt x="2620" y="0"/>
                  </a:moveTo>
                  <a:lnTo>
                    <a:pt x="2467" y="21"/>
                  </a:lnTo>
                  <a:cubicBezTo>
                    <a:pt x="1913" y="93"/>
                    <a:pt x="1596" y="137"/>
                    <a:pt x="1513" y="149"/>
                  </a:cubicBezTo>
                  <a:cubicBezTo>
                    <a:pt x="1057" y="218"/>
                    <a:pt x="553" y="307"/>
                    <a:pt x="0" y="421"/>
                  </a:cubicBezTo>
                  <a:cubicBezTo>
                    <a:pt x="2" y="439"/>
                    <a:pt x="6" y="458"/>
                    <a:pt x="14" y="474"/>
                  </a:cubicBezTo>
                  <a:cubicBezTo>
                    <a:pt x="766" y="412"/>
                    <a:pt x="1301" y="355"/>
                    <a:pt x="1620" y="298"/>
                  </a:cubicBezTo>
                  <a:cubicBezTo>
                    <a:pt x="1910" y="251"/>
                    <a:pt x="2194" y="174"/>
                    <a:pt x="2465" y="67"/>
                  </a:cubicBezTo>
                  <a:cubicBezTo>
                    <a:pt x="2518" y="46"/>
                    <a:pt x="2569" y="25"/>
                    <a:pt x="2620"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43"/>
            <p:cNvSpPr/>
            <p:nvPr/>
          </p:nvSpPr>
          <p:spPr>
            <a:xfrm>
              <a:off x="12423896" y="4713771"/>
              <a:ext cx="65032" cy="33611"/>
            </a:xfrm>
            <a:custGeom>
              <a:avLst/>
              <a:gdLst/>
              <a:ahLst/>
              <a:cxnLst/>
              <a:rect l="l" t="t" r="r" b="b"/>
              <a:pathLst>
                <a:path w="387" h="198" extrusionOk="0">
                  <a:moveTo>
                    <a:pt x="351" y="1"/>
                  </a:moveTo>
                  <a:cubicBezTo>
                    <a:pt x="312" y="1"/>
                    <a:pt x="249" y="15"/>
                    <a:pt x="163" y="41"/>
                  </a:cubicBezTo>
                  <a:cubicBezTo>
                    <a:pt x="88" y="64"/>
                    <a:pt x="41" y="85"/>
                    <a:pt x="18" y="104"/>
                  </a:cubicBezTo>
                  <a:cubicBezTo>
                    <a:pt x="9" y="111"/>
                    <a:pt x="4" y="118"/>
                    <a:pt x="2" y="129"/>
                  </a:cubicBezTo>
                  <a:cubicBezTo>
                    <a:pt x="0" y="148"/>
                    <a:pt x="7" y="167"/>
                    <a:pt x="20" y="181"/>
                  </a:cubicBezTo>
                  <a:cubicBezTo>
                    <a:pt x="30" y="192"/>
                    <a:pt x="44" y="197"/>
                    <a:pt x="60" y="197"/>
                  </a:cubicBezTo>
                  <a:cubicBezTo>
                    <a:pt x="130" y="195"/>
                    <a:pt x="200" y="181"/>
                    <a:pt x="265" y="153"/>
                  </a:cubicBezTo>
                  <a:cubicBezTo>
                    <a:pt x="346" y="122"/>
                    <a:pt x="386" y="83"/>
                    <a:pt x="384" y="38"/>
                  </a:cubicBezTo>
                  <a:cubicBezTo>
                    <a:pt x="384" y="15"/>
                    <a:pt x="383" y="4"/>
                    <a:pt x="379" y="3"/>
                  </a:cubicBezTo>
                  <a:cubicBezTo>
                    <a:pt x="377" y="4"/>
                    <a:pt x="375" y="4"/>
                    <a:pt x="374" y="4"/>
                  </a:cubicBezTo>
                  <a:cubicBezTo>
                    <a:pt x="373" y="4"/>
                    <a:pt x="372" y="4"/>
                    <a:pt x="372" y="3"/>
                  </a:cubicBezTo>
                  <a:cubicBezTo>
                    <a:pt x="366" y="1"/>
                    <a:pt x="359" y="1"/>
                    <a:pt x="351"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43"/>
            <p:cNvSpPr/>
            <p:nvPr/>
          </p:nvSpPr>
          <p:spPr>
            <a:xfrm>
              <a:off x="12711752" y="4316907"/>
              <a:ext cx="147373" cy="126975"/>
            </a:xfrm>
            <a:custGeom>
              <a:avLst/>
              <a:gdLst/>
              <a:ahLst/>
              <a:cxnLst/>
              <a:rect l="l" t="t" r="r" b="b"/>
              <a:pathLst>
                <a:path w="877" h="748" extrusionOk="0">
                  <a:moveTo>
                    <a:pt x="861" y="0"/>
                  </a:moveTo>
                  <a:cubicBezTo>
                    <a:pt x="836" y="0"/>
                    <a:pt x="781" y="31"/>
                    <a:pt x="698" y="91"/>
                  </a:cubicBezTo>
                  <a:lnTo>
                    <a:pt x="693" y="95"/>
                  </a:lnTo>
                  <a:cubicBezTo>
                    <a:pt x="626" y="144"/>
                    <a:pt x="542" y="212"/>
                    <a:pt x="439" y="300"/>
                  </a:cubicBezTo>
                  <a:cubicBezTo>
                    <a:pt x="384" y="346"/>
                    <a:pt x="335" y="388"/>
                    <a:pt x="291" y="426"/>
                  </a:cubicBezTo>
                  <a:cubicBezTo>
                    <a:pt x="97" y="593"/>
                    <a:pt x="0" y="682"/>
                    <a:pt x="0" y="694"/>
                  </a:cubicBezTo>
                  <a:cubicBezTo>
                    <a:pt x="0" y="717"/>
                    <a:pt x="4" y="730"/>
                    <a:pt x="11" y="737"/>
                  </a:cubicBezTo>
                  <a:cubicBezTo>
                    <a:pt x="11" y="738"/>
                    <a:pt x="20" y="742"/>
                    <a:pt x="35" y="747"/>
                  </a:cubicBezTo>
                  <a:cubicBezTo>
                    <a:pt x="335" y="558"/>
                    <a:pt x="554" y="400"/>
                    <a:pt x="693" y="275"/>
                  </a:cubicBezTo>
                  <a:cubicBezTo>
                    <a:pt x="815" y="165"/>
                    <a:pt x="877" y="79"/>
                    <a:pt x="877" y="18"/>
                  </a:cubicBezTo>
                  <a:cubicBezTo>
                    <a:pt x="877" y="6"/>
                    <a:pt x="871" y="0"/>
                    <a:pt x="861"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43"/>
            <p:cNvSpPr/>
            <p:nvPr/>
          </p:nvSpPr>
          <p:spPr>
            <a:xfrm>
              <a:off x="10664326" y="4671335"/>
              <a:ext cx="1331905" cy="41250"/>
            </a:xfrm>
            <a:custGeom>
              <a:avLst/>
              <a:gdLst/>
              <a:ahLst/>
              <a:cxnLst/>
              <a:rect l="l" t="t" r="r" b="b"/>
              <a:pathLst>
                <a:path w="7926" h="243" extrusionOk="0">
                  <a:moveTo>
                    <a:pt x="7669" y="1"/>
                  </a:moveTo>
                  <a:cubicBezTo>
                    <a:pt x="7635" y="1"/>
                    <a:pt x="7611" y="2"/>
                    <a:pt x="7598" y="4"/>
                  </a:cubicBezTo>
                  <a:lnTo>
                    <a:pt x="6439" y="7"/>
                  </a:lnTo>
                  <a:cubicBezTo>
                    <a:pt x="6033" y="9"/>
                    <a:pt x="5719" y="18"/>
                    <a:pt x="5494" y="33"/>
                  </a:cubicBezTo>
                  <a:cubicBezTo>
                    <a:pt x="5435" y="41"/>
                    <a:pt x="5317" y="55"/>
                    <a:pt x="5140" y="76"/>
                  </a:cubicBezTo>
                  <a:lnTo>
                    <a:pt x="4062" y="76"/>
                  </a:lnTo>
                  <a:cubicBezTo>
                    <a:pt x="3799" y="98"/>
                    <a:pt x="3641" y="116"/>
                    <a:pt x="3587" y="132"/>
                  </a:cubicBezTo>
                  <a:lnTo>
                    <a:pt x="2051" y="132"/>
                  </a:lnTo>
                  <a:lnTo>
                    <a:pt x="1972" y="118"/>
                  </a:lnTo>
                  <a:lnTo>
                    <a:pt x="1013" y="112"/>
                  </a:lnTo>
                  <a:cubicBezTo>
                    <a:pt x="989" y="109"/>
                    <a:pt x="908" y="104"/>
                    <a:pt x="766" y="97"/>
                  </a:cubicBezTo>
                  <a:cubicBezTo>
                    <a:pt x="626" y="88"/>
                    <a:pt x="544" y="84"/>
                    <a:pt x="517" y="84"/>
                  </a:cubicBezTo>
                  <a:cubicBezTo>
                    <a:pt x="445" y="72"/>
                    <a:pt x="372" y="63"/>
                    <a:pt x="298" y="58"/>
                  </a:cubicBezTo>
                  <a:cubicBezTo>
                    <a:pt x="288" y="57"/>
                    <a:pt x="278" y="57"/>
                    <a:pt x="268" y="57"/>
                  </a:cubicBezTo>
                  <a:cubicBezTo>
                    <a:pt x="199" y="57"/>
                    <a:pt x="130" y="73"/>
                    <a:pt x="67" y="104"/>
                  </a:cubicBezTo>
                  <a:cubicBezTo>
                    <a:pt x="44" y="116"/>
                    <a:pt x="21" y="130"/>
                    <a:pt x="0" y="147"/>
                  </a:cubicBezTo>
                  <a:lnTo>
                    <a:pt x="16" y="195"/>
                  </a:lnTo>
                  <a:cubicBezTo>
                    <a:pt x="185" y="189"/>
                    <a:pt x="334" y="186"/>
                    <a:pt x="465" y="186"/>
                  </a:cubicBezTo>
                  <a:cubicBezTo>
                    <a:pt x="735" y="186"/>
                    <a:pt x="924" y="199"/>
                    <a:pt x="1033" y="225"/>
                  </a:cubicBezTo>
                  <a:lnTo>
                    <a:pt x="1997" y="230"/>
                  </a:lnTo>
                  <a:lnTo>
                    <a:pt x="2079" y="242"/>
                  </a:lnTo>
                  <a:lnTo>
                    <a:pt x="3575" y="242"/>
                  </a:lnTo>
                  <a:cubicBezTo>
                    <a:pt x="3831" y="223"/>
                    <a:pt x="3988" y="205"/>
                    <a:pt x="4048" y="188"/>
                  </a:cubicBezTo>
                  <a:lnTo>
                    <a:pt x="5002" y="188"/>
                  </a:lnTo>
                  <a:cubicBezTo>
                    <a:pt x="5026" y="186"/>
                    <a:pt x="5147" y="172"/>
                    <a:pt x="5363" y="144"/>
                  </a:cubicBezTo>
                  <a:cubicBezTo>
                    <a:pt x="5417" y="140"/>
                    <a:pt x="5473" y="135"/>
                    <a:pt x="5531" y="132"/>
                  </a:cubicBezTo>
                  <a:cubicBezTo>
                    <a:pt x="5757" y="118"/>
                    <a:pt x="6017" y="109"/>
                    <a:pt x="6310" y="107"/>
                  </a:cubicBezTo>
                  <a:lnTo>
                    <a:pt x="6418" y="107"/>
                  </a:lnTo>
                  <a:lnTo>
                    <a:pt x="7575" y="98"/>
                  </a:lnTo>
                  <a:cubicBezTo>
                    <a:pt x="7591" y="93"/>
                    <a:pt x="7645" y="84"/>
                    <a:pt x="7737" y="69"/>
                  </a:cubicBezTo>
                  <a:cubicBezTo>
                    <a:pt x="7803" y="55"/>
                    <a:pt x="7854" y="44"/>
                    <a:pt x="7891" y="33"/>
                  </a:cubicBezTo>
                  <a:cubicBezTo>
                    <a:pt x="7905" y="30"/>
                    <a:pt x="7915" y="26"/>
                    <a:pt x="7926" y="23"/>
                  </a:cubicBezTo>
                  <a:cubicBezTo>
                    <a:pt x="7924" y="18"/>
                    <a:pt x="7919" y="12"/>
                    <a:pt x="7912" y="11"/>
                  </a:cubicBezTo>
                  <a:lnTo>
                    <a:pt x="7898" y="7"/>
                  </a:lnTo>
                  <a:cubicBezTo>
                    <a:pt x="7798" y="3"/>
                    <a:pt x="7721" y="1"/>
                    <a:pt x="766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43"/>
            <p:cNvSpPr/>
            <p:nvPr/>
          </p:nvSpPr>
          <p:spPr>
            <a:xfrm>
              <a:off x="9971656" y="4636877"/>
              <a:ext cx="241141" cy="32762"/>
            </a:xfrm>
            <a:custGeom>
              <a:avLst/>
              <a:gdLst/>
              <a:ahLst/>
              <a:cxnLst/>
              <a:rect l="l" t="t" r="r" b="b"/>
              <a:pathLst>
                <a:path w="1435" h="193" extrusionOk="0">
                  <a:moveTo>
                    <a:pt x="143" y="1"/>
                  </a:moveTo>
                  <a:cubicBezTo>
                    <a:pt x="121" y="1"/>
                    <a:pt x="102" y="2"/>
                    <a:pt x="85" y="3"/>
                  </a:cubicBezTo>
                  <a:cubicBezTo>
                    <a:pt x="29" y="7"/>
                    <a:pt x="1" y="21"/>
                    <a:pt x="1" y="44"/>
                  </a:cubicBezTo>
                  <a:cubicBezTo>
                    <a:pt x="1" y="70"/>
                    <a:pt x="44" y="94"/>
                    <a:pt x="134" y="116"/>
                  </a:cubicBezTo>
                  <a:cubicBezTo>
                    <a:pt x="200" y="131"/>
                    <a:pt x="267" y="144"/>
                    <a:pt x="334" y="151"/>
                  </a:cubicBezTo>
                  <a:cubicBezTo>
                    <a:pt x="541" y="179"/>
                    <a:pt x="747" y="193"/>
                    <a:pt x="956" y="193"/>
                  </a:cubicBezTo>
                  <a:cubicBezTo>
                    <a:pt x="979" y="193"/>
                    <a:pt x="1052" y="186"/>
                    <a:pt x="1175" y="172"/>
                  </a:cubicBezTo>
                  <a:cubicBezTo>
                    <a:pt x="1254" y="165"/>
                    <a:pt x="1319" y="158"/>
                    <a:pt x="1370" y="151"/>
                  </a:cubicBezTo>
                  <a:cubicBezTo>
                    <a:pt x="1394" y="147"/>
                    <a:pt x="1417" y="144"/>
                    <a:pt x="1435" y="142"/>
                  </a:cubicBezTo>
                  <a:cubicBezTo>
                    <a:pt x="1326" y="133"/>
                    <a:pt x="979" y="93"/>
                    <a:pt x="395" y="21"/>
                  </a:cubicBezTo>
                  <a:cubicBezTo>
                    <a:pt x="290" y="8"/>
                    <a:pt x="207" y="1"/>
                    <a:pt x="143"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2" name="Google Shape;3002;p43"/>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dirty="0"/>
              <a:t>Certification of</a:t>
            </a:r>
            <a:r>
              <a:rPr lang="en" dirty="0">
                <a:solidFill>
                  <a:schemeClr val="accent5"/>
                </a:solidFill>
              </a:rPr>
              <a:t> Petition Signatures</a:t>
            </a:r>
            <a:endParaRPr dirty="0">
              <a:solidFill>
                <a:schemeClr val="accent5"/>
              </a:solidFill>
            </a:endParaRPr>
          </a:p>
        </p:txBody>
      </p:sp>
      <p:sp>
        <p:nvSpPr>
          <p:cNvPr id="3004" name="Google Shape;3004;p43"/>
          <p:cNvSpPr txBox="1"/>
          <p:nvPr/>
        </p:nvSpPr>
        <p:spPr>
          <a:xfrm>
            <a:off x="606749" y="2200596"/>
            <a:ext cx="5594462" cy="484800"/>
          </a:xfrm>
          <a:prstGeom prst="rect">
            <a:avLst/>
          </a:prstGeom>
          <a:noFill/>
          <a:ln>
            <a:noFill/>
          </a:ln>
        </p:spPr>
        <p:txBody>
          <a:bodyPr spcFirstLastPara="1" wrap="square" lIns="91425" tIns="91425" rIns="91425" bIns="91425" anchor="b" anchorCtr="0">
            <a:noAutofit/>
          </a:bodyPr>
          <a:lstStyle/>
          <a:p>
            <a:r>
              <a:rPr lang="en-US" altLang="en-US" dirty="0"/>
              <a:t>For CAN-19, CAN-34 petitions, if candidate does </a:t>
            </a:r>
            <a:r>
              <a:rPr lang="en-US" altLang="en-US" b="1" u="sng" dirty="0"/>
              <a:t>NOT</a:t>
            </a:r>
            <a:r>
              <a:rPr lang="en-US" altLang="en-US" dirty="0"/>
              <a:t> file enough signatures to meet the filing requirement, then county clerk </a:t>
            </a:r>
            <a:r>
              <a:rPr lang="en-US" altLang="en-US" b="1" u="sng" dirty="0"/>
              <a:t>MUST</a:t>
            </a:r>
            <a:r>
              <a:rPr lang="en-US" altLang="en-US" dirty="0"/>
              <a:t> notify the candidate that they failed to qualify for the ballot. This can be done: </a:t>
            </a:r>
          </a:p>
          <a:p>
            <a:pPr marL="285750" lvl="1" indent="-285750">
              <a:buFont typeface="Arial" panose="020B0604020202020204" pitchFamily="34" charset="0"/>
              <a:buChar char="•"/>
            </a:pPr>
            <a:r>
              <a:rPr lang="en-US" altLang="en-US" dirty="0"/>
              <a:t>In person, if the candidate files the petition in person; or</a:t>
            </a:r>
          </a:p>
          <a:p>
            <a:pPr marL="285750" lvl="1" indent="-285750">
              <a:buFont typeface="Arial" panose="020B0604020202020204" pitchFamily="34" charset="0"/>
              <a:buChar char="•"/>
            </a:pPr>
            <a:r>
              <a:rPr lang="en-US" altLang="en-US" dirty="0"/>
              <a:t>By certified mail. </a:t>
            </a:r>
          </a:p>
          <a:p>
            <a:pPr marL="0" lvl="0" indent="0" algn="r" rtl="0">
              <a:spcBef>
                <a:spcPts val="0"/>
              </a:spcBef>
              <a:spcAft>
                <a:spcPts val="0"/>
              </a:spcAft>
              <a:buNone/>
            </a:pPr>
            <a:endParaRPr dirty="0">
              <a:solidFill>
                <a:schemeClr val="dk1"/>
              </a:solidFill>
              <a:latin typeface="Montserrat"/>
              <a:ea typeface="Montserrat"/>
              <a:cs typeface="Montserrat"/>
              <a:sym typeface="Montserrat"/>
            </a:endParaRPr>
          </a:p>
        </p:txBody>
      </p:sp>
      <p:sp>
        <p:nvSpPr>
          <p:cNvPr id="3005" name="Google Shape;3005;p43"/>
          <p:cNvSpPr txBox="1"/>
          <p:nvPr/>
        </p:nvSpPr>
        <p:spPr>
          <a:xfrm>
            <a:off x="719999" y="3017132"/>
            <a:ext cx="4207107" cy="409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dirty="0">
                <a:solidFill>
                  <a:schemeClr val="lt1"/>
                </a:solidFill>
                <a:latin typeface="Caveat Brush"/>
                <a:ea typeface="Caveat Brush"/>
                <a:cs typeface="Caveat Brush"/>
                <a:sym typeface="Caveat Brush"/>
              </a:rPr>
              <a:t>A candidate may file a CAN-1 challenge by the stated deadline to appeal the decision at a CEB hearing</a:t>
            </a:r>
          </a:p>
        </p:txBody>
      </p:sp>
      <p:grpSp>
        <p:nvGrpSpPr>
          <p:cNvPr id="3021" name="Google Shape;3021;p43"/>
          <p:cNvGrpSpPr/>
          <p:nvPr/>
        </p:nvGrpSpPr>
        <p:grpSpPr>
          <a:xfrm>
            <a:off x="7648143" y="3098234"/>
            <a:ext cx="522536" cy="695579"/>
            <a:chOff x="7527395" y="1975192"/>
            <a:chExt cx="832328" cy="1107962"/>
          </a:xfrm>
        </p:grpSpPr>
        <p:grpSp>
          <p:nvGrpSpPr>
            <p:cNvPr id="3022" name="Google Shape;3022;p43"/>
            <p:cNvGrpSpPr/>
            <p:nvPr/>
          </p:nvGrpSpPr>
          <p:grpSpPr>
            <a:xfrm flipH="1">
              <a:off x="7869519" y="2916170"/>
              <a:ext cx="377423" cy="166985"/>
              <a:chOff x="5775300" y="4463363"/>
              <a:chExt cx="190377" cy="84217"/>
            </a:xfrm>
          </p:grpSpPr>
          <p:sp>
            <p:nvSpPr>
              <p:cNvPr id="3023" name="Google Shape;3023;p43"/>
              <p:cNvSpPr/>
              <p:nvPr/>
            </p:nvSpPr>
            <p:spPr>
              <a:xfrm>
                <a:off x="5872779" y="4502669"/>
                <a:ext cx="86472" cy="15791"/>
              </a:xfrm>
              <a:custGeom>
                <a:avLst/>
                <a:gdLst/>
                <a:ahLst/>
                <a:cxnLst/>
                <a:rect l="l" t="t" r="r" b="b"/>
                <a:pathLst>
                  <a:path w="1265" h="231" extrusionOk="0">
                    <a:moveTo>
                      <a:pt x="0" y="1"/>
                    </a:moveTo>
                    <a:cubicBezTo>
                      <a:pt x="370" y="94"/>
                      <a:pt x="784" y="102"/>
                      <a:pt x="908" y="102"/>
                    </a:cubicBezTo>
                    <a:cubicBezTo>
                      <a:pt x="996" y="102"/>
                      <a:pt x="1155" y="162"/>
                      <a:pt x="1264" y="230"/>
                    </a:cubicBezTo>
                    <a:cubicBezTo>
                      <a:pt x="1184" y="148"/>
                      <a:pt x="982" y="53"/>
                      <a:pt x="875" y="53"/>
                    </a:cubicBezTo>
                    <a:lnTo>
                      <a:pt x="805" y="53"/>
                    </a:lnTo>
                    <a:cubicBezTo>
                      <a:pt x="761" y="55"/>
                      <a:pt x="705" y="57"/>
                      <a:pt x="642" y="57"/>
                    </a:cubicBezTo>
                    <a:cubicBezTo>
                      <a:pt x="632" y="57"/>
                      <a:pt x="622" y="57"/>
                      <a:pt x="613" y="57"/>
                    </a:cubicBezTo>
                    <a:cubicBezTo>
                      <a:pt x="407" y="57"/>
                      <a:pt x="203" y="3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43"/>
              <p:cNvSpPr/>
              <p:nvPr/>
            </p:nvSpPr>
            <p:spPr>
              <a:xfrm>
                <a:off x="5880162" y="4506634"/>
                <a:ext cx="85515" cy="22831"/>
              </a:xfrm>
              <a:custGeom>
                <a:avLst/>
                <a:gdLst/>
                <a:ahLst/>
                <a:cxnLst/>
                <a:rect l="l" t="t" r="r" b="b"/>
                <a:pathLst>
                  <a:path w="1251" h="334" extrusionOk="0">
                    <a:moveTo>
                      <a:pt x="1" y="1"/>
                    </a:moveTo>
                    <a:cubicBezTo>
                      <a:pt x="218" y="65"/>
                      <a:pt x="443" y="100"/>
                      <a:pt x="669" y="104"/>
                    </a:cubicBezTo>
                    <a:cubicBezTo>
                      <a:pt x="792" y="104"/>
                      <a:pt x="1170" y="227"/>
                      <a:pt x="1244" y="334"/>
                    </a:cubicBezTo>
                    <a:lnTo>
                      <a:pt x="1244" y="332"/>
                    </a:lnTo>
                    <a:cubicBezTo>
                      <a:pt x="1251" y="318"/>
                      <a:pt x="1249" y="300"/>
                      <a:pt x="1240" y="286"/>
                    </a:cubicBezTo>
                    <a:cubicBezTo>
                      <a:pt x="1186" y="193"/>
                      <a:pt x="921" y="74"/>
                      <a:pt x="800" y="74"/>
                    </a:cubicBezTo>
                    <a:cubicBezTo>
                      <a:pt x="791" y="74"/>
                      <a:pt x="782" y="74"/>
                      <a:pt x="773" y="74"/>
                    </a:cubicBezTo>
                    <a:cubicBezTo>
                      <a:pt x="514" y="74"/>
                      <a:pt x="255" y="5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43"/>
              <p:cNvSpPr/>
              <p:nvPr/>
            </p:nvSpPr>
            <p:spPr>
              <a:xfrm>
                <a:off x="5805378" y="4463363"/>
                <a:ext cx="110124" cy="52088"/>
              </a:xfrm>
              <a:custGeom>
                <a:avLst/>
                <a:gdLst/>
                <a:ahLst/>
                <a:cxnLst/>
                <a:rect l="l" t="t" r="r" b="b"/>
                <a:pathLst>
                  <a:path w="1611" h="762" extrusionOk="0">
                    <a:moveTo>
                      <a:pt x="236" y="1"/>
                    </a:moveTo>
                    <a:cubicBezTo>
                      <a:pt x="157" y="1"/>
                      <a:pt x="75" y="64"/>
                      <a:pt x="1" y="141"/>
                    </a:cubicBezTo>
                    <a:cubicBezTo>
                      <a:pt x="20" y="134"/>
                      <a:pt x="39" y="130"/>
                      <a:pt x="61" y="130"/>
                    </a:cubicBezTo>
                    <a:cubicBezTo>
                      <a:pt x="146" y="130"/>
                      <a:pt x="218" y="194"/>
                      <a:pt x="271" y="318"/>
                    </a:cubicBezTo>
                    <a:cubicBezTo>
                      <a:pt x="323" y="442"/>
                      <a:pt x="420" y="541"/>
                      <a:pt x="536" y="620"/>
                    </a:cubicBezTo>
                    <a:cubicBezTo>
                      <a:pt x="742" y="712"/>
                      <a:pt x="1048" y="760"/>
                      <a:pt x="1451" y="762"/>
                    </a:cubicBezTo>
                    <a:cubicBezTo>
                      <a:pt x="1514" y="762"/>
                      <a:pt x="1568" y="762"/>
                      <a:pt x="1610" y="760"/>
                    </a:cubicBezTo>
                    <a:cubicBezTo>
                      <a:pt x="1303" y="733"/>
                      <a:pt x="615" y="627"/>
                      <a:pt x="420" y="171"/>
                    </a:cubicBezTo>
                    <a:cubicBezTo>
                      <a:pt x="371" y="59"/>
                      <a:pt x="309" y="1"/>
                      <a:pt x="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43"/>
              <p:cNvSpPr/>
              <p:nvPr/>
            </p:nvSpPr>
            <p:spPr>
              <a:xfrm>
                <a:off x="5924868" y="4515726"/>
                <a:ext cx="39374" cy="20234"/>
              </a:xfrm>
              <a:custGeom>
                <a:avLst/>
                <a:gdLst/>
                <a:ahLst/>
                <a:cxnLst/>
                <a:rect l="l" t="t" r="r" b="b"/>
                <a:pathLst>
                  <a:path w="576" h="296" extrusionOk="0">
                    <a:moveTo>
                      <a:pt x="1" y="1"/>
                    </a:moveTo>
                    <a:cubicBezTo>
                      <a:pt x="141" y="32"/>
                      <a:pt x="365" y="146"/>
                      <a:pt x="390" y="244"/>
                    </a:cubicBezTo>
                    <a:cubicBezTo>
                      <a:pt x="406" y="260"/>
                      <a:pt x="422" y="276"/>
                      <a:pt x="434" y="295"/>
                    </a:cubicBezTo>
                    <a:cubicBezTo>
                      <a:pt x="532" y="283"/>
                      <a:pt x="564" y="262"/>
                      <a:pt x="571" y="248"/>
                    </a:cubicBezTo>
                    <a:cubicBezTo>
                      <a:pt x="576" y="239"/>
                      <a:pt x="574" y="230"/>
                      <a:pt x="569" y="222"/>
                    </a:cubicBezTo>
                    <a:cubicBezTo>
                      <a:pt x="516" y="132"/>
                      <a:pt x="141" y="1"/>
                      <a:pt x="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43"/>
              <p:cNvSpPr/>
              <p:nvPr/>
            </p:nvSpPr>
            <p:spPr>
              <a:xfrm>
                <a:off x="5860748" y="4513606"/>
                <a:ext cx="86472" cy="15722"/>
              </a:xfrm>
              <a:custGeom>
                <a:avLst/>
                <a:gdLst/>
                <a:ahLst/>
                <a:cxnLst/>
                <a:rect l="l" t="t" r="r" b="b"/>
                <a:pathLst>
                  <a:path w="1265" h="230" extrusionOk="0">
                    <a:moveTo>
                      <a:pt x="1" y="0"/>
                    </a:moveTo>
                    <a:cubicBezTo>
                      <a:pt x="371" y="93"/>
                      <a:pt x="783" y="102"/>
                      <a:pt x="907" y="102"/>
                    </a:cubicBezTo>
                    <a:cubicBezTo>
                      <a:pt x="995" y="102"/>
                      <a:pt x="1154" y="160"/>
                      <a:pt x="1265" y="230"/>
                    </a:cubicBezTo>
                    <a:cubicBezTo>
                      <a:pt x="1184" y="146"/>
                      <a:pt x="983" y="53"/>
                      <a:pt x="876" y="53"/>
                    </a:cubicBezTo>
                    <a:cubicBezTo>
                      <a:pt x="858" y="53"/>
                      <a:pt x="834" y="53"/>
                      <a:pt x="806" y="55"/>
                    </a:cubicBezTo>
                    <a:cubicBezTo>
                      <a:pt x="762" y="55"/>
                      <a:pt x="706" y="56"/>
                      <a:pt x="641" y="56"/>
                    </a:cubicBezTo>
                    <a:cubicBezTo>
                      <a:pt x="631" y="56"/>
                      <a:pt x="621" y="56"/>
                      <a:pt x="612" y="56"/>
                    </a:cubicBezTo>
                    <a:cubicBezTo>
                      <a:pt x="407" y="56"/>
                      <a:pt x="202" y="3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43"/>
              <p:cNvSpPr/>
              <p:nvPr/>
            </p:nvSpPr>
            <p:spPr>
              <a:xfrm>
                <a:off x="5868063" y="4517571"/>
                <a:ext cx="85515" cy="22831"/>
              </a:xfrm>
              <a:custGeom>
                <a:avLst/>
                <a:gdLst/>
                <a:ahLst/>
                <a:cxnLst/>
                <a:rect l="l" t="t" r="r" b="b"/>
                <a:pathLst>
                  <a:path w="1251" h="334" extrusionOk="0">
                    <a:moveTo>
                      <a:pt x="1" y="0"/>
                    </a:moveTo>
                    <a:cubicBezTo>
                      <a:pt x="218" y="65"/>
                      <a:pt x="443" y="98"/>
                      <a:pt x="669" y="104"/>
                    </a:cubicBezTo>
                    <a:cubicBezTo>
                      <a:pt x="791" y="104"/>
                      <a:pt x="1170" y="226"/>
                      <a:pt x="1244" y="333"/>
                    </a:cubicBezTo>
                    <a:lnTo>
                      <a:pt x="1244" y="331"/>
                    </a:lnTo>
                    <a:cubicBezTo>
                      <a:pt x="1251" y="316"/>
                      <a:pt x="1249" y="298"/>
                      <a:pt x="1240" y="286"/>
                    </a:cubicBezTo>
                    <a:cubicBezTo>
                      <a:pt x="1188" y="191"/>
                      <a:pt x="921" y="74"/>
                      <a:pt x="800" y="74"/>
                    </a:cubicBezTo>
                    <a:cubicBezTo>
                      <a:pt x="532" y="74"/>
                      <a:pt x="266" y="4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43"/>
              <p:cNvSpPr/>
              <p:nvPr/>
            </p:nvSpPr>
            <p:spPr>
              <a:xfrm>
                <a:off x="5775300" y="4474164"/>
                <a:ext cx="176978" cy="73416"/>
              </a:xfrm>
              <a:custGeom>
                <a:avLst/>
                <a:gdLst/>
                <a:ahLst/>
                <a:cxnLst/>
                <a:rect l="l" t="t" r="r" b="b"/>
                <a:pathLst>
                  <a:path w="2589" h="1074" extrusionOk="0">
                    <a:moveTo>
                      <a:pt x="499" y="0"/>
                    </a:moveTo>
                    <a:cubicBezTo>
                      <a:pt x="306" y="0"/>
                      <a:pt x="85" y="377"/>
                      <a:pt x="66" y="409"/>
                    </a:cubicBezTo>
                    <a:cubicBezTo>
                      <a:pt x="1" y="781"/>
                      <a:pt x="167" y="830"/>
                      <a:pt x="467" y="919"/>
                    </a:cubicBezTo>
                    <a:lnTo>
                      <a:pt x="564" y="947"/>
                    </a:lnTo>
                    <a:cubicBezTo>
                      <a:pt x="811" y="1024"/>
                      <a:pt x="1219" y="1038"/>
                      <a:pt x="1652" y="1054"/>
                    </a:cubicBezTo>
                    <a:cubicBezTo>
                      <a:pt x="1766" y="1058"/>
                      <a:pt x="1882" y="1063"/>
                      <a:pt x="1999" y="1068"/>
                    </a:cubicBezTo>
                    <a:cubicBezTo>
                      <a:pt x="2078" y="1072"/>
                      <a:pt x="2150" y="1073"/>
                      <a:pt x="2213" y="1073"/>
                    </a:cubicBezTo>
                    <a:cubicBezTo>
                      <a:pt x="2506" y="1073"/>
                      <a:pt x="2571" y="1037"/>
                      <a:pt x="2583" y="1014"/>
                    </a:cubicBezTo>
                    <a:cubicBezTo>
                      <a:pt x="2585" y="1009"/>
                      <a:pt x="2588" y="1002"/>
                      <a:pt x="2581" y="989"/>
                    </a:cubicBezTo>
                    <a:cubicBezTo>
                      <a:pt x="2529" y="898"/>
                      <a:pt x="2154" y="767"/>
                      <a:pt x="2026" y="767"/>
                    </a:cubicBezTo>
                    <a:cubicBezTo>
                      <a:pt x="2015" y="767"/>
                      <a:pt x="934" y="760"/>
                      <a:pt x="683" y="171"/>
                    </a:cubicBezTo>
                    <a:cubicBezTo>
                      <a:pt x="634" y="58"/>
                      <a:pt x="572" y="0"/>
                      <a:pt x="4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0" name="Google Shape;3030;p43"/>
            <p:cNvSpPr/>
            <p:nvPr/>
          </p:nvSpPr>
          <p:spPr>
            <a:xfrm>
              <a:off x="7629251" y="2039723"/>
              <a:ext cx="342" cy="342"/>
            </a:xfrm>
            <a:custGeom>
              <a:avLst/>
              <a:gdLst/>
              <a:ahLst/>
              <a:cxnLst/>
              <a:rect l="l" t="t" r="r" b="b"/>
              <a:pathLst>
                <a:path w="5" h="5" extrusionOk="0">
                  <a:moveTo>
                    <a:pt x="2" y="1"/>
                  </a:moveTo>
                  <a:lnTo>
                    <a:pt x="1" y="4"/>
                  </a:lnTo>
                  <a:lnTo>
                    <a:pt x="4" y="4"/>
                  </a:lnTo>
                  <a:lnTo>
                    <a:pt x="2" y="1"/>
                  </a:lnTo>
                  <a:close/>
                </a:path>
              </a:pathLst>
            </a:custGeom>
            <a:solidFill>
              <a:srgbClr val="1A1B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43"/>
            <p:cNvSpPr/>
            <p:nvPr/>
          </p:nvSpPr>
          <p:spPr>
            <a:xfrm>
              <a:off x="7847383" y="2298938"/>
              <a:ext cx="512339" cy="670519"/>
            </a:xfrm>
            <a:custGeom>
              <a:avLst/>
              <a:gdLst/>
              <a:ahLst/>
              <a:cxnLst/>
              <a:rect l="l" t="t" r="r" b="b"/>
              <a:pathLst>
                <a:path w="7495" h="9809" extrusionOk="0">
                  <a:moveTo>
                    <a:pt x="552" y="432"/>
                  </a:moveTo>
                  <a:cubicBezTo>
                    <a:pt x="591" y="499"/>
                    <a:pt x="589" y="574"/>
                    <a:pt x="598" y="644"/>
                  </a:cubicBezTo>
                  <a:cubicBezTo>
                    <a:pt x="654" y="1039"/>
                    <a:pt x="705" y="1431"/>
                    <a:pt x="780" y="1822"/>
                  </a:cubicBezTo>
                  <a:cubicBezTo>
                    <a:pt x="852" y="2204"/>
                    <a:pt x="947" y="2583"/>
                    <a:pt x="1063" y="2955"/>
                  </a:cubicBezTo>
                  <a:cubicBezTo>
                    <a:pt x="1152" y="3232"/>
                    <a:pt x="1273" y="3498"/>
                    <a:pt x="1422" y="3747"/>
                  </a:cubicBezTo>
                  <a:cubicBezTo>
                    <a:pt x="1485" y="3856"/>
                    <a:pt x="1543" y="3966"/>
                    <a:pt x="1603" y="4077"/>
                  </a:cubicBezTo>
                  <a:cubicBezTo>
                    <a:pt x="1878" y="4587"/>
                    <a:pt x="2120" y="5113"/>
                    <a:pt x="2293" y="5667"/>
                  </a:cubicBezTo>
                  <a:cubicBezTo>
                    <a:pt x="2425" y="6094"/>
                    <a:pt x="2540" y="6526"/>
                    <a:pt x="2633" y="6964"/>
                  </a:cubicBezTo>
                  <a:cubicBezTo>
                    <a:pt x="2642" y="7008"/>
                    <a:pt x="2663" y="7050"/>
                    <a:pt x="2658" y="7096"/>
                  </a:cubicBezTo>
                  <a:cubicBezTo>
                    <a:pt x="2533" y="7032"/>
                    <a:pt x="2423" y="6948"/>
                    <a:pt x="2311" y="6864"/>
                  </a:cubicBezTo>
                  <a:cubicBezTo>
                    <a:pt x="2099" y="6708"/>
                    <a:pt x="1899" y="6535"/>
                    <a:pt x="1716" y="6343"/>
                  </a:cubicBezTo>
                  <a:cubicBezTo>
                    <a:pt x="1453" y="6065"/>
                    <a:pt x="1226" y="5756"/>
                    <a:pt x="1036" y="5423"/>
                  </a:cubicBezTo>
                  <a:cubicBezTo>
                    <a:pt x="787" y="4983"/>
                    <a:pt x="626" y="4510"/>
                    <a:pt x="517" y="4019"/>
                  </a:cubicBezTo>
                  <a:cubicBezTo>
                    <a:pt x="470" y="3789"/>
                    <a:pt x="433" y="3558"/>
                    <a:pt x="410" y="3325"/>
                  </a:cubicBezTo>
                  <a:cubicBezTo>
                    <a:pt x="370" y="2946"/>
                    <a:pt x="372" y="2567"/>
                    <a:pt x="381" y="2189"/>
                  </a:cubicBezTo>
                  <a:cubicBezTo>
                    <a:pt x="384" y="1976"/>
                    <a:pt x="403" y="1764"/>
                    <a:pt x="423" y="1554"/>
                  </a:cubicBezTo>
                  <a:cubicBezTo>
                    <a:pt x="440" y="1368"/>
                    <a:pt x="461" y="1184"/>
                    <a:pt x="477" y="1000"/>
                  </a:cubicBezTo>
                  <a:cubicBezTo>
                    <a:pt x="491" y="826"/>
                    <a:pt x="512" y="653"/>
                    <a:pt x="530" y="479"/>
                  </a:cubicBezTo>
                  <a:cubicBezTo>
                    <a:pt x="530" y="460"/>
                    <a:pt x="537" y="442"/>
                    <a:pt x="552" y="432"/>
                  </a:cubicBezTo>
                  <a:close/>
                  <a:moveTo>
                    <a:pt x="2306" y="1"/>
                  </a:moveTo>
                  <a:cubicBezTo>
                    <a:pt x="2278" y="10"/>
                    <a:pt x="2251" y="13"/>
                    <a:pt x="2224" y="13"/>
                  </a:cubicBezTo>
                  <a:cubicBezTo>
                    <a:pt x="2203" y="13"/>
                    <a:pt x="2182" y="11"/>
                    <a:pt x="2162" y="11"/>
                  </a:cubicBezTo>
                  <a:cubicBezTo>
                    <a:pt x="2160" y="11"/>
                    <a:pt x="2158" y="12"/>
                    <a:pt x="2156" y="12"/>
                  </a:cubicBezTo>
                  <a:cubicBezTo>
                    <a:pt x="2153" y="12"/>
                    <a:pt x="2149" y="11"/>
                    <a:pt x="2145" y="11"/>
                  </a:cubicBezTo>
                  <a:cubicBezTo>
                    <a:pt x="2137" y="11"/>
                    <a:pt x="2128" y="13"/>
                    <a:pt x="2125" y="23"/>
                  </a:cubicBezTo>
                  <a:cubicBezTo>
                    <a:pt x="2121" y="38"/>
                    <a:pt x="2134" y="46"/>
                    <a:pt x="2142" y="53"/>
                  </a:cubicBezTo>
                  <a:cubicBezTo>
                    <a:pt x="2223" y="118"/>
                    <a:pt x="2283" y="201"/>
                    <a:pt x="2353" y="276"/>
                  </a:cubicBezTo>
                  <a:cubicBezTo>
                    <a:pt x="2577" y="516"/>
                    <a:pt x="2791" y="767"/>
                    <a:pt x="3001" y="1021"/>
                  </a:cubicBezTo>
                  <a:cubicBezTo>
                    <a:pt x="3312" y="1400"/>
                    <a:pt x="3603" y="1796"/>
                    <a:pt x="3871" y="2206"/>
                  </a:cubicBezTo>
                  <a:cubicBezTo>
                    <a:pt x="4010" y="2418"/>
                    <a:pt x="4138" y="2637"/>
                    <a:pt x="4265" y="2856"/>
                  </a:cubicBezTo>
                  <a:cubicBezTo>
                    <a:pt x="4416" y="3116"/>
                    <a:pt x="4557" y="3382"/>
                    <a:pt x="4688" y="3654"/>
                  </a:cubicBezTo>
                  <a:cubicBezTo>
                    <a:pt x="4877" y="4042"/>
                    <a:pt x="5044" y="4440"/>
                    <a:pt x="5196" y="4845"/>
                  </a:cubicBezTo>
                  <a:cubicBezTo>
                    <a:pt x="5421" y="5442"/>
                    <a:pt x="5601" y="6054"/>
                    <a:pt x="5768" y="6669"/>
                  </a:cubicBezTo>
                  <a:cubicBezTo>
                    <a:pt x="5885" y="7101"/>
                    <a:pt x="5998" y="7536"/>
                    <a:pt x="6147" y="7958"/>
                  </a:cubicBezTo>
                  <a:cubicBezTo>
                    <a:pt x="6266" y="8291"/>
                    <a:pt x="6411" y="8610"/>
                    <a:pt x="6630" y="8891"/>
                  </a:cubicBezTo>
                  <a:cubicBezTo>
                    <a:pt x="6781" y="9080"/>
                    <a:pt x="6958" y="9245"/>
                    <a:pt x="7156" y="9382"/>
                  </a:cubicBezTo>
                  <a:cubicBezTo>
                    <a:pt x="7179" y="9399"/>
                    <a:pt x="7209" y="9413"/>
                    <a:pt x="7200" y="9448"/>
                  </a:cubicBezTo>
                  <a:cubicBezTo>
                    <a:pt x="7193" y="9481"/>
                    <a:pt x="7163" y="9485"/>
                    <a:pt x="7134" y="9488"/>
                  </a:cubicBezTo>
                  <a:cubicBezTo>
                    <a:pt x="7114" y="9490"/>
                    <a:pt x="7095" y="9491"/>
                    <a:pt x="7075" y="9491"/>
                  </a:cubicBezTo>
                  <a:cubicBezTo>
                    <a:pt x="6979" y="9491"/>
                    <a:pt x="6882" y="9470"/>
                    <a:pt x="6793" y="9429"/>
                  </a:cubicBezTo>
                  <a:cubicBezTo>
                    <a:pt x="6424" y="9269"/>
                    <a:pt x="6168" y="9003"/>
                    <a:pt x="6031" y="8617"/>
                  </a:cubicBezTo>
                  <a:cubicBezTo>
                    <a:pt x="5934" y="8338"/>
                    <a:pt x="5868" y="8053"/>
                    <a:pt x="5798" y="7767"/>
                  </a:cubicBezTo>
                  <a:cubicBezTo>
                    <a:pt x="5707" y="7394"/>
                    <a:pt x="5615" y="7018"/>
                    <a:pt x="5505" y="6648"/>
                  </a:cubicBezTo>
                  <a:cubicBezTo>
                    <a:pt x="5363" y="6173"/>
                    <a:pt x="5195" y="5707"/>
                    <a:pt x="5009" y="5249"/>
                  </a:cubicBezTo>
                  <a:cubicBezTo>
                    <a:pt x="4898" y="4976"/>
                    <a:pt x="4779" y="4710"/>
                    <a:pt x="4653" y="4447"/>
                  </a:cubicBezTo>
                  <a:cubicBezTo>
                    <a:pt x="4488" y="4103"/>
                    <a:pt x="4315" y="3765"/>
                    <a:pt x="4127" y="3433"/>
                  </a:cubicBezTo>
                  <a:cubicBezTo>
                    <a:pt x="3908" y="3046"/>
                    <a:pt x="3671" y="2671"/>
                    <a:pt x="3420" y="2304"/>
                  </a:cubicBezTo>
                  <a:cubicBezTo>
                    <a:pt x="3236" y="2040"/>
                    <a:pt x="3047" y="1778"/>
                    <a:pt x="2851" y="1522"/>
                  </a:cubicBezTo>
                  <a:cubicBezTo>
                    <a:pt x="2700" y="1328"/>
                    <a:pt x="2544" y="1140"/>
                    <a:pt x="2386" y="953"/>
                  </a:cubicBezTo>
                  <a:cubicBezTo>
                    <a:pt x="2220" y="758"/>
                    <a:pt x="2055" y="562"/>
                    <a:pt x="1880" y="378"/>
                  </a:cubicBezTo>
                  <a:cubicBezTo>
                    <a:pt x="1823" y="318"/>
                    <a:pt x="1745" y="285"/>
                    <a:pt x="1662" y="285"/>
                  </a:cubicBezTo>
                  <a:lnTo>
                    <a:pt x="128" y="285"/>
                  </a:lnTo>
                  <a:cubicBezTo>
                    <a:pt x="116" y="285"/>
                    <a:pt x="104" y="282"/>
                    <a:pt x="93" y="282"/>
                  </a:cubicBezTo>
                  <a:cubicBezTo>
                    <a:pt x="80" y="282"/>
                    <a:pt x="68" y="285"/>
                    <a:pt x="58" y="297"/>
                  </a:cubicBezTo>
                  <a:cubicBezTo>
                    <a:pt x="100" y="329"/>
                    <a:pt x="144" y="358"/>
                    <a:pt x="190" y="386"/>
                  </a:cubicBezTo>
                  <a:cubicBezTo>
                    <a:pt x="240" y="414"/>
                    <a:pt x="249" y="449"/>
                    <a:pt x="239" y="502"/>
                  </a:cubicBezTo>
                  <a:cubicBezTo>
                    <a:pt x="212" y="634"/>
                    <a:pt x="188" y="767"/>
                    <a:pt x="170" y="900"/>
                  </a:cubicBezTo>
                  <a:cubicBezTo>
                    <a:pt x="130" y="1182"/>
                    <a:pt x="95" y="1466"/>
                    <a:pt x="67" y="1752"/>
                  </a:cubicBezTo>
                  <a:cubicBezTo>
                    <a:pt x="40" y="2031"/>
                    <a:pt x="21" y="2310"/>
                    <a:pt x="12" y="2590"/>
                  </a:cubicBezTo>
                  <a:cubicBezTo>
                    <a:pt x="0" y="2955"/>
                    <a:pt x="11" y="3319"/>
                    <a:pt x="44" y="3684"/>
                  </a:cubicBezTo>
                  <a:cubicBezTo>
                    <a:pt x="65" y="3936"/>
                    <a:pt x="100" y="4187"/>
                    <a:pt x="149" y="4436"/>
                  </a:cubicBezTo>
                  <a:cubicBezTo>
                    <a:pt x="247" y="4930"/>
                    <a:pt x="400" y="5406"/>
                    <a:pt x="637" y="5854"/>
                  </a:cubicBezTo>
                  <a:cubicBezTo>
                    <a:pt x="861" y="6280"/>
                    <a:pt x="1157" y="6666"/>
                    <a:pt x="1511" y="6994"/>
                  </a:cubicBezTo>
                  <a:cubicBezTo>
                    <a:pt x="1843" y="7294"/>
                    <a:pt x="2214" y="7548"/>
                    <a:pt x="2614" y="7746"/>
                  </a:cubicBezTo>
                  <a:cubicBezTo>
                    <a:pt x="2798" y="7839"/>
                    <a:pt x="2986" y="7919"/>
                    <a:pt x="3179" y="7991"/>
                  </a:cubicBezTo>
                  <a:cubicBezTo>
                    <a:pt x="3198" y="7998"/>
                    <a:pt x="3215" y="8002"/>
                    <a:pt x="3230" y="8002"/>
                  </a:cubicBezTo>
                  <a:cubicBezTo>
                    <a:pt x="3269" y="8002"/>
                    <a:pt x="3294" y="7978"/>
                    <a:pt x="3312" y="7926"/>
                  </a:cubicBezTo>
                  <a:cubicBezTo>
                    <a:pt x="3328" y="7883"/>
                    <a:pt x="3335" y="7835"/>
                    <a:pt x="3335" y="7790"/>
                  </a:cubicBezTo>
                  <a:cubicBezTo>
                    <a:pt x="3343" y="7576"/>
                    <a:pt x="3307" y="7369"/>
                    <a:pt x="3268" y="7162"/>
                  </a:cubicBezTo>
                  <a:cubicBezTo>
                    <a:pt x="3135" y="6452"/>
                    <a:pt x="2949" y="5754"/>
                    <a:pt x="2795" y="5050"/>
                  </a:cubicBezTo>
                  <a:cubicBezTo>
                    <a:pt x="2747" y="4838"/>
                    <a:pt x="2700" y="4625"/>
                    <a:pt x="2660" y="4410"/>
                  </a:cubicBezTo>
                  <a:cubicBezTo>
                    <a:pt x="2618" y="4184"/>
                    <a:pt x="2584" y="3956"/>
                    <a:pt x="2553" y="3728"/>
                  </a:cubicBezTo>
                  <a:cubicBezTo>
                    <a:pt x="2528" y="3556"/>
                    <a:pt x="2507" y="3382"/>
                    <a:pt x="2500" y="3211"/>
                  </a:cubicBezTo>
                  <a:cubicBezTo>
                    <a:pt x="2488" y="3009"/>
                    <a:pt x="2498" y="2807"/>
                    <a:pt x="2535" y="2611"/>
                  </a:cubicBezTo>
                  <a:cubicBezTo>
                    <a:pt x="2554" y="2509"/>
                    <a:pt x="2579" y="2409"/>
                    <a:pt x="2637" y="2313"/>
                  </a:cubicBezTo>
                  <a:cubicBezTo>
                    <a:pt x="2646" y="2341"/>
                    <a:pt x="2653" y="2360"/>
                    <a:pt x="2658" y="2380"/>
                  </a:cubicBezTo>
                  <a:cubicBezTo>
                    <a:pt x="2824" y="2906"/>
                    <a:pt x="3010" y="3424"/>
                    <a:pt x="3210" y="3938"/>
                  </a:cubicBezTo>
                  <a:cubicBezTo>
                    <a:pt x="3550" y="4815"/>
                    <a:pt x="3939" y="5672"/>
                    <a:pt x="4348" y="6519"/>
                  </a:cubicBezTo>
                  <a:cubicBezTo>
                    <a:pt x="4593" y="7032"/>
                    <a:pt x="4849" y="7543"/>
                    <a:pt x="5086" y="8061"/>
                  </a:cubicBezTo>
                  <a:cubicBezTo>
                    <a:pt x="5202" y="8319"/>
                    <a:pt x="5314" y="8579"/>
                    <a:pt x="5394" y="8850"/>
                  </a:cubicBezTo>
                  <a:cubicBezTo>
                    <a:pt x="5447" y="9027"/>
                    <a:pt x="5491" y="9204"/>
                    <a:pt x="5466" y="9392"/>
                  </a:cubicBezTo>
                  <a:cubicBezTo>
                    <a:pt x="5449" y="9532"/>
                    <a:pt x="5387" y="9641"/>
                    <a:pt x="5260" y="9708"/>
                  </a:cubicBezTo>
                  <a:cubicBezTo>
                    <a:pt x="5245" y="9715"/>
                    <a:pt x="5224" y="9716"/>
                    <a:pt x="5216" y="9741"/>
                  </a:cubicBezTo>
                  <a:cubicBezTo>
                    <a:pt x="5463" y="9772"/>
                    <a:pt x="5708" y="9794"/>
                    <a:pt x="5955" y="9804"/>
                  </a:cubicBezTo>
                  <a:cubicBezTo>
                    <a:pt x="6033" y="9808"/>
                    <a:pt x="6111" y="9808"/>
                    <a:pt x="6189" y="9808"/>
                  </a:cubicBezTo>
                  <a:cubicBezTo>
                    <a:pt x="6267" y="9808"/>
                    <a:pt x="6346" y="9808"/>
                    <a:pt x="6424" y="9808"/>
                  </a:cubicBezTo>
                  <a:cubicBezTo>
                    <a:pt x="6431" y="9808"/>
                    <a:pt x="6439" y="9808"/>
                    <a:pt x="6446" y="9808"/>
                  </a:cubicBezTo>
                  <a:cubicBezTo>
                    <a:pt x="6679" y="9808"/>
                    <a:pt x="6913" y="9781"/>
                    <a:pt x="7141" y="9730"/>
                  </a:cubicBezTo>
                  <a:cubicBezTo>
                    <a:pt x="7237" y="9709"/>
                    <a:pt x="7332" y="9681"/>
                    <a:pt x="7412" y="9622"/>
                  </a:cubicBezTo>
                  <a:cubicBezTo>
                    <a:pt x="7495" y="9560"/>
                    <a:pt x="7495" y="9492"/>
                    <a:pt x="7411" y="9436"/>
                  </a:cubicBezTo>
                  <a:cubicBezTo>
                    <a:pt x="7312" y="9371"/>
                    <a:pt x="7216" y="9301"/>
                    <a:pt x="7125" y="9226"/>
                  </a:cubicBezTo>
                  <a:cubicBezTo>
                    <a:pt x="6916" y="9055"/>
                    <a:pt x="6741" y="8847"/>
                    <a:pt x="6611" y="8612"/>
                  </a:cubicBezTo>
                  <a:cubicBezTo>
                    <a:pt x="6448" y="8312"/>
                    <a:pt x="6367" y="7986"/>
                    <a:pt x="6292" y="7658"/>
                  </a:cubicBezTo>
                  <a:cubicBezTo>
                    <a:pt x="6173" y="7143"/>
                    <a:pt x="6057" y="6626"/>
                    <a:pt x="5898" y="6121"/>
                  </a:cubicBezTo>
                  <a:cubicBezTo>
                    <a:pt x="5696" y="5483"/>
                    <a:pt x="5451" y="4859"/>
                    <a:pt x="5167" y="4252"/>
                  </a:cubicBezTo>
                  <a:cubicBezTo>
                    <a:pt x="4963" y="3815"/>
                    <a:pt x="4742" y="3388"/>
                    <a:pt x="4500" y="2970"/>
                  </a:cubicBezTo>
                  <a:cubicBezTo>
                    <a:pt x="4199" y="2450"/>
                    <a:pt x="3868" y="1945"/>
                    <a:pt x="3508" y="1459"/>
                  </a:cubicBezTo>
                  <a:cubicBezTo>
                    <a:pt x="3254" y="1116"/>
                    <a:pt x="2987" y="781"/>
                    <a:pt x="2709" y="455"/>
                  </a:cubicBezTo>
                  <a:cubicBezTo>
                    <a:pt x="2577" y="300"/>
                    <a:pt x="2448" y="144"/>
                    <a:pt x="230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43"/>
            <p:cNvSpPr/>
            <p:nvPr/>
          </p:nvSpPr>
          <p:spPr>
            <a:xfrm>
              <a:off x="7779435" y="2336809"/>
              <a:ext cx="440701" cy="628000"/>
            </a:xfrm>
            <a:custGeom>
              <a:avLst/>
              <a:gdLst/>
              <a:ahLst/>
              <a:cxnLst/>
              <a:rect l="l" t="t" r="r" b="b"/>
              <a:pathLst>
                <a:path w="6447" h="9187" extrusionOk="0">
                  <a:moveTo>
                    <a:pt x="1164" y="1"/>
                  </a:moveTo>
                  <a:cubicBezTo>
                    <a:pt x="1120" y="44"/>
                    <a:pt x="1120" y="106"/>
                    <a:pt x="1105" y="158"/>
                  </a:cubicBezTo>
                  <a:cubicBezTo>
                    <a:pt x="999" y="528"/>
                    <a:pt x="903" y="900"/>
                    <a:pt x="821" y="1275"/>
                  </a:cubicBezTo>
                  <a:cubicBezTo>
                    <a:pt x="747" y="1612"/>
                    <a:pt x="689" y="1950"/>
                    <a:pt x="631" y="2290"/>
                  </a:cubicBezTo>
                  <a:cubicBezTo>
                    <a:pt x="570" y="2632"/>
                    <a:pt x="547" y="2981"/>
                    <a:pt x="561" y="3328"/>
                  </a:cubicBezTo>
                  <a:cubicBezTo>
                    <a:pt x="570" y="3512"/>
                    <a:pt x="591" y="3694"/>
                    <a:pt x="623" y="3877"/>
                  </a:cubicBezTo>
                  <a:cubicBezTo>
                    <a:pt x="682" y="4220"/>
                    <a:pt x="772" y="4559"/>
                    <a:pt x="891" y="4888"/>
                  </a:cubicBezTo>
                  <a:cubicBezTo>
                    <a:pt x="1026" y="5258"/>
                    <a:pt x="1189" y="5616"/>
                    <a:pt x="1380" y="5959"/>
                  </a:cubicBezTo>
                  <a:cubicBezTo>
                    <a:pt x="1459" y="6105"/>
                    <a:pt x="1541" y="6245"/>
                    <a:pt x="1629" y="6384"/>
                  </a:cubicBezTo>
                  <a:cubicBezTo>
                    <a:pt x="1641" y="6398"/>
                    <a:pt x="1646" y="6415"/>
                    <a:pt x="1645" y="6435"/>
                  </a:cubicBezTo>
                  <a:cubicBezTo>
                    <a:pt x="1527" y="6399"/>
                    <a:pt x="1413" y="6357"/>
                    <a:pt x="1301" y="6307"/>
                  </a:cubicBezTo>
                  <a:cubicBezTo>
                    <a:pt x="1003" y="6177"/>
                    <a:pt x="722" y="6005"/>
                    <a:pt x="472" y="5796"/>
                  </a:cubicBezTo>
                  <a:cubicBezTo>
                    <a:pt x="321" y="5672"/>
                    <a:pt x="184" y="5530"/>
                    <a:pt x="63" y="5374"/>
                  </a:cubicBezTo>
                  <a:cubicBezTo>
                    <a:pt x="47" y="5351"/>
                    <a:pt x="39" y="5316"/>
                    <a:pt x="0" y="5316"/>
                  </a:cubicBezTo>
                  <a:cubicBezTo>
                    <a:pt x="21" y="5376"/>
                    <a:pt x="42" y="5435"/>
                    <a:pt x="65" y="5493"/>
                  </a:cubicBezTo>
                  <a:cubicBezTo>
                    <a:pt x="284" y="6028"/>
                    <a:pt x="559" y="6531"/>
                    <a:pt x="929" y="6980"/>
                  </a:cubicBezTo>
                  <a:cubicBezTo>
                    <a:pt x="1275" y="7395"/>
                    <a:pt x="1687" y="7734"/>
                    <a:pt x="2135" y="8032"/>
                  </a:cubicBezTo>
                  <a:cubicBezTo>
                    <a:pt x="2688" y="8400"/>
                    <a:pt x="3278" y="8680"/>
                    <a:pt x="3925" y="8842"/>
                  </a:cubicBezTo>
                  <a:cubicBezTo>
                    <a:pt x="4362" y="8950"/>
                    <a:pt x="4804" y="9038"/>
                    <a:pt x="5245" y="9119"/>
                  </a:cubicBezTo>
                  <a:cubicBezTo>
                    <a:pt x="5442" y="9154"/>
                    <a:pt x="5641" y="9187"/>
                    <a:pt x="5843" y="9187"/>
                  </a:cubicBezTo>
                  <a:cubicBezTo>
                    <a:pt x="5888" y="9187"/>
                    <a:pt x="5933" y="9185"/>
                    <a:pt x="5978" y="9182"/>
                  </a:cubicBezTo>
                  <a:cubicBezTo>
                    <a:pt x="6292" y="9157"/>
                    <a:pt x="6446" y="8978"/>
                    <a:pt x="6415" y="8668"/>
                  </a:cubicBezTo>
                  <a:cubicBezTo>
                    <a:pt x="6383" y="8368"/>
                    <a:pt x="6275" y="8095"/>
                    <a:pt x="6157" y="7821"/>
                  </a:cubicBezTo>
                  <a:cubicBezTo>
                    <a:pt x="5996" y="7813"/>
                    <a:pt x="5838" y="7776"/>
                    <a:pt x="5687" y="7714"/>
                  </a:cubicBezTo>
                  <a:cubicBezTo>
                    <a:pt x="5477" y="7637"/>
                    <a:pt x="5284" y="7521"/>
                    <a:pt x="5116" y="7374"/>
                  </a:cubicBezTo>
                  <a:cubicBezTo>
                    <a:pt x="4977" y="7248"/>
                    <a:pt x="4895" y="7088"/>
                    <a:pt x="4828" y="6917"/>
                  </a:cubicBezTo>
                  <a:cubicBezTo>
                    <a:pt x="4595" y="6305"/>
                    <a:pt x="4439" y="5672"/>
                    <a:pt x="4278" y="5041"/>
                  </a:cubicBezTo>
                  <a:cubicBezTo>
                    <a:pt x="4192" y="4702"/>
                    <a:pt x="4099" y="4366"/>
                    <a:pt x="4031" y="4022"/>
                  </a:cubicBezTo>
                  <a:cubicBezTo>
                    <a:pt x="3990" y="3822"/>
                    <a:pt x="3955" y="3623"/>
                    <a:pt x="3932" y="3419"/>
                  </a:cubicBezTo>
                  <a:cubicBezTo>
                    <a:pt x="3904" y="3179"/>
                    <a:pt x="3878" y="2935"/>
                    <a:pt x="3887" y="2692"/>
                  </a:cubicBezTo>
                  <a:cubicBezTo>
                    <a:pt x="3834" y="2537"/>
                    <a:pt x="3782" y="2383"/>
                    <a:pt x="3731" y="2227"/>
                  </a:cubicBezTo>
                  <a:cubicBezTo>
                    <a:pt x="3694" y="2122"/>
                    <a:pt x="3661" y="2015"/>
                    <a:pt x="3620" y="1899"/>
                  </a:cubicBezTo>
                  <a:cubicBezTo>
                    <a:pt x="3552" y="2106"/>
                    <a:pt x="3543" y="2310"/>
                    <a:pt x="3545" y="2513"/>
                  </a:cubicBezTo>
                  <a:cubicBezTo>
                    <a:pt x="3550" y="2807"/>
                    <a:pt x="3578" y="3102"/>
                    <a:pt x="3627" y="3393"/>
                  </a:cubicBezTo>
                  <a:cubicBezTo>
                    <a:pt x="3711" y="3931"/>
                    <a:pt x="3831" y="4461"/>
                    <a:pt x="3952" y="4992"/>
                  </a:cubicBezTo>
                  <a:cubicBezTo>
                    <a:pt x="4097" y="5625"/>
                    <a:pt x="4265" y="6250"/>
                    <a:pt x="4358" y="6894"/>
                  </a:cubicBezTo>
                  <a:cubicBezTo>
                    <a:pt x="4379" y="7041"/>
                    <a:pt x="4393" y="7192"/>
                    <a:pt x="4365" y="7341"/>
                  </a:cubicBezTo>
                  <a:cubicBezTo>
                    <a:pt x="4347" y="7447"/>
                    <a:pt x="4301" y="7498"/>
                    <a:pt x="4225" y="7498"/>
                  </a:cubicBezTo>
                  <a:cubicBezTo>
                    <a:pt x="4194" y="7498"/>
                    <a:pt x="4159" y="7490"/>
                    <a:pt x="4118" y="7474"/>
                  </a:cubicBezTo>
                  <a:cubicBezTo>
                    <a:pt x="3859" y="7374"/>
                    <a:pt x="3606" y="7257"/>
                    <a:pt x="3363" y="7122"/>
                  </a:cubicBezTo>
                  <a:cubicBezTo>
                    <a:pt x="2516" y="6650"/>
                    <a:pt x="1872" y="5984"/>
                    <a:pt x="1469" y="5097"/>
                  </a:cubicBezTo>
                  <a:cubicBezTo>
                    <a:pt x="1117" y="4322"/>
                    <a:pt x="985" y="3500"/>
                    <a:pt x="956" y="2657"/>
                  </a:cubicBezTo>
                  <a:cubicBezTo>
                    <a:pt x="943" y="2250"/>
                    <a:pt x="954" y="1845"/>
                    <a:pt x="987" y="1440"/>
                  </a:cubicBezTo>
                  <a:cubicBezTo>
                    <a:pt x="1012" y="1144"/>
                    <a:pt x="1043" y="847"/>
                    <a:pt x="1085" y="555"/>
                  </a:cubicBezTo>
                  <a:cubicBezTo>
                    <a:pt x="1112" y="369"/>
                    <a:pt x="1138" y="185"/>
                    <a:pt x="1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43"/>
            <p:cNvSpPr/>
            <p:nvPr/>
          </p:nvSpPr>
          <p:spPr>
            <a:xfrm>
              <a:off x="7612504" y="1992624"/>
              <a:ext cx="218129" cy="177661"/>
            </a:xfrm>
            <a:custGeom>
              <a:avLst/>
              <a:gdLst/>
              <a:ahLst/>
              <a:cxnLst/>
              <a:rect l="l" t="t" r="r" b="b"/>
              <a:pathLst>
                <a:path w="3191" h="2599" extrusionOk="0">
                  <a:moveTo>
                    <a:pt x="908" y="1195"/>
                  </a:moveTo>
                  <a:cubicBezTo>
                    <a:pt x="1085" y="1195"/>
                    <a:pt x="1231" y="1335"/>
                    <a:pt x="1238" y="1512"/>
                  </a:cubicBezTo>
                  <a:cubicBezTo>
                    <a:pt x="1236" y="1692"/>
                    <a:pt x="1092" y="1840"/>
                    <a:pt x="912" y="1843"/>
                  </a:cubicBezTo>
                  <a:cubicBezTo>
                    <a:pt x="911" y="1843"/>
                    <a:pt x="910" y="1843"/>
                    <a:pt x="909" y="1843"/>
                  </a:cubicBezTo>
                  <a:cubicBezTo>
                    <a:pt x="733" y="1843"/>
                    <a:pt x="582" y="1693"/>
                    <a:pt x="582" y="1515"/>
                  </a:cubicBezTo>
                  <a:lnTo>
                    <a:pt x="584" y="1515"/>
                  </a:lnTo>
                  <a:cubicBezTo>
                    <a:pt x="587" y="1338"/>
                    <a:pt x="731" y="1196"/>
                    <a:pt x="908" y="1195"/>
                  </a:cubicBezTo>
                  <a:close/>
                  <a:moveTo>
                    <a:pt x="1773" y="0"/>
                  </a:moveTo>
                  <a:cubicBezTo>
                    <a:pt x="1707" y="0"/>
                    <a:pt x="1642" y="4"/>
                    <a:pt x="1578" y="13"/>
                  </a:cubicBezTo>
                  <a:cubicBezTo>
                    <a:pt x="1313" y="48"/>
                    <a:pt x="1076" y="155"/>
                    <a:pt x="854" y="295"/>
                  </a:cubicBezTo>
                  <a:cubicBezTo>
                    <a:pt x="531" y="499"/>
                    <a:pt x="246" y="742"/>
                    <a:pt x="30" y="1060"/>
                  </a:cubicBezTo>
                  <a:cubicBezTo>
                    <a:pt x="16" y="1082"/>
                    <a:pt x="0" y="1098"/>
                    <a:pt x="16" y="1132"/>
                  </a:cubicBezTo>
                  <a:cubicBezTo>
                    <a:pt x="137" y="1375"/>
                    <a:pt x="174" y="1638"/>
                    <a:pt x="98" y="1896"/>
                  </a:cubicBezTo>
                  <a:cubicBezTo>
                    <a:pt x="54" y="2048"/>
                    <a:pt x="114" y="2122"/>
                    <a:pt x="214" y="2203"/>
                  </a:cubicBezTo>
                  <a:cubicBezTo>
                    <a:pt x="219" y="2206"/>
                    <a:pt x="223" y="2210"/>
                    <a:pt x="228" y="2215"/>
                  </a:cubicBezTo>
                  <a:cubicBezTo>
                    <a:pt x="551" y="2492"/>
                    <a:pt x="933" y="2597"/>
                    <a:pt x="1367" y="2599"/>
                  </a:cubicBezTo>
                  <a:cubicBezTo>
                    <a:pt x="1711" y="2595"/>
                    <a:pt x="2056" y="2520"/>
                    <a:pt x="2397" y="2404"/>
                  </a:cubicBezTo>
                  <a:cubicBezTo>
                    <a:pt x="2572" y="2345"/>
                    <a:pt x="2730" y="2255"/>
                    <a:pt x="2854" y="2119"/>
                  </a:cubicBezTo>
                  <a:cubicBezTo>
                    <a:pt x="3115" y="1833"/>
                    <a:pt x="3191" y="1493"/>
                    <a:pt x="3135" y="1119"/>
                  </a:cubicBezTo>
                  <a:cubicBezTo>
                    <a:pt x="3016" y="350"/>
                    <a:pt x="2365" y="0"/>
                    <a:pt x="17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43"/>
            <p:cNvSpPr/>
            <p:nvPr/>
          </p:nvSpPr>
          <p:spPr>
            <a:xfrm>
              <a:off x="7858526" y="2332639"/>
              <a:ext cx="1572" cy="4033"/>
            </a:xfrm>
            <a:custGeom>
              <a:avLst/>
              <a:gdLst/>
              <a:ahLst/>
              <a:cxnLst/>
              <a:rect l="l" t="t" r="r" b="b"/>
              <a:pathLst>
                <a:path w="23" h="59" extrusionOk="0">
                  <a:moveTo>
                    <a:pt x="18" y="0"/>
                  </a:moveTo>
                  <a:lnTo>
                    <a:pt x="18" y="0"/>
                  </a:lnTo>
                  <a:cubicBezTo>
                    <a:pt x="0" y="16"/>
                    <a:pt x="5" y="37"/>
                    <a:pt x="9" y="58"/>
                  </a:cubicBezTo>
                  <a:cubicBezTo>
                    <a:pt x="23" y="41"/>
                    <a:pt x="18" y="20"/>
                    <a:pt x="18" y="0"/>
                  </a:cubicBezTo>
                  <a:close/>
                </a:path>
              </a:pathLst>
            </a:custGeom>
            <a:solidFill>
              <a:srgbClr val="AF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43"/>
            <p:cNvSpPr/>
            <p:nvPr/>
          </p:nvSpPr>
          <p:spPr>
            <a:xfrm>
              <a:off x="7778000" y="2696443"/>
              <a:ext cx="1094" cy="1777"/>
            </a:xfrm>
            <a:custGeom>
              <a:avLst/>
              <a:gdLst/>
              <a:ahLst/>
              <a:cxnLst/>
              <a:rect l="l" t="t" r="r" b="b"/>
              <a:pathLst>
                <a:path w="16" h="26" extrusionOk="0">
                  <a:moveTo>
                    <a:pt x="2" y="1"/>
                  </a:moveTo>
                  <a:cubicBezTo>
                    <a:pt x="2" y="9"/>
                    <a:pt x="0" y="20"/>
                    <a:pt x="12" y="25"/>
                  </a:cubicBezTo>
                  <a:cubicBezTo>
                    <a:pt x="16" y="17"/>
                    <a:pt x="11" y="4"/>
                    <a:pt x="2" y="1"/>
                  </a:cubicBezTo>
                  <a:close/>
                </a:path>
              </a:pathLst>
            </a:custGeom>
            <a:solidFill>
              <a:srgbClr val="AF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3"/>
            <p:cNvSpPr/>
            <p:nvPr/>
          </p:nvSpPr>
          <p:spPr>
            <a:xfrm>
              <a:off x="7778683" y="2698152"/>
              <a:ext cx="1299" cy="1982"/>
            </a:xfrm>
            <a:custGeom>
              <a:avLst/>
              <a:gdLst/>
              <a:ahLst/>
              <a:cxnLst/>
              <a:rect l="l" t="t" r="r" b="b"/>
              <a:pathLst>
                <a:path w="19" h="29" extrusionOk="0">
                  <a:moveTo>
                    <a:pt x="1" y="0"/>
                  </a:moveTo>
                  <a:lnTo>
                    <a:pt x="1" y="0"/>
                  </a:lnTo>
                  <a:cubicBezTo>
                    <a:pt x="2" y="11"/>
                    <a:pt x="1" y="21"/>
                    <a:pt x="11" y="28"/>
                  </a:cubicBezTo>
                  <a:cubicBezTo>
                    <a:pt x="18" y="18"/>
                    <a:pt x="13" y="4"/>
                    <a:pt x="1" y="0"/>
                  </a:cubicBezTo>
                  <a:close/>
                </a:path>
              </a:pathLst>
            </a:custGeom>
            <a:solidFill>
              <a:srgbClr val="AF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43"/>
            <p:cNvSpPr/>
            <p:nvPr/>
          </p:nvSpPr>
          <p:spPr>
            <a:xfrm>
              <a:off x="7630550" y="2036852"/>
              <a:ext cx="1436" cy="1367"/>
            </a:xfrm>
            <a:custGeom>
              <a:avLst/>
              <a:gdLst/>
              <a:ahLst/>
              <a:cxnLst/>
              <a:rect l="l" t="t" r="r" b="b"/>
              <a:pathLst>
                <a:path w="21" h="20" extrusionOk="0">
                  <a:moveTo>
                    <a:pt x="11" y="1"/>
                  </a:moveTo>
                  <a:lnTo>
                    <a:pt x="1" y="15"/>
                  </a:lnTo>
                  <a:lnTo>
                    <a:pt x="6" y="20"/>
                  </a:lnTo>
                  <a:lnTo>
                    <a:pt x="20" y="9"/>
                  </a:lnTo>
                  <a:lnTo>
                    <a:pt x="11" y="1"/>
                  </a:lnTo>
                  <a:close/>
                </a:path>
              </a:pathLst>
            </a:custGeom>
            <a:solidFill>
              <a:srgbClr val="4A5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43"/>
            <p:cNvSpPr/>
            <p:nvPr/>
          </p:nvSpPr>
          <p:spPr>
            <a:xfrm>
              <a:off x="7630072" y="2037809"/>
              <a:ext cx="957" cy="957"/>
            </a:xfrm>
            <a:custGeom>
              <a:avLst/>
              <a:gdLst/>
              <a:ahLst/>
              <a:cxnLst/>
              <a:rect l="l" t="t" r="r" b="b"/>
              <a:pathLst>
                <a:path w="14" h="14" extrusionOk="0">
                  <a:moveTo>
                    <a:pt x="8" y="1"/>
                  </a:moveTo>
                  <a:cubicBezTo>
                    <a:pt x="4" y="2"/>
                    <a:pt x="1" y="8"/>
                    <a:pt x="1" y="9"/>
                  </a:cubicBezTo>
                  <a:cubicBezTo>
                    <a:pt x="3" y="12"/>
                    <a:pt x="4" y="14"/>
                    <a:pt x="6" y="14"/>
                  </a:cubicBezTo>
                  <a:cubicBezTo>
                    <a:pt x="8" y="14"/>
                    <a:pt x="11" y="9"/>
                    <a:pt x="13" y="6"/>
                  </a:cubicBezTo>
                  <a:lnTo>
                    <a:pt x="8" y="1"/>
                  </a:lnTo>
                  <a:close/>
                </a:path>
              </a:pathLst>
            </a:custGeom>
            <a:solidFill>
              <a:srgbClr val="4A5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43"/>
            <p:cNvSpPr/>
            <p:nvPr/>
          </p:nvSpPr>
          <p:spPr>
            <a:xfrm>
              <a:off x="7629251" y="2039723"/>
              <a:ext cx="342" cy="342"/>
            </a:xfrm>
            <a:custGeom>
              <a:avLst/>
              <a:gdLst/>
              <a:ahLst/>
              <a:cxnLst/>
              <a:rect l="l" t="t" r="r" b="b"/>
              <a:pathLst>
                <a:path w="5" h="5" extrusionOk="0">
                  <a:moveTo>
                    <a:pt x="2" y="1"/>
                  </a:moveTo>
                  <a:lnTo>
                    <a:pt x="1" y="4"/>
                  </a:lnTo>
                  <a:lnTo>
                    <a:pt x="4" y="4"/>
                  </a:lnTo>
                  <a:lnTo>
                    <a:pt x="2" y="1"/>
                  </a:lnTo>
                  <a:close/>
                </a:path>
              </a:pathLst>
            </a:custGeom>
            <a:solidFill>
              <a:srgbClr val="4A5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43"/>
            <p:cNvSpPr/>
            <p:nvPr/>
          </p:nvSpPr>
          <p:spPr>
            <a:xfrm>
              <a:off x="7626722" y="2149301"/>
              <a:ext cx="820" cy="752"/>
            </a:xfrm>
            <a:custGeom>
              <a:avLst/>
              <a:gdLst/>
              <a:ahLst/>
              <a:cxnLst/>
              <a:rect l="l" t="t" r="r" b="b"/>
              <a:pathLst>
                <a:path w="12" h="11" extrusionOk="0">
                  <a:moveTo>
                    <a:pt x="6" y="0"/>
                  </a:moveTo>
                  <a:cubicBezTo>
                    <a:pt x="5" y="0"/>
                    <a:pt x="3" y="1"/>
                    <a:pt x="1" y="4"/>
                  </a:cubicBezTo>
                  <a:lnTo>
                    <a:pt x="8" y="11"/>
                  </a:lnTo>
                  <a:lnTo>
                    <a:pt x="11" y="7"/>
                  </a:lnTo>
                  <a:cubicBezTo>
                    <a:pt x="10" y="4"/>
                    <a:pt x="9" y="0"/>
                    <a:pt x="6" y="0"/>
                  </a:cubicBezTo>
                  <a:close/>
                </a:path>
              </a:pathLst>
            </a:custGeom>
            <a:solidFill>
              <a:srgbClr val="4A5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43"/>
            <p:cNvSpPr/>
            <p:nvPr/>
          </p:nvSpPr>
          <p:spPr>
            <a:xfrm>
              <a:off x="7646273" y="2179926"/>
              <a:ext cx="245882" cy="596556"/>
            </a:xfrm>
            <a:custGeom>
              <a:avLst/>
              <a:gdLst/>
              <a:ahLst/>
              <a:cxnLst/>
              <a:rect l="l" t="t" r="r" b="b"/>
              <a:pathLst>
                <a:path w="3597" h="8727" extrusionOk="0">
                  <a:moveTo>
                    <a:pt x="9" y="1"/>
                  </a:moveTo>
                  <a:cubicBezTo>
                    <a:pt x="8" y="1"/>
                    <a:pt x="8" y="1"/>
                    <a:pt x="7" y="1"/>
                  </a:cubicBezTo>
                  <a:cubicBezTo>
                    <a:pt x="0" y="8"/>
                    <a:pt x="6" y="15"/>
                    <a:pt x="13" y="20"/>
                  </a:cubicBezTo>
                  <a:cubicBezTo>
                    <a:pt x="43" y="90"/>
                    <a:pt x="76" y="159"/>
                    <a:pt x="104" y="227"/>
                  </a:cubicBezTo>
                  <a:cubicBezTo>
                    <a:pt x="342" y="807"/>
                    <a:pt x="490" y="1416"/>
                    <a:pt x="633" y="2024"/>
                  </a:cubicBezTo>
                  <a:cubicBezTo>
                    <a:pt x="828" y="2857"/>
                    <a:pt x="973" y="3702"/>
                    <a:pt x="1136" y="4541"/>
                  </a:cubicBezTo>
                  <a:cubicBezTo>
                    <a:pt x="1287" y="5316"/>
                    <a:pt x="1457" y="6086"/>
                    <a:pt x="1685" y="6843"/>
                  </a:cubicBezTo>
                  <a:cubicBezTo>
                    <a:pt x="1754" y="7085"/>
                    <a:pt x="1834" y="7322"/>
                    <a:pt x="1929" y="7555"/>
                  </a:cubicBezTo>
                  <a:cubicBezTo>
                    <a:pt x="1938" y="7560"/>
                    <a:pt x="1943" y="7571"/>
                    <a:pt x="1939" y="7581"/>
                  </a:cubicBezTo>
                  <a:cubicBezTo>
                    <a:pt x="1952" y="7587"/>
                    <a:pt x="1953" y="7595"/>
                    <a:pt x="1950" y="7608"/>
                  </a:cubicBezTo>
                  <a:cubicBezTo>
                    <a:pt x="1988" y="7608"/>
                    <a:pt x="1995" y="7643"/>
                    <a:pt x="2013" y="7665"/>
                  </a:cubicBezTo>
                  <a:cubicBezTo>
                    <a:pt x="2134" y="7821"/>
                    <a:pt x="2271" y="7963"/>
                    <a:pt x="2421" y="8090"/>
                  </a:cubicBezTo>
                  <a:cubicBezTo>
                    <a:pt x="2672" y="8297"/>
                    <a:pt x="2953" y="8468"/>
                    <a:pt x="3251" y="8598"/>
                  </a:cubicBezTo>
                  <a:cubicBezTo>
                    <a:pt x="3363" y="8649"/>
                    <a:pt x="3477" y="8693"/>
                    <a:pt x="3594" y="8726"/>
                  </a:cubicBezTo>
                  <a:cubicBezTo>
                    <a:pt x="3596" y="8707"/>
                    <a:pt x="3591" y="8689"/>
                    <a:pt x="3579" y="8675"/>
                  </a:cubicBezTo>
                  <a:cubicBezTo>
                    <a:pt x="3489" y="8538"/>
                    <a:pt x="3407" y="8396"/>
                    <a:pt x="3328" y="8253"/>
                  </a:cubicBezTo>
                  <a:cubicBezTo>
                    <a:pt x="3139" y="7909"/>
                    <a:pt x="2975" y="7550"/>
                    <a:pt x="2840" y="7182"/>
                  </a:cubicBezTo>
                  <a:cubicBezTo>
                    <a:pt x="2721" y="6852"/>
                    <a:pt x="2630" y="6514"/>
                    <a:pt x="2572" y="6170"/>
                  </a:cubicBezTo>
                  <a:cubicBezTo>
                    <a:pt x="2541" y="5988"/>
                    <a:pt x="2520" y="5805"/>
                    <a:pt x="2509" y="5621"/>
                  </a:cubicBezTo>
                  <a:cubicBezTo>
                    <a:pt x="2495" y="5274"/>
                    <a:pt x="2520" y="4925"/>
                    <a:pt x="2579" y="4583"/>
                  </a:cubicBezTo>
                  <a:cubicBezTo>
                    <a:pt x="2637" y="4243"/>
                    <a:pt x="2697" y="3903"/>
                    <a:pt x="2770" y="3568"/>
                  </a:cubicBezTo>
                  <a:cubicBezTo>
                    <a:pt x="2853" y="3193"/>
                    <a:pt x="2947" y="2822"/>
                    <a:pt x="3053" y="2452"/>
                  </a:cubicBezTo>
                  <a:cubicBezTo>
                    <a:pt x="3068" y="2399"/>
                    <a:pt x="3068" y="2338"/>
                    <a:pt x="3112" y="2294"/>
                  </a:cubicBezTo>
                  <a:lnTo>
                    <a:pt x="3112" y="2290"/>
                  </a:lnTo>
                  <a:cubicBezTo>
                    <a:pt x="3109" y="2269"/>
                    <a:pt x="3103" y="2250"/>
                    <a:pt x="3123" y="2233"/>
                  </a:cubicBezTo>
                  <a:cubicBezTo>
                    <a:pt x="3149" y="2194"/>
                    <a:pt x="3119" y="2180"/>
                    <a:pt x="3093" y="2162"/>
                  </a:cubicBezTo>
                  <a:cubicBezTo>
                    <a:pt x="2797" y="1973"/>
                    <a:pt x="2520" y="1761"/>
                    <a:pt x="2276" y="1505"/>
                  </a:cubicBezTo>
                  <a:cubicBezTo>
                    <a:pt x="2041" y="1260"/>
                    <a:pt x="1857" y="983"/>
                    <a:pt x="1761" y="651"/>
                  </a:cubicBezTo>
                  <a:cubicBezTo>
                    <a:pt x="1734" y="564"/>
                    <a:pt x="1720" y="472"/>
                    <a:pt x="1683" y="387"/>
                  </a:cubicBezTo>
                  <a:cubicBezTo>
                    <a:pt x="1666" y="345"/>
                    <a:pt x="1639" y="326"/>
                    <a:pt x="1600" y="326"/>
                  </a:cubicBezTo>
                  <a:cubicBezTo>
                    <a:pt x="1591" y="326"/>
                    <a:pt x="1581" y="327"/>
                    <a:pt x="1571" y="329"/>
                  </a:cubicBezTo>
                  <a:cubicBezTo>
                    <a:pt x="1462" y="350"/>
                    <a:pt x="1353" y="359"/>
                    <a:pt x="1245" y="359"/>
                  </a:cubicBezTo>
                  <a:cubicBezTo>
                    <a:pt x="1089" y="359"/>
                    <a:pt x="934" y="339"/>
                    <a:pt x="779" y="304"/>
                  </a:cubicBezTo>
                  <a:cubicBezTo>
                    <a:pt x="512" y="245"/>
                    <a:pt x="263" y="136"/>
                    <a:pt x="23" y="6"/>
                  </a:cubicBezTo>
                  <a:cubicBezTo>
                    <a:pt x="19" y="5"/>
                    <a:pt x="12"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43"/>
            <p:cNvSpPr/>
            <p:nvPr/>
          </p:nvSpPr>
          <p:spPr>
            <a:xfrm>
              <a:off x="7778820" y="2698152"/>
              <a:ext cx="68" cy="68"/>
            </a:xfrm>
            <a:custGeom>
              <a:avLst/>
              <a:gdLst/>
              <a:ahLst/>
              <a:cxnLst/>
              <a:rect l="l" t="t" r="r" b="b"/>
              <a:pathLst>
                <a:path w="1" h="1" extrusionOk="0">
                  <a:moveTo>
                    <a:pt x="0" y="0"/>
                  </a:moveTo>
                  <a:close/>
                </a:path>
              </a:pathLst>
            </a:custGeom>
            <a:solidFill>
              <a:srgbClr val="ED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43"/>
            <p:cNvSpPr/>
            <p:nvPr/>
          </p:nvSpPr>
          <p:spPr>
            <a:xfrm>
              <a:off x="8044529" y="2520898"/>
              <a:ext cx="155855" cy="350606"/>
            </a:xfrm>
            <a:custGeom>
              <a:avLst/>
              <a:gdLst/>
              <a:ahLst/>
              <a:cxnLst/>
              <a:rect l="l" t="t" r="r" b="b"/>
              <a:pathLst>
                <a:path w="2280" h="5129" extrusionOk="0">
                  <a:moveTo>
                    <a:pt x="9" y="0"/>
                  </a:moveTo>
                  <a:lnTo>
                    <a:pt x="9" y="0"/>
                  </a:lnTo>
                  <a:cubicBezTo>
                    <a:pt x="0" y="244"/>
                    <a:pt x="26" y="486"/>
                    <a:pt x="54" y="728"/>
                  </a:cubicBezTo>
                  <a:cubicBezTo>
                    <a:pt x="77" y="930"/>
                    <a:pt x="112" y="1131"/>
                    <a:pt x="153" y="1331"/>
                  </a:cubicBezTo>
                  <a:cubicBezTo>
                    <a:pt x="221" y="1673"/>
                    <a:pt x="314" y="2009"/>
                    <a:pt x="400" y="2348"/>
                  </a:cubicBezTo>
                  <a:cubicBezTo>
                    <a:pt x="561" y="2981"/>
                    <a:pt x="717" y="3614"/>
                    <a:pt x="950" y="4225"/>
                  </a:cubicBezTo>
                  <a:cubicBezTo>
                    <a:pt x="1015" y="4397"/>
                    <a:pt x="1099" y="4555"/>
                    <a:pt x="1238" y="4681"/>
                  </a:cubicBezTo>
                  <a:cubicBezTo>
                    <a:pt x="1406" y="4830"/>
                    <a:pt x="1599" y="4946"/>
                    <a:pt x="1809" y="5023"/>
                  </a:cubicBezTo>
                  <a:cubicBezTo>
                    <a:pt x="1960" y="5084"/>
                    <a:pt x="2118" y="5120"/>
                    <a:pt x="2279" y="5128"/>
                  </a:cubicBezTo>
                  <a:cubicBezTo>
                    <a:pt x="2272" y="5107"/>
                    <a:pt x="2265" y="5086"/>
                    <a:pt x="2256" y="5065"/>
                  </a:cubicBezTo>
                  <a:cubicBezTo>
                    <a:pt x="1979" y="4431"/>
                    <a:pt x="1664" y="3813"/>
                    <a:pt x="1367" y="3189"/>
                  </a:cubicBezTo>
                  <a:cubicBezTo>
                    <a:pt x="977" y="2371"/>
                    <a:pt x="601" y="1543"/>
                    <a:pt x="274" y="696"/>
                  </a:cubicBezTo>
                  <a:cubicBezTo>
                    <a:pt x="184" y="465"/>
                    <a:pt x="96" y="232"/>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43"/>
            <p:cNvSpPr/>
            <p:nvPr/>
          </p:nvSpPr>
          <p:spPr>
            <a:xfrm>
              <a:off x="7627337" y="1975192"/>
              <a:ext cx="712969" cy="972454"/>
            </a:xfrm>
            <a:custGeom>
              <a:avLst/>
              <a:gdLst/>
              <a:ahLst/>
              <a:cxnLst/>
              <a:rect l="l" t="t" r="r" b="b"/>
              <a:pathLst>
                <a:path w="10430" h="14226" extrusionOk="0">
                  <a:moveTo>
                    <a:pt x="1614" y="1"/>
                  </a:moveTo>
                  <a:cubicBezTo>
                    <a:pt x="1534" y="1"/>
                    <a:pt x="1454" y="7"/>
                    <a:pt x="1373" y="21"/>
                  </a:cubicBezTo>
                  <a:cubicBezTo>
                    <a:pt x="805" y="116"/>
                    <a:pt x="397" y="457"/>
                    <a:pt x="60" y="901"/>
                  </a:cubicBezTo>
                  <a:lnTo>
                    <a:pt x="69" y="910"/>
                  </a:lnTo>
                  <a:cubicBezTo>
                    <a:pt x="81" y="899"/>
                    <a:pt x="95" y="890"/>
                    <a:pt x="107" y="880"/>
                  </a:cubicBezTo>
                  <a:cubicBezTo>
                    <a:pt x="258" y="738"/>
                    <a:pt x="423" y="610"/>
                    <a:pt x="598" y="499"/>
                  </a:cubicBezTo>
                  <a:cubicBezTo>
                    <a:pt x="899" y="309"/>
                    <a:pt x="1216" y="190"/>
                    <a:pt x="1558" y="190"/>
                  </a:cubicBezTo>
                  <a:cubicBezTo>
                    <a:pt x="1666" y="190"/>
                    <a:pt x="1777" y="202"/>
                    <a:pt x="1890" y="228"/>
                  </a:cubicBezTo>
                  <a:cubicBezTo>
                    <a:pt x="2294" y="317"/>
                    <a:pt x="2616" y="531"/>
                    <a:pt x="2821" y="894"/>
                  </a:cubicBezTo>
                  <a:cubicBezTo>
                    <a:pt x="2975" y="1164"/>
                    <a:pt x="3032" y="1478"/>
                    <a:pt x="2982" y="1784"/>
                  </a:cubicBezTo>
                  <a:cubicBezTo>
                    <a:pt x="2918" y="2216"/>
                    <a:pt x="2684" y="2526"/>
                    <a:pt x="2278" y="2687"/>
                  </a:cubicBezTo>
                  <a:cubicBezTo>
                    <a:pt x="1915" y="2831"/>
                    <a:pt x="1535" y="2914"/>
                    <a:pt x="1144" y="2914"/>
                  </a:cubicBezTo>
                  <a:cubicBezTo>
                    <a:pt x="1106" y="2914"/>
                    <a:pt x="1069" y="2913"/>
                    <a:pt x="1031" y="2912"/>
                  </a:cubicBezTo>
                  <a:cubicBezTo>
                    <a:pt x="775" y="2905"/>
                    <a:pt x="525" y="2845"/>
                    <a:pt x="297" y="2735"/>
                  </a:cubicBezTo>
                  <a:cubicBezTo>
                    <a:pt x="192" y="2684"/>
                    <a:pt x="102" y="2612"/>
                    <a:pt x="4" y="2552"/>
                  </a:cubicBezTo>
                  <a:lnTo>
                    <a:pt x="0" y="2556"/>
                  </a:lnTo>
                  <a:cubicBezTo>
                    <a:pt x="64" y="2652"/>
                    <a:pt x="128" y="2747"/>
                    <a:pt x="188" y="2843"/>
                  </a:cubicBezTo>
                  <a:cubicBezTo>
                    <a:pt x="207" y="2875"/>
                    <a:pt x="234" y="2901"/>
                    <a:pt x="265" y="2920"/>
                  </a:cubicBezTo>
                  <a:cubicBezTo>
                    <a:pt x="474" y="3043"/>
                    <a:pt x="696" y="3141"/>
                    <a:pt x="928" y="3211"/>
                  </a:cubicBezTo>
                  <a:cubicBezTo>
                    <a:pt x="1122" y="3268"/>
                    <a:pt x="1318" y="3302"/>
                    <a:pt x="1517" y="3302"/>
                  </a:cubicBezTo>
                  <a:cubicBezTo>
                    <a:pt x="1600" y="3302"/>
                    <a:pt x="1685" y="3296"/>
                    <a:pt x="1769" y="3283"/>
                  </a:cubicBezTo>
                  <a:cubicBezTo>
                    <a:pt x="1814" y="3276"/>
                    <a:pt x="1849" y="3272"/>
                    <a:pt x="1879" y="3272"/>
                  </a:cubicBezTo>
                  <a:cubicBezTo>
                    <a:pt x="1977" y="3272"/>
                    <a:pt x="2008" y="3319"/>
                    <a:pt x="2048" y="3478"/>
                  </a:cubicBezTo>
                  <a:cubicBezTo>
                    <a:pt x="2080" y="3613"/>
                    <a:pt x="2123" y="3744"/>
                    <a:pt x="2180" y="3872"/>
                  </a:cubicBezTo>
                  <a:cubicBezTo>
                    <a:pt x="2422" y="4377"/>
                    <a:pt x="2830" y="4723"/>
                    <a:pt x="3279" y="5031"/>
                  </a:cubicBezTo>
                  <a:cubicBezTo>
                    <a:pt x="3289" y="5019"/>
                    <a:pt x="3301" y="5017"/>
                    <a:pt x="3313" y="5017"/>
                  </a:cubicBezTo>
                  <a:cubicBezTo>
                    <a:pt x="3324" y="5017"/>
                    <a:pt x="3336" y="5019"/>
                    <a:pt x="3347" y="5019"/>
                  </a:cubicBezTo>
                  <a:lnTo>
                    <a:pt x="4881" y="5019"/>
                  </a:lnTo>
                  <a:cubicBezTo>
                    <a:pt x="4964" y="5019"/>
                    <a:pt x="5042" y="5052"/>
                    <a:pt x="5099" y="5112"/>
                  </a:cubicBezTo>
                  <a:cubicBezTo>
                    <a:pt x="5276" y="5296"/>
                    <a:pt x="5440" y="5492"/>
                    <a:pt x="5605" y="5687"/>
                  </a:cubicBezTo>
                  <a:cubicBezTo>
                    <a:pt x="5765" y="5874"/>
                    <a:pt x="5921" y="6062"/>
                    <a:pt x="6070" y="6257"/>
                  </a:cubicBezTo>
                  <a:cubicBezTo>
                    <a:pt x="6266" y="6513"/>
                    <a:pt x="6457" y="6774"/>
                    <a:pt x="6639" y="7040"/>
                  </a:cubicBezTo>
                  <a:cubicBezTo>
                    <a:pt x="6892" y="7405"/>
                    <a:pt x="7127" y="7780"/>
                    <a:pt x="7346" y="8168"/>
                  </a:cubicBezTo>
                  <a:cubicBezTo>
                    <a:pt x="7535" y="8499"/>
                    <a:pt x="7709" y="8837"/>
                    <a:pt x="7872" y="9181"/>
                  </a:cubicBezTo>
                  <a:cubicBezTo>
                    <a:pt x="8000" y="9444"/>
                    <a:pt x="8119" y="9712"/>
                    <a:pt x="8228" y="9984"/>
                  </a:cubicBezTo>
                  <a:cubicBezTo>
                    <a:pt x="8415" y="10443"/>
                    <a:pt x="8584" y="10908"/>
                    <a:pt x="8726" y="11383"/>
                  </a:cubicBezTo>
                  <a:cubicBezTo>
                    <a:pt x="8834" y="11753"/>
                    <a:pt x="8927" y="12128"/>
                    <a:pt x="9018" y="12503"/>
                  </a:cubicBezTo>
                  <a:cubicBezTo>
                    <a:pt x="9087" y="12787"/>
                    <a:pt x="9153" y="13074"/>
                    <a:pt x="9252" y="13351"/>
                  </a:cubicBezTo>
                  <a:cubicBezTo>
                    <a:pt x="9387" y="13737"/>
                    <a:pt x="9643" y="14004"/>
                    <a:pt x="10014" y="14163"/>
                  </a:cubicBezTo>
                  <a:cubicBezTo>
                    <a:pt x="10102" y="14204"/>
                    <a:pt x="10198" y="14225"/>
                    <a:pt x="10294" y="14225"/>
                  </a:cubicBezTo>
                  <a:cubicBezTo>
                    <a:pt x="10314" y="14225"/>
                    <a:pt x="10333" y="14225"/>
                    <a:pt x="10353" y="14223"/>
                  </a:cubicBezTo>
                  <a:cubicBezTo>
                    <a:pt x="10384" y="14219"/>
                    <a:pt x="10412" y="14216"/>
                    <a:pt x="10421" y="14182"/>
                  </a:cubicBezTo>
                  <a:cubicBezTo>
                    <a:pt x="10430" y="14147"/>
                    <a:pt x="10398" y="14135"/>
                    <a:pt x="10374" y="14118"/>
                  </a:cubicBezTo>
                  <a:cubicBezTo>
                    <a:pt x="10176" y="13983"/>
                    <a:pt x="9998" y="13816"/>
                    <a:pt x="9848" y="13627"/>
                  </a:cubicBezTo>
                  <a:cubicBezTo>
                    <a:pt x="9629" y="13346"/>
                    <a:pt x="9483" y="13027"/>
                    <a:pt x="9364" y="12694"/>
                  </a:cubicBezTo>
                  <a:cubicBezTo>
                    <a:pt x="9215" y="12272"/>
                    <a:pt x="9103" y="11839"/>
                    <a:pt x="8985" y="11405"/>
                  </a:cubicBezTo>
                  <a:cubicBezTo>
                    <a:pt x="8819" y="10790"/>
                    <a:pt x="8638" y="10178"/>
                    <a:pt x="8414" y="9581"/>
                  </a:cubicBezTo>
                  <a:cubicBezTo>
                    <a:pt x="8261" y="9176"/>
                    <a:pt x="8095" y="8778"/>
                    <a:pt x="7905" y="8390"/>
                  </a:cubicBezTo>
                  <a:cubicBezTo>
                    <a:pt x="7774" y="8118"/>
                    <a:pt x="7634" y="7852"/>
                    <a:pt x="7483" y="7592"/>
                  </a:cubicBezTo>
                  <a:cubicBezTo>
                    <a:pt x="7355" y="7373"/>
                    <a:pt x="7227" y="7154"/>
                    <a:pt x="7088" y="6942"/>
                  </a:cubicBezTo>
                  <a:cubicBezTo>
                    <a:pt x="6818" y="6532"/>
                    <a:pt x="6529" y="6136"/>
                    <a:pt x="6219" y="5757"/>
                  </a:cubicBezTo>
                  <a:cubicBezTo>
                    <a:pt x="6008" y="5503"/>
                    <a:pt x="5794" y="5252"/>
                    <a:pt x="5570" y="5012"/>
                  </a:cubicBezTo>
                  <a:cubicBezTo>
                    <a:pt x="5500" y="4937"/>
                    <a:pt x="5440" y="4854"/>
                    <a:pt x="5360" y="4789"/>
                  </a:cubicBezTo>
                  <a:cubicBezTo>
                    <a:pt x="5351" y="4782"/>
                    <a:pt x="5339" y="4774"/>
                    <a:pt x="5342" y="4759"/>
                  </a:cubicBezTo>
                  <a:cubicBezTo>
                    <a:pt x="5345" y="4749"/>
                    <a:pt x="5354" y="4747"/>
                    <a:pt x="5363" y="4747"/>
                  </a:cubicBezTo>
                  <a:cubicBezTo>
                    <a:pt x="5366" y="4747"/>
                    <a:pt x="5370" y="4748"/>
                    <a:pt x="5374" y="4748"/>
                  </a:cubicBezTo>
                  <a:cubicBezTo>
                    <a:pt x="5376" y="4748"/>
                    <a:pt x="5377" y="4747"/>
                    <a:pt x="5379" y="4747"/>
                  </a:cubicBezTo>
                  <a:cubicBezTo>
                    <a:pt x="5397" y="4747"/>
                    <a:pt x="5416" y="4748"/>
                    <a:pt x="5434" y="4748"/>
                  </a:cubicBezTo>
                  <a:cubicBezTo>
                    <a:pt x="5465" y="4748"/>
                    <a:pt x="5495" y="4746"/>
                    <a:pt x="5525" y="4735"/>
                  </a:cubicBezTo>
                  <a:cubicBezTo>
                    <a:pt x="5512" y="4719"/>
                    <a:pt x="5502" y="4702"/>
                    <a:pt x="5488" y="4686"/>
                  </a:cubicBezTo>
                  <a:cubicBezTo>
                    <a:pt x="5295" y="4477"/>
                    <a:pt x="5104" y="4265"/>
                    <a:pt x="4907" y="4058"/>
                  </a:cubicBezTo>
                  <a:cubicBezTo>
                    <a:pt x="4657" y="3790"/>
                    <a:pt x="4408" y="3522"/>
                    <a:pt x="4185" y="3231"/>
                  </a:cubicBezTo>
                  <a:cubicBezTo>
                    <a:pt x="4026" y="3024"/>
                    <a:pt x="3913" y="2798"/>
                    <a:pt x="3877" y="2530"/>
                  </a:cubicBezTo>
                  <a:cubicBezTo>
                    <a:pt x="3808" y="1991"/>
                    <a:pt x="3610" y="1478"/>
                    <a:pt x="3300" y="1032"/>
                  </a:cubicBezTo>
                  <a:cubicBezTo>
                    <a:pt x="3033" y="652"/>
                    <a:pt x="2704" y="340"/>
                    <a:pt x="2272" y="149"/>
                  </a:cubicBezTo>
                  <a:cubicBezTo>
                    <a:pt x="2060" y="54"/>
                    <a:pt x="1840" y="1"/>
                    <a:pt x="161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43"/>
            <p:cNvSpPr/>
            <p:nvPr/>
          </p:nvSpPr>
          <p:spPr>
            <a:xfrm>
              <a:off x="8029012" y="2784079"/>
              <a:ext cx="68" cy="68"/>
            </a:xfrm>
            <a:custGeom>
              <a:avLst/>
              <a:gdLst/>
              <a:ahLst/>
              <a:cxnLst/>
              <a:rect l="l" t="t" r="r" b="b"/>
              <a:pathLst>
                <a:path w="1" h="1" extrusionOk="0">
                  <a:moveTo>
                    <a:pt x="1" y="0"/>
                  </a:moveTo>
                  <a:lnTo>
                    <a:pt x="1" y="0"/>
                  </a:lnTo>
                  <a:lnTo>
                    <a:pt x="1" y="0"/>
                  </a:lnTo>
                  <a:close/>
                </a:path>
              </a:pathLst>
            </a:custGeom>
            <a:solidFill>
              <a:srgbClr val="4A5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43"/>
            <p:cNvSpPr/>
            <p:nvPr/>
          </p:nvSpPr>
          <p:spPr>
            <a:xfrm>
              <a:off x="7872676" y="2328401"/>
              <a:ext cx="156675" cy="455603"/>
            </a:xfrm>
            <a:custGeom>
              <a:avLst/>
              <a:gdLst/>
              <a:ahLst/>
              <a:cxnLst/>
              <a:rect l="l" t="t" r="r" b="b"/>
              <a:pathLst>
                <a:path w="2292" h="6665" extrusionOk="0">
                  <a:moveTo>
                    <a:pt x="182" y="1"/>
                  </a:moveTo>
                  <a:cubicBezTo>
                    <a:pt x="167" y="11"/>
                    <a:pt x="160" y="29"/>
                    <a:pt x="160" y="48"/>
                  </a:cubicBezTo>
                  <a:cubicBezTo>
                    <a:pt x="142" y="222"/>
                    <a:pt x="121" y="395"/>
                    <a:pt x="107" y="569"/>
                  </a:cubicBezTo>
                  <a:cubicBezTo>
                    <a:pt x="91" y="753"/>
                    <a:pt x="70" y="937"/>
                    <a:pt x="53" y="1123"/>
                  </a:cubicBezTo>
                  <a:cubicBezTo>
                    <a:pt x="33" y="1333"/>
                    <a:pt x="14" y="1545"/>
                    <a:pt x="11" y="1758"/>
                  </a:cubicBezTo>
                  <a:cubicBezTo>
                    <a:pt x="2" y="2136"/>
                    <a:pt x="0" y="2515"/>
                    <a:pt x="40" y="2894"/>
                  </a:cubicBezTo>
                  <a:cubicBezTo>
                    <a:pt x="63" y="3127"/>
                    <a:pt x="100" y="3358"/>
                    <a:pt x="147" y="3588"/>
                  </a:cubicBezTo>
                  <a:cubicBezTo>
                    <a:pt x="256" y="4079"/>
                    <a:pt x="417" y="4552"/>
                    <a:pt x="666" y="4994"/>
                  </a:cubicBezTo>
                  <a:cubicBezTo>
                    <a:pt x="856" y="5325"/>
                    <a:pt x="1083" y="5635"/>
                    <a:pt x="1346" y="5914"/>
                  </a:cubicBezTo>
                  <a:cubicBezTo>
                    <a:pt x="1529" y="6104"/>
                    <a:pt x="1729" y="6277"/>
                    <a:pt x="1941" y="6433"/>
                  </a:cubicBezTo>
                  <a:cubicBezTo>
                    <a:pt x="2051" y="6517"/>
                    <a:pt x="2163" y="6601"/>
                    <a:pt x="2286" y="6665"/>
                  </a:cubicBezTo>
                  <a:cubicBezTo>
                    <a:pt x="2291" y="6619"/>
                    <a:pt x="2272" y="6577"/>
                    <a:pt x="2263" y="6533"/>
                  </a:cubicBezTo>
                  <a:cubicBezTo>
                    <a:pt x="2170" y="6095"/>
                    <a:pt x="2055" y="5663"/>
                    <a:pt x="1923" y="5237"/>
                  </a:cubicBezTo>
                  <a:cubicBezTo>
                    <a:pt x="1750" y="4682"/>
                    <a:pt x="1508" y="4156"/>
                    <a:pt x="1233" y="3646"/>
                  </a:cubicBezTo>
                  <a:cubicBezTo>
                    <a:pt x="1173" y="3535"/>
                    <a:pt x="1115" y="3425"/>
                    <a:pt x="1052" y="3316"/>
                  </a:cubicBezTo>
                  <a:cubicBezTo>
                    <a:pt x="903" y="3067"/>
                    <a:pt x="782" y="2801"/>
                    <a:pt x="693" y="2525"/>
                  </a:cubicBezTo>
                  <a:cubicBezTo>
                    <a:pt x="577" y="2152"/>
                    <a:pt x="482" y="1773"/>
                    <a:pt x="410" y="1391"/>
                  </a:cubicBezTo>
                  <a:cubicBezTo>
                    <a:pt x="335" y="1000"/>
                    <a:pt x="284" y="608"/>
                    <a:pt x="228" y="213"/>
                  </a:cubicBezTo>
                  <a:cubicBezTo>
                    <a:pt x="219" y="143"/>
                    <a:pt x="221" y="69"/>
                    <a:pt x="1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43"/>
            <p:cNvSpPr/>
            <p:nvPr/>
          </p:nvSpPr>
          <p:spPr>
            <a:xfrm>
              <a:off x="8029012" y="2783942"/>
              <a:ext cx="342" cy="273"/>
            </a:xfrm>
            <a:custGeom>
              <a:avLst/>
              <a:gdLst/>
              <a:ahLst/>
              <a:cxnLst/>
              <a:rect l="l" t="t" r="r" b="b"/>
              <a:pathLst>
                <a:path w="5" h="4" extrusionOk="0">
                  <a:moveTo>
                    <a:pt x="1" y="1"/>
                  </a:moveTo>
                  <a:lnTo>
                    <a:pt x="4" y="4"/>
                  </a:lnTo>
                  <a:close/>
                </a:path>
              </a:pathLst>
            </a:custGeom>
            <a:solidFill>
              <a:srgbClr val="4A5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43"/>
            <p:cNvSpPr/>
            <p:nvPr/>
          </p:nvSpPr>
          <p:spPr>
            <a:xfrm>
              <a:off x="7650292" y="2062410"/>
              <a:ext cx="64529" cy="55301"/>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43"/>
            <p:cNvSpPr/>
            <p:nvPr/>
          </p:nvSpPr>
          <p:spPr>
            <a:xfrm>
              <a:off x="7659316" y="2073826"/>
              <a:ext cx="34179"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43"/>
            <p:cNvSpPr/>
            <p:nvPr/>
          </p:nvSpPr>
          <p:spPr>
            <a:xfrm>
              <a:off x="7673329" y="2072595"/>
              <a:ext cx="16953"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43"/>
            <p:cNvSpPr/>
            <p:nvPr/>
          </p:nvSpPr>
          <p:spPr>
            <a:xfrm>
              <a:off x="7661435" y="2092898"/>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43"/>
            <p:cNvSpPr/>
            <p:nvPr/>
          </p:nvSpPr>
          <p:spPr>
            <a:xfrm>
              <a:off x="7527395" y="2033276"/>
              <a:ext cx="131934" cy="125306"/>
            </a:xfrm>
            <a:custGeom>
              <a:avLst/>
              <a:gdLst/>
              <a:ahLst/>
              <a:cxnLst/>
              <a:rect l="l" t="t" r="r" b="b"/>
              <a:pathLst>
                <a:path w="2075" h="1971" extrusionOk="0">
                  <a:moveTo>
                    <a:pt x="1624" y="0"/>
                  </a:moveTo>
                  <a:cubicBezTo>
                    <a:pt x="1276" y="247"/>
                    <a:pt x="445" y="556"/>
                    <a:pt x="197" y="947"/>
                  </a:cubicBezTo>
                  <a:cubicBezTo>
                    <a:pt x="0" y="1255"/>
                    <a:pt x="335" y="1284"/>
                    <a:pt x="528" y="1322"/>
                  </a:cubicBezTo>
                  <a:cubicBezTo>
                    <a:pt x="961" y="1408"/>
                    <a:pt x="1385" y="1859"/>
                    <a:pt x="1550" y="1943"/>
                  </a:cubicBezTo>
                  <a:cubicBezTo>
                    <a:pt x="1587" y="1962"/>
                    <a:pt x="1620" y="1971"/>
                    <a:pt x="1649" y="1971"/>
                  </a:cubicBezTo>
                  <a:cubicBezTo>
                    <a:pt x="2074" y="1971"/>
                    <a:pt x="1624" y="0"/>
                    <a:pt x="1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43"/>
            <p:cNvSpPr/>
            <p:nvPr/>
          </p:nvSpPr>
          <p:spPr>
            <a:xfrm>
              <a:off x="7539640" y="2039768"/>
              <a:ext cx="80371" cy="56834"/>
            </a:xfrm>
            <a:custGeom>
              <a:avLst/>
              <a:gdLst/>
              <a:ahLst/>
              <a:cxnLst/>
              <a:rect l="l" t="t" r="r" b="b"/>
              <a:pathLst>
                <a:path w="1277" h="894" extrusionOk="0">
                  <a:moveTo>
                    <a:pt x="1277" y="1"/>
                  </a:moveTo>
                  <a:lnTo>
                    <a:pt x="1277" y="1"/>
                  </a:lnTo>
                  <a:cubicBezTo>
                    <a:pt x="928" y="231"/>
                    <a:pt x="228" y="516"/>
                    <a:pt x="16" y="864"/>
                  </a:cubicBezTo>
                  <a:cubicBezTo>
                    <a:pt x="2" y="885"/>
                    <a:pt x="0" y="893"/>
                    <a:pt x="7" y="893"/>
                  </a:cubicBezTo>
                  <a:cubicBezTo>
                    <a:pt x="25" y="893"/>
                    <a:pt x="105" y="834"/>
                    <a:pt x="219" y="774"/>
                  </a:cubicBezTo>
                  <a:cubicBezTo>
                    <a:pt x="335" y="714"/>
                    <a:pt x="482" y="655"/>
                    <a:pt x="640" y="653"/>
                  </a:cubicBezTo>
                  <a:cubicBezTo>
                    <a:pt x="646" y="653"/>
                    <a:pt x="652" y="653"/>
                    <a:pt x="659" y="653"/>
                  </a:cubicBezTo>
                  <a:cubicBezTo>
                    <a:pt x="751" y="653"/>
                    <a:pt x="844" y="677"/>
                    <a:pt x="924" y="723"/>
                  </a:cubicBezTo>
                  <a:cubicBezTo>
                    <a:pt x="943" y="736"/>
                    <a:pt x="966" y="741"/>
                    <a:pt x="991" y="741"/>
                  </a:cubicBezTo>
                  <a:lnTo>
                    <a:pt x="1007" y="741"/>
                  </a:lnTo>
                  <a:lnTo>
                    <a:pt x="1007" y="729"/>
                  </a:lnTo>
                  <a:cubicBezTo>
                    <a:pt x="1000" y="469"/>
                    <a:pt x="1147" y="203"/>
                    <a:pt x="1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43"/>
            <p:cNvSpPr/>
            <p:nvPr/>
          </p:nvSpPr>
          <p:spPr>
            <a:xfrm>
              <a:off x="7535633" y="2038879"/>
              <a:ext cx="86345" cy="80804"/>
            </a:xfrm>
            <a:custGeom>
              <a:avLst/>
              <a:gdLst/>
              <a:ahLst/>
              <a:cxnLst/>
              <a:rect l="l" t="t" r="r" b="b"/>
              <a:pathLst>
                <a:path w="1358" h="1271" extrusionOk="0">
                  <a:moveTo>
                    <a:pt x="1357" y="1"/>
                  </a:moveTo>
                  <a:lnTo>
                    <a:pt x="1357" y="1"/>
                  </a:lnTo>
                  <a:cubicBezTo>
                    <a:pt x="1257" y="61"/>
                    <a:pt x="1138" y="122"/>
                    <a:pt x="1017" y="187"/>
                  </a:cubicBezTo>
                  <a:cubicBezTo>
                    <a:pt x="647" y="381"/>
                    <a:pt x="228" y="601"/>
                    <a:pt x="67" y="856"/>
                  </a:cubicBezTo>
                  <a:cubicBezTo>
                    <a:pt x="18" y="932"/>
                    <a:pt x="0" y="995"/>
                    <a:pt x="14" y="1041"/>
                  </a:cubicBezTo>
                  <a:cubicBezTo>
                    <a:pt x="25" y="1079"/>
                    <a:pt x="58" y="1109"/>
                    <a:pt x="112" y="1132"/>
                  </a:cubicBezTo>
                  <a:cubicBezTo>
                    <a:pt x="123" y="1133"/>
                    <a:pt x="133" y="1135"/>
                    <a:pt x="146" y="1135"/>
                  </a:cubicBezTo>
                  <a:cubicBezTo>
                    <a:pt x="214" y="1135"/>
                    <a:pt x="310" y="1112"/>
                    <a:pt x="412" y="1091"/>
                  </a:cubicBezTo>
                  <a:cubicBezTo>
                    <a:pt x="535" y="1065"/>
                    <a:pt x="673" y="1034"/>
                    <a:pt x="793" y="1034"/>
                  </a:cubicBezTo>
                  <a:cubicBezTo>
                    <a:pt x="891" y="1034"/>
                    <a:pt x="964" y="1055"/>
                    <a:pt x="1015" y="1098"/>
                  </a:cubicBezTo>
                  <a:cubicBezTo>
                    <a:pt x="1106" y="1170"/>
                    <a:pt x="1210" y="1227"/>
                    <a:pt x="1320" y="1268"/>
                  </a:cubicBezTo>
                  <a:lnTo>
                    <a:pt x="1320" y="1268"/>
                  </a:lnTo>
                  <a:cubicBezTo>
                    <a:pt x="1268" y="1206"/>
                    <a:pt x="1142" y="1045"/>
                    <a:pt x="1073" y="867"/>
                  </a:cubicBezTo>
                  <a:cubicBezTo>
                    <a:pt x="1064" y="828"/>
                    <a:pt x="1061" y="788"/>
                    <a:pt x="1059" y="748"/>
                  </a:cubicBezTo>
                  <a:cubicBezTo>
                    <a:pt x="1054" y="748"/>
                    <a:pt x="1049" y="749"/>
                    <a:pt x="1043" y="749"/>
                  </a:cubicBezTo>
                  <a:cubicBezTo>
                    <a:pt x="1022" y="749"/>
                    <a:pt x="1000" y="743"/>
                    <a:pt x="982" y="730"/>
                  </a:cubicBezTo>
                  <a:cubicBezTo>
                    <a:pt x="901" y="683"/>
                    <a:pt x="809" y="658"/>
                    <a:pt x="716" y="658"/>
                  </a:cubicBezTo>
                  <a:cubicBezTo>
                    <a:pt x="713" y="658"/>
                    <a:pt x="710" y="658"/>
                    <a:pt x="707" y="658"/>
                  </a:cubicBezTo>
                  <a:cubicBezTo>
                    <a:pt x="554" y="658"/>
                    <a:pt x="409" y="714"/>
                    <a:pt x="298" y="771"/>
                  </a:cubicBezTo>
                  <a:cubicBezTo>
                    <a:pt x="186" y="827"/>
                    <a:pt x="107" y="883"/>
                    <a:pt x="88" y="883"/>
                  </a:cubicBezTo>
                  <a:cubicBezTo>
                    <a:pt x="81" y="883"/>
                    <a:pt x="84" y="874"/>
                    <a:pt x="97" y="853"/>
                  </a:cubicBezTo>
                  <a:cubicBezTo>
                    <a:pt x="309" y="520"/>
                    <a:pt x="992" y="252"/>
                    <a:pt x="1334" y="34"/>
                  </a:cubicBezTo>
                  <a:cubicBezTo>
                    <a:pt x="1341" y="24"/>
                    <a:pt x="1350" y="11"/>
                    <a:pt x="1357" y="1"/>
                  </a:cubicBezTo>
                  <a:close/>
                  <a:moveTo>
                    <a:pt x="1320" y="1268"/>
                  </a:moveTo>
                  <a:cubicBezTo>
                    <a:pt x="1321" y="1269"/>
                    <a:pt x="1321" y="1269"/>
                    <a:pt x="1322" y="1270"/>
                  </a:cubicBezTo>
                  <a:lnTo>
                    <a:pt x="1322" y="1268"/>
                  </a:lnTo>
                  <a:cubicBezTo>
                    <a:pt x="1321" y="1268"/>
                    <a:pt x="1321" y="1268"/>
                    <a:pt x="1320" y="12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7" name="Google Shape;3067;p43"/>
          <p:cNvGrpSpPr/>
          <p:nvPr/>
        </p:nvGrpSpPr>
        <p:grpSpPr>
          <a:xfrm>
            <a:off x="7014530" y="3125620"/>
            <a:ext cx="447838" cy="695628"/>
            <a:chOff x="5557783" y="1839022"/>
            <a:chExt cx="743670" cy="1155144"/>
          </a:xfrm>
        </p:grpSpPr>
        <p:sp>
          <p:nvSpPr>
            <p:cNvPr id="3068" name="Google Shape;3068;p43"/>
            <p:cNvSpPr/>
            <p:nvPr/>
          </p:nvSpPr>
          <p:spPr>
            <a:xfrm>
              <a:off x="6129807" y="2774098"/>
              <a:ext cx="1162" cy="1641"/>
            </a:xfrm>
            <a:custGeom>
              <a:avLst/>
              <a:gdLst/>
              <a:ahLst/>
              <a:cxnLst/>
              <a:rect l="l" t="t" r="r" b="b"/>
              <a:pathLst>
                <a:path w="17" h="24" extrusionOk="0">
                  <a:moveTo>
                    <a:pt x="16" y="1"/>
                  </a:moveTo>
                  <a:lnTo>
                    <a:pt x="1" y="24"/>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43"/>
            <p:cNvSpPr/>
            <p:nvPr/>
          </p:nvSpPr>
          <p:spPr>
            <a:xfrm>
              <a:off x="6138694" y="2760427"/>
              <a:ext cx="1367" cy="2256"/>
            </a:xfrm>
            <a:custGeom>
              <a:avLst/>
              <a:gdLst/>
              <a:ahLst/>
              <a:cxnLst/>
              <a:rect l="l" t="t" r="r" b="b"/>
              <a:pathLst>
                <a:path w="20" h="33" extrusionOk="0">
                  <a:moveTo>
                    <a:pt x="20" y="1"/>
                  </a:moveTo>
                  <a:lnTo>
                    <a:pt x="0" y="32"/>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43"/>
            <p:cNvSpPr/>
            <p:nvPr/>
          </p:nvSpPr>
          <p:spPr>
            <a:xfrm>
              <a:off x="6189963" y="2628836"/>
              <a:ext cx="342" cy="1299"/>
            </a:xfrm>
            <a:custGeom>
              <a:avLst/>
              <a:gdLst/>
              <a:ahLst/>
              <a:cxnLst/>
              <a:rect l="l" t="t" r="r" b="b"/>
              <a:pathLst>
                <a:path w="5" h="19" extrusionOk="0">
                  <a:moveTo>
                    <a:pt x="4" y="1"/>
                  </a:moveTo>
                  <a:cubicBezTo>
                    <a:pt x="2" y="6"/>
                    <a:pt x="1" y="13"/>
                    <a:pt x="1" y="19"/>
                  </a:cubicBezTo>
                  <a:cubicBezTo>
                    <a:pt x="1" y="12"/>
                    <a:pt x="4" y="6"/>
                    <a:pt x="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43"/>
            <p:cNvSpPr/>
            <p:nvPr/>
          </p:nvSpPr>
          <p:spPr>
            <a:xfrm>
              <a:off x="6192834" y="2613387"/>
              <a:ext cx="205" cy="684"/>
            </a:xfrm>
            <a:custGeom>
              <a:avLst/>
              <a:gdLst/>
              <a:ahLst/>
              <a:cxnLst/>
              <a:rect l="l" t="t" r="r" b="b"/>
              <a:pathLst>
                <a:path w="3" h="10" extrusionOk="0">
                  <a:moveTo>
                    <a:pt x="2" y="1"/>
                  </a:moveTo>
                  <a:lnTo>
                    <a:pt x="1" y="1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43"/>
            <p:cNvSpPr/>
            <p:nvPr/>
          </p:nvSpPr>
          <p:spPr>
            <a:xfrm>
              <a:off x="5698875" y="2832774"/>
              <a:ext cx="208559" cy="161119"/>
            </a:xfrm>
            <a:custGeom>
              <a:avLst/>
              <a:gdLst/>
              <a:ahLst/>
              <a:cxnLst/>
              <a:rect l="l" t="t" r="r" b="b"/>
              <a:pathLst>
                <a:path w="3051" h="2357" extrusionOk="0">
                  <a:moveTo>
                    <a:pt x="2234" y="1"/>
                  </a:moveTo>
                  <a:cubicBezTo>
                    <a:pt x="2171" y="322"/>
                    <a:pt x="2023" y="502"/>
                    <a:pt x="1775" y="567"/>
                  </a:cubicBezTo>
                  <a:cubicBezTo>
                    <a:pt x="1247" y="707"/>
                    <a:pt x="526" y="989"/>
                    <a:pt x="232" y="1240"/>
                  </a:cubicBezTo>
                  <a:cubicBezTo>
                    <a:pt x="76" y="1373"/>
                    <a:pt x="0" y="1535"/>
                    <a:pt x="44" y="1649"/>
                  </a:cubicBezTo>
                  <a:cubicBezTo>
                    <a:pt x="76" y="1738"/>
                    <a:pt x="175" y="1786"/>
                    <a:pt x="317" y="1786"/>
                  </a:cubicBezTo>
                  <a:cubicBezTo>
                    <a:pt x="353" y="1786"/>
                    <a:pt x="392" y="1783"/>
                    <a:pt x="433" y="1777"/>
                  </a:cubicBezTo>
                  <a:cubicBezTo>
                    <a:pt x="610" y="1079"/>
                    <a:pt x="1825" y="739"/>
                    <a:pt x="1876" y="725"/>
                  </a:cubicBezTo>
                  <a:cubicBezTo>
                    <a:pt x="1879" y="724"/>
                    <a:pt x="1881" y="724"/>
                    <a:pt x="1884" y="724"/>
                  </a:cubicBezTo>
                  <a:cubicBezTo>
                    <a:pt x="1895" y="724"/>
                    <a:pt x="1907" y="731"/>
                    <a:pt x="1910" y="742"/>
                  </a:cubicBezTo>
                  <a:cubicBezTo>
                    <a:pt x="1913" y="756"/>
                    <a:pt x="1904" y="772"/>
                    <a:pt x="1890" y="776"/>
                  </a:cubicBezTo>
                  <a:cubicBezTo>
                    <a:pt x="1878" y="779"/>
                    <a:pt x="630" y="1128"/>
                    <a:pt x="479" y="1808"/>
                  </a:cubicBezTo>
                  <a:lnTo>
                    <a:pt x="475" y="1812"/>
                  </a:lnTo>
                  <a:cubicBezTo>
                    <a:pt x="579" y="2064"/>
                    <a:pt x="833" y="2085"/>
                    <a:pt x="910" y="2085"/>
                  </a:cubicBezTo>
                  <a:cubicBezTo>
                    <a:pt x="1033" y="2085"/>
                    <a:pt x="1124" y="2047"/>
                    <a:pt x="1156" y="2010"/>
                  </a:cubicBezTo>
                  <a:cubicBezTo>
                    <a:pt x="1154" y="2008"/>
                    <a:pt x="1154" y="2006"/>
                    <a:pt x="1156" y="2005"/>
                  </a:cubicBezTo>
                  <a:cubicBezTo>
                    <a:pt x="1312" y="1295"/>
                    <a:pt x="2188" y="881"/>
                    <a:pt x="2225" y="863"/>
                  </a:cubicBezTo>
                  <a:cubicBezTo>
                    <a:pt x="2230" y="861"/>
                    <a:pt x="2234" y="860"/>
                    <a:pt x="2238" y="860"/>
                  </a:cubicBezTo>
                  <a:cubicBezTo>
                    <a:pt x="2264" y="860"/>
                    <a:pt x="2276" y="900"/>
                    <a:pt x="2246" y="911"/>
                  </a:cubicBezTo>
                  <a:cubicBezTo>
                    <a:pt x="2237" y="916"/>
                    <a:pt x="1357" y="1333"/>
                    <a:pt x="1207" y="2015"/>
                  </a:cubicBezTo>
                  <a:lnTo>
                    <a:pt x="1200" y="2020"/>
                  </a:lnTo>
                  <a:cubicBezTo>
                    <a:pt x="1233" y="2182"/>
                    <a:pt x="1541" y="2357"/>
                    <a:pt x="1789" y="2357"/>
                  </a:cubicBezTo>
                  <a:cubicBezTo>
                    <a:pt x="1885" y="2357"/>
                    <a:pt x="2009" y="2331"/>
                    <a:pt x="2057" y="2203"/>
                  </a:cubicBezTo>
                  <a:cubicBezTo>
                    <a:pt x="2206" y="1805"/>
                    <a:pt x="2430" y="1538"/>
                    <a:pt x="2611" y="1324"/>
                  </a:cubicBezTo>
                  <a:cubicBezTo>
                    <a:pt x="2798" y="1102"/>
                    <a:pt x="2935" y="940"/>
                    <a:pt x="2904" y="746"/>
                  </a:cubicBezTo>
                  <a:cubicBezTo>
                    <a:pt x="2860" y="474"/>
                    <a:pt x="2998" y="173"/>
                    <a:pt x="3051" y="69"/>
                  </a:cubicBezTo>
                  <a:lnTo>
                    <a:pt x="22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43"/>
            <p:cNvSpPr/>
            <p:nvPr/>
          </p:nvSpPr>
          <p:spPr>
            <a:xfrm>
              <a:off x="5976753" y="2832911"/>
              <a:ext cx="208764" cy="161255"/>
            </a:xfrm>
            <a:custGeom>
              <a:avLst/>
              <a:gdLst/>
              <a:ahLst/>
              <a:cxnLst/>
              <a:rect l="l" t="t" r="r" b="b"/>
              <a:pathLst>
                <a:path w="3054" h="2359" extrusionOk="0">
                  <a:moveTo>
                    <a:pt x="818" y="1"/>
                  </a:moveTo>
                  <a:lnTo>
                    <a:pt x="1" y="69"/>
                  </a:lnTo>
                  <a:cubicBezTo>
                    <a:pt x="55" y="172"/>
                    <a:pt x="194" y="474"/>
                    <a:pt x="150" y="746"/>
                  </a:cubicBezTo>
                  <a:cubicBezTo>
                    <a:pt x="118" y="940"/>
                    <a:pt x="253" y="1101"/>
                    <a:pt x="441" y="1324"/>
                  </a:cubicBezTo>
                  <a:cubicBezTo>
                    <a:pt x="623" y="1538"/>
                    <a:pt x="848" y="1806"/>
                    <a:pt x="995" y="2202"/>
                  </a:cubicBezTo>
                  <a:cubicBezTo>
                    <a:pt x="1044" y="2330"/>
                    <a:pt x="1168" y="2358"/>
                    <a:pt x="1265" y="2358"/>
                  </a:cubicBezTo>
                  <a:cubicBezTo>
                    <a:pt x="1512" y="2358"/>
                    <a:pt x="1819" y="2183"/>
                    <a:pt x="1852" y="2022"/>
                  </a:cubicBezTo>
                  <a:lnTo>
                    <a:pt x="1847" y="2017"/>
                  </a:lnTo>
                  <a:cubicBezTo>
                    <a:pt x="1696" y="1333"/>
                    <a:pt x="814" y="916"/>
                    <a:pt x="806" y="912"/>
                  </a:cubicBezTo>
                  <a:cubicBezTo>
                    <a:pt x="775" y="900"/>
                    <a:pt x="790" y="860"/>
                    <a:pt x="816" y="860"/>
                  </a:cubicBezTo>
                  <a:cubicBezTo>
                    <a:pt x="820" y="860"/>
                    <a:pt x="824" y="861"/>
                    <a:pt x="828" y="863"/>
                  </a:cubicBezTo>
                  <a:cubicBezTo>
                    <a:pt x="865" y="881"/>
                    <a:pt x="1742" y="1296"/>
                    <a:pt x="1898" y="2004"/>
                  </a:cubicBezTo>
                  <a:cubicBezTo>
                    <a:pt x="1898" y="2006"/>
                    <a:pt x="1898" y="2010"/>
                    <a:pt x="1898" y="2011"/>
                  </a:cubicBezTo>
                  <a:cubicBezTo>
                    <a:pt x="1929" y="2046"/>
                    <a:pt x="2019" y="2085"/>
                    <a:pt x="2143" y="2085"/>
                  </a:cubicBezTo>
                  <a:cubicBezTo>
                    <a:pt x="2220" y="2085"/>
                    <a:pt x="2473" y="2064"/>
                    <a:pt x="2576" y="1811"/>
                  </a:cubicBezTo>
                  <a:lnTo>
                    <a:pt x="2573" y="1810"/>
                  </a:lnTo>
                  <a:cubicBezTo>
                    <a:pt x="2424" y="1128"/>
                    <a:pt x="1174" y="779"/>
                    <a:pt x="1161" y="775"/>
                  </a:cubicBezTo>
                  <a:cubicBezTo>
                    <a:pt x="1147" y="772"/>
                    <a:pt x="1139" y="758"/>
                    <a:pt x="1144" y="744"/>
                  </a:cubicBezTo>
                  <a:cubicBezTo>
                    <a:pt x="1147" y="732"/>
                    <a:pt x="1157" y="724"/>
                    <a:pt x="1169" y="724"/>
                  </a:cubicBezTo>
                  <a:cubicBezTo>
                    <a:pt x="1171" y="724"/>
                    <a:pt x="1173" y="724"/>
                    <a:pt x="1175" y="725"/>
                  </a:cubicBezTo>
                  <a:cubicBezTo>
                    <a:pt x="1228" y="739"/>
                    <a:pt x="2441" y="1079"/>
                    <a:pt x="2618" y="1776"/>
                  </a:cubicBezTo>
                  <a:cubicBezTo>
                    <a:pt x="2660" y="1783"/>
                    <a:pt x="2700" y="1786"/>
                    <a:pt x="2736" y="1786"/>
                  </a:cubicBezTo>
                  <a:cubicBezTo>
                    <a:pt x="2878" y="1786"/>
                    <a:pt x="2977" y="1738"/>
                    <a:pt x="3009" y="1650"/>
                  </a:cubicBezTo>
                  <a:cubicBezTo>
                    <a:pt x="3053" y="1533"/>
                    <a:pt x="2979" y="1370"/>
                    <a:pt x="2822" y="1238"/>
                  </a:cubicBezTo>
                  <a:cubicBezTo>
                    <a:pt x="2527" y="989"/>
                    <a:pt x="1807" y="705"/>
                    <a:pt x="1279" y="567"/>
                  </a:cubicBezTo>
                  <a:cubicBezTo>
                    <a:pt x="1030" y="500"/>
                    <a:pt x="883" y="321"/>
                    <a:pt x="8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43"/>
            <p:cNvSpPr/>
            <p:nvPr/>
          </p:nvSpPr>
          <p:spPr>
            <a:xfrm>
              <a:off x="6147102" y="2746823"/>
              <a:ext cx="1094" cy="1982"/>
            </a:xfrm>
            <a:custGeom>
              <a:avLst/>
              <a:gdLst/>
              <a:ahLst/>
              <a:cxnLst/>
              <a:rect l="l" t="t" r="r" b="b"/>
              <a:pathLst>
                <a:path w="16" h="29" extrusionOk="0">
                  <a:moveTo>
                    <a:pt x="16" y="0"/>
                  </a:moveTo>
                  <a:lnTo>
                    <a:pt x="0" y="28"/>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43"/>
            <p:cNvSpPr/>
            <p:nvPr/>
          </p:nvSpPr>
          <p:spPr>
            <a:xfrm>
              <a:off x="6142864" y="2083609"/>
              <a:ext cx="158589" cy="567641"/>
            </a:xfrm>
            <a:custGeom>
              <a:avLst/>
              <a:gdLst/>
              <a:ahLst/>
              <a:cxnLst/>
              <a:rect l="l" t="t" r="r" b="b"/>
              <a:pathLst>
                <a:path w="2320" h="8304" extrusionOk="0">
                  <a:moveTo>
                    <a:pt x="1" y="0"/>
                  </a:moveTo>
                  <a:cubicBezTo>
                    <a:pt x="18" y="788"/>
                    <a:pt x="185" y="1505"/>
                    <a:pt x="327" y="2109"/>
                  </a:cubicBezTo>
                  <a:cubicBezTo>
                    <a:pt x="353" y="2222"/>
                    <a:pt x="378" y="2331"/>
                    <a:pt x="401" y="2436"/>
                  </a:cubicBezTo>
                  <a:lnTo>
                    <a:pt x="401" y="2436"/>
                  </a:lnTo>
                  <a:cubicBezTo>
                    <a:pt x="379" y="2333"/>
                    <a:pt x="355" y="2226"/>
                    <a:pt x="330" y="2116"/>
                  </a:cubicBezTo>
                  <a:cubicBezTo>
                    <a:pt x="190" y="1492"/>
                    <a:pt x="23" y="754"/>
                    <a:pt x="1" y="0"/>
                  </a:cubicBezTo>
                  <a:close/>
                  <a:moveTo>
                    <a:pt x="401" y="2436"/>
                  </a:moveTo>
                  <a:lnTo>
                    <a:pt x="401" y="2436"/>
                  </a:lnTo>
                  <a:cubicBezTo>
                    <a:pt x="417" y="2509"/>
                    <a:pt x="432" y="2579"/>
                    <a:pt x="446" y="2648"/>
                  </a:cubicBezTo>
                  <a:cubicBezTo>
                    <a:pt x="446" y="2648"/>
                    <a:pt x="446" y="2649"/>
                    <a:pt x="447" y="2649"/>
                  </a:cubicBezTo>
                  <a:lnTo>
                    <a:pt x="447" y="2649"/>
                  </a:lnTo>
                  <a:cubicBezTo>
                    <a:pt x="433" y="2580"/>
                    <a:pt x="418" y="2509"/>
                    <a:pt x="401" y="2436"/>
                  </a:cubicBezTo>
                  <a:close/>
                  <a:moveTo>
                    <a:pt x="447" y="2649"/>
                  </a:moveTo>
                  <a:cubicBezTo>
                    <a:pt x="456" y="2695"/>
                    <a:pt x="464" y="2739"/>
                    <a:pt x="472" y="2783"/>
                  </a:cubicBezTo>
                  <a:cubicBezTo>
                    <a:pt x="570" y="3321"/>
                    <a:pt x="700" y="4041"/>
                    <a:pt x="779" y="4844"/>
                  </a:cubicBezTo>
                  <a:cubicBezTo>
                    <a:pt x="783" y="4885"/>
                    <a:pt x="788" y="4925"/>
                    <a:pt x="791" y="4965"/>
                  </a:cubicBezTo>
                  <a:cubicBezTo>
                    <a:pt x="798" y="5048"/>
                    <a:pt x="805" y="5128"/>
                    <a:pt x="811" y="5211"/>
                  </a:cubicBezTo>
                  <a:cubicBezTo>
                    <a:pt x="818" y="5293"/>
                    <a:pt x="823" y="5377"/>
                    <a:pt x="828" y="5461"/>
                  </a:cubicBezTo>
                  <a:cubicBezTo>
                    <a:pt x="833" y="5544"/>
                    <a:pt x="837" y="5630"/>
                    <a:pt x="840" y="5714"/>
                  </a:cubicBezTo>
                  <a:cubicBezTo>
                    <a:pt x="856" y="6080"/>
                    <a:pt x="854" y="6454"/>
                    <a:pt x="833" y="6830"/>
                  </a:cubicBezTo>
                  <a:cubicBezTo>
                    <a:pt x="1242" y="7563"/>
                    <a:pt x="1675" y="8194"/>
                    <a:pt x="1934" y="8289"/>
                  </a:cubicBezTo>
                  <a:cubicBezTo>
                    <a:pt x="1955" y="8298"/>
                    <a:pt x="1978" y="8303"/>
                    <a:pt x="2001" y="8303"/>
                  </a:cubicBezTo>
                  <a:cubicBezTo>
                    <a:pt x="2045" y="8303"/>
                    <a:pt x="2085" y="8280"/>
                    <a:pt x="2110" y="8243"/>
                  </a:cubicBezTo>
                  <a:cubicBezTo>
                    <a:pt x="2320" y="7940"/>
                    <a:pt x="1307" y="4706"/>
                    <a:pt x="447" y="26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3"/>
            <p:cNvSpPr/>
            <p:nvPr/>
          </p:nvSpPr>
          <p:spPr>
            <a:xfrm>
              <a:off x="6198713" y="2566220"/>
              <a:ext cx="68" cy="68"/>
            </a:xfrm>
            <a:custGeom>
              <a:avLst/>
              <a:gdLst/>
              <a:ahLst/>
              <a:cxnLst/>
              <a:rect l="l" t="t" r="r" b="b"/>
              <a:pathLst>
                <a:path w="1" h="1" extrusionOk="0">
                  <a:moveTo>
                    <a:pt x="1" y="0"/>
                  </a:move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3"/>
            <p:cNvSpPr/>
            <p:nvPr/>
          </p:nvSpPr>
          <p:spPr>
            <a:xfrm>
              <a:off x="6161457" y="2719617"/>
              <a:ext cx="547" cy="1025"/>
            </a:xfrm>
            <a:custGeom>
              <a:avLst/>
              <a:gdLst/>
              <a:ahLst/>
              <a:cxnLst/>
              <a:rect l="l" t="t" r="r" b="b"/>
              <a:pathLst>
                <a:path w="8" h="15" extrusionOk="0">
                  <a:moveTo>
                    <a:pt x="7" y="0"/>
                  </a:moveTo>
                  <a:cubicBezTo>
                    <a:pt x="6" y="4"/>
                    <a:pt x="2" y="9"/>
                    <a:pt x="0" y="14"/>
                  </a:cubicBezTo>
                  <a:cubicBezTo>
                    <a:pt x="4" y="9"/>
                    <a:pt x="6" y="4"/>
                    <a:pt x="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3"/>
            <p:cNvSpPr/>
            <p:nvPr/>
          </p:nvSpPr>
          <p:spPr>
            <a:xfrm>
              <a:off x="6154827" y="2733493"/>
              <a:ext cx="547" cy="752"/>
            </a:xfrm>
            <a:custGeom>
              <a:avLst/>
              <a:gdLst/>
              <a:ahLst/>
              <a:cxnLst/>
              <a:rect l="l" t="t" r="r" b="b"/>
              <a:pathLst>
                <a:path w="8" h="11" extrusionOk="0">
                  <a:moveTo>
                    <a:pt x="8" y="0"/>
                  </a:moveTo>
                  <a:lnTo>
                    <a:pt x="1" y="1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3"/>
            <p:cNvSpPr/>
            <p:nvPr/>
          </p:nvSpPr>
          <p:spPr>
            <a:xfrm>
              <a:off x="6167541" y="2704578"/>
              <a:ext cx="820" cy="1914"/>
            </a:xfrm>
            <a:custGeom>
              <a:avLst/>
              <a:gdLst/>
              <a:ahLst/>
              <a:cxnLst/>
              <a:rect l="l" t="t" r="r" b="b"/>
              <a:pathLst>
                <a:path w="12" h="28" extrusionOk="0">
                  <a:moveTo>
                    <a:pt x="11" y="1"/>
                  </a:moveTo>
                  <a:lnTo>
                    <a:pt x="1" y="27"/>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43"/>
            <p:cNvSpPr/>
            <p:nvPr/>
          </p:nvSpPr>
          <p:spPr>
            <a:xfrm>
              <a:off x="6186613" y="2644696"/>
              <a:ext cx="342" cy="889"/>
            </a:xfrm>
            <a:custGeom>
              <a:avLst/>
              <a:gdLst/>
              <a:ahLst/>
              <a:cxnLst/>
              <a:rect l="l" t="t" r="r" b="b"/>
              <a:pathLst>
                <a:path w="5" h="13" extrusionOk="0">
                  <a:moveTo>
                    <a:pt x="4" y="0"/>
                  </a:moveTo>
                  <a:lnTo>
                    <a:pt x="4" y="0"/>
                  </a:lnTo>
                  <a:cubicBezTo>
                    <a:pt x="2" y="4"/>
                    <a:pt x="2" y="9"/>
                    <a:pt x="1" y="13"/>
                  </a:cubicBezTo>
                  <a:cubicBezTo>
                    <a:pt x="2" y="9"/>
                    <a:pt x="4" y="4"/>
                    <a:pt x="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43"/>
            <p:cNvSpPr/>
            <p:nvPr/>
          </p:nvSpPr>
          <p:spPr>
            <a:xfrm>
              <a:off x="6173215" y="2689607"/>
              <a:ext cx="752" cy="1914"/>
            </a:xfrm>
            <a:custGeom>
              <a:avLst/>
              <a:gdLst/>
              <a:ahLst/>
              <a:cxnLst/>
              <a:rect l="l" t="t" r="r" b="b"/>
              <a:pathLst>
                <a:path w="11" h="28" extrusionOk="0">
                  <a:moveTo>
                    <a:pt x="11" y="1"/>
                  </a:moveTo>
                  <a:cubicBezTo>
                    <a:pt x="7" y="10"/>
                    <a:pt x="4" y="18"/>
                    <a:pt x="0" y="27"/>
                  </a:cubicBezTo>
                  <a:cubicBezTo>
                    <a:pt x="4" y="18"/>
                    <a:pt x="7" y="10"/>
                    <a:pt x="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43"/>
            <p:cNvSpPr/>
            <p:nvPr/>
          </p:nvSpPr>
          <p:spPr>
            <a:xfrm>
              <a:off x="6178342" y="2674910"/>
              <a:ext cx="410" cy="1025"/>
            </a:xfrm>
            <a:custGeom>
              <a:avLst/>
              <a:gdLst/>
              <a:ahLst/>
              <a:cxnLst/>
              <a:rect l="l" t="t" r="r" b="b"/>
              <a:pathLst>
                <a:path w="6" h="15" extrusionOk="0">
                  <a:moveTo>
                    <a:pt x="6" y="0"/>
                  </a:moveTo>
                  <a:cubicBezTo>
                    <a:pt x="4" y="5"/>
                    <a:pt x="2" y="11"/>
                    <a:pt x="1" y="14"/>
                  </a:cubicBezTo>
                  <a:cubicBezTo>
                    <a:pt x="2" y="11"/>
                    <a:pt x="4" y="5"/>
                    <a:pt x="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43"/>
            <p:cNvSpPr/>
            <p:nvPr/>
          </p:nvSpPr>
          <p:spPr>
            <a:xfrm>
              <a:off x="6086331" y="2812447"/>
              <a:ext cx="12851" cy="11484"/>
            </a:xfrm>
            <a:custGeom>
              <a:avLst/>
              <a:gdLst/>
              <a:ahLst/>
              <a:cxnLst/>
              <a:rect l="l" t="t" r="r" b="b"/>
              <a:pathLst>
                <a:path w="188" h="168" extrusionOk="0">
                  <a:moveTo>
                    <a:pt x="188" y="1"/>
                  </a:moveTo>
                  <a:cubicBezTo>
                    <a:pt x="128" y="60"/>
                    <a:pt x="65" y="116"/>
                    <a:pt x="0" y="167"/>
                  </a:cubicBezTo>
                  <a:cubicBezTo>
                    <a:pt x="65" y="116"/>
                    <a:pt x="128" y="60"/>
                    <a:pt x="1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43"/>
            <p:cNvSpPr/>
            <p:nvPr/>
          </p:nvSpPr>
          <p:spPr>
            <a:xfrm>
              <a:off x="5864098" y="2838219"/>
              <a:ext cx="59061" cy="3213"/>
            </a:xfrm>
            <a:custGeom>
              <a:avLst/>
              <a:gdLst/>
              <a:ahLst/>
              <a:cxnLst/>
              <a:rect l="l" t="t" r="r" b="b"/>
              <a:pathLst>
                <a:path w="864" h="47" extrusionOk="0">
                  <a:moveTo>
                    <a:pt x="352" y="46"/>
                  </a:moveTo>
                  <a:cubicBezTo>
                    <a:pt x="224" y="46"/>
                    <a:pt x="108" y="41"/>
                    <a:pt x="1" y="30"/>
                  </a:cubicBezTo>
                  <a:cubicBezTo>
                    <a:pt x="108" y="41"/>
                    <a:pt x="224" y="46"/>
                    <a:pt x="352" y="46"/>
                  </a:cubicBezTo>
                  <a:lnTo>
                    <a:pt x="451" y="46"/>
                  </a:lnTo>
                  <a:cubicBezTo>
                    <a:pt x="653" y="46"/>
                    <a:pt x="783" y="43"/>
                    <a:pt x="863" y="1"/>
                  </a:cubicBezTo>
                  <a:cubicBezTo>
                    <a:pt x="783" y="43"/>
                    <a:pt x="653" y="46"/>
                    <a:pt x="451" y="4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43"/>
            <p:cNvSpPr/>
            <p:nvPr/>
          </p:nvSpPr>
          <p:spPr>
            <a:xfrm>
              <a:off x="6099114" y="2805133"/>
              <a:ext cx="6904" cy="7246"/>
            </a:xfrm>
            <a:custGeom>
              <a:avLst/>
              <a:gdLst/>
              <a:ahLst/>
              <a:cxnLst/>
              <a:rect l="l" t="t" r="r" b="b"/>
              <a:pathLst>
                <a:path w="101" h="106" extrusionOk="0">
                  <a:moveTo>
                    <a:pt x="101" y="1"/>
                  </a:moveTo>
                  <a:cubicBezTo>
                    <a:pt x="66" y="39"/>
                    <a:pt x="34" y="74"/>
                    <a:pt x="1" y="106"/>
                  </a:cubicBezTo>
                  <a:cubicBezTo>
                    <a:pt x="34" y="74"/>
                    <a:pt x="66" y="39"/>
                    <a:pt x="1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43"/>
            <p:cNvSpPr/>
            <p:nvPr/>
          </p:nvSpPr>
          <p:spPr>
            <a:xfrm>
              <a:off x="5922954" y="2809918"/>
              <a:ext cx="15927" cy="28368"/>
            </a:xfrm>
            <a:custGeom>
              <a:avLst/>
              <a:gdLst/>
              <a:ahLst/>
              <a:cxnLst/>
              <a:rect l="l" t="t" r="r" b="b"/>
              <a:pathLst>
                <a:path w="233" h="415" extrusionOk="0">
                  <a:moveTo>
                    <a:pt x="111" y="141"/>
                  </a:moveTo>
                  <a:cubicBezTo>
                    <a:pt x="111" y="294"/>
                    <a:pt x="81" y="373"/>
                    <a:pt x="1" y="415"/>
                  </a:cubicBezTo>
                  <a:cubicBezTo>
                    <a:pt x="81" y="373"/>
                    <a:pt x="111" y="294"/>
                    <a:pt x="111" y="141"/>
                  </a:cubicBezTo>
                  <a:cubicBezTo>
                    <a:pt x="111" y="59"/>
                    <a:pt x="166" y="17"/>
                    <a:pt x="232" y="1"/>
                  </a:cubicBezTo>
                  <a:cubicBezTo>
                    <a:pt x="166" y="17"/>
                    <a:pt x="111" y="59"/>
                    <a:pt x="111" y="14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43"/>
            <p:cNvSpPr/>
            <p:nvPr/>
          </p:nvSpPr>
          <p:spPr>
            <a:xfrm>
              <a:off x="5957749" y="2814840"/>
              <a:ext cx="889" cy="1025"/>
            </a:xfrm>
            <a:custGeom>
              <a:avLst/>
              <a:gdLst/>
              <a:ahLst/>
              <a:cxnLst/>
              <a:rect l="l" t="t" r="r" b="b"/>
              <a:pathLst>
                <a:path w="13" h="15" extrusionOk="0">
                  <a:moveTo>
                    <a:pt x="0" y="1"/>
                  </a:moveTo>
                  <a:cubicBezTo>
                    <a:pt x="5" y="6"/>
                    <a:pt x="9" y="10"/>
                    <a:pt x="12" y="15"/>
                  </a:cubicBezTo>
                  <a:cubicBezTo>
                    <a:pt x="9" y="10"/>
                    <a:pt x="5" y="4"/>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43"/>
            <p:cNvSpPr/>
            <p:nvPr/>
          </p:nvSpPr>
          <p:spPr>
            <a:xfrm>
              <a:off x="5943325" y="2809371"/>
              <a:ext cx="12578" cy="3896"/>
            </a:xfrm>
            <a:custGeom>
              <a:avLst/>
              <a:gdLst/>
              <a:ahLst/>
              <a:cxnLst/>
              <a:rect l="l" t="t" r="r" b="b"/>
              <a:pathLst>
                <a:path w="184" h="57" extrusionOk="0">
                  <a:moveTo>
                    <a:pt x="1" y="2"/>
                  </a:moveTo>
                  <a:cubicBezTo>
                    <a:pt x="66" y="0"/>
                    <a:pt x="129" y="19"/>
                    <a:pt x="183" y="56"/>
                  </a:cubicBezTo>
                  <a:cubicBezTo>
                    <a:pt x="129" y="19"/>
                    <a:pt x="66" y="0"/>
                    <a:pt x="1" y="2"/>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43"/>
            <p:cNvSpPr/>
            <p:nvPr/>
          </p:nvSpPr>
          <p:spPr>
            <a:xfrm>
              <a:off x="5960005" y="2820650"/>
              <a:ext cx="39511" cy="20644"/>
            </a:xfrm>
            <a:custGeom>
              <a:avLst/>
              <a:gdLst/>
              <a:ahLst/>
              <a:cxnLst/>
              <a:rect l="l" t="t" r="r" b="b"/>
              <a:pathLst>
                <a:path w="578" h="302" extrusionOk="0">
                  <a:moveTo>
                    <a:pt x="0" y="0"/>
                  </a:moveTo>
                  <a:cubicBezTo>
                    <a:pt x="3" y="226"/>
                    <a:pt x="141" y="302"/>
                    <a:pt x="563" y="302"/>
                  </a:cubicBezTo>
                  <a:cubicBezTo>
                    <a:pt x="567" y="302"/>
                    <a:pt x="572" y="302"/>
                    <a:pt x="577" y="301"/>
                  </a:cubicBezTo>
                  <a:cubicBezTo>
                    <a:pt x="144" y="301"/>
                    <a:pt x="3" y="229"/>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43"/>
            <p:cNvSpPr/>
            <p:nvPr/>
          </p:nvSpPr>
          <p:spPr>
            <a:xfrm>
              <a:off x="5831149" y="2834254"/>
              <a:ext cx="8340" cy="2256"/>
            </a:xfrm>
            <a:custGeom>
              <a:avLst/>
              <a:gdLst/>
              <a:ahLst/>
              <a:cxnLst/>
              <a:rect l="l" t="t" r="r" b="b"/>
              <a:pathLst>
                <a:path w="122" h="33" extrusionOk="0">
                  <a:moveTo>
                    <a:pt x="1" y="1"/>
                  </a:moveTo>
                  <a:cubicBezTo>
                    <a:pt x="39" y="13"/>
                    <a:pt x="80" y="24"/>
                    <a:pt x="122" y="32"/>
                  </a:cubicBezTo>
                  <a:cubicBezTo>
                    <a:pt x="80" y="22"/>
                    <a:pt x="39" y="11"/>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43"/>
            <p:cNvSpPr/>
            <p:nvPr/>
          </p:nvSpPr>
          <p:spPr>
            <a:xfrm>
              <a:off x="5955835" y="2813199"/>
              <a:ext cx="1982" cy="1709"/>
            </a:xfrm>
            <a:custGeom>
              <a:avLst/>
              <a:gdLst/>
              <a:ahLst/>
              <a:cxnLst/>
              <a:rect l="l" t="t" r="r" b="b"/>
              <a:pathLst>
                <a:path w="29" h="25" extrusionOk="0">
                  <a:moveTo>
                    <a:pt x="28" y="25"/>
                  </a:moveTo>
                  <a:cubicBezTo>
                    <a:pt x="19" y="16"/>
                    <a:pt x="11" y="7"/>
                    <a:pt x="0" y="0"/>
                  </a:cubicBezTo>
                  <a:cubicBezTo>
                    <a:pt x="11" y="7"/>
                    <a:pt x="19" y="16"/>
                    <a:pt x="28" y="2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43"/>
            <p:cNvSpPr/>
            <p:nvPr/>
          </p:nvSpPr>
          <p:spPr>
            <a:xfrm>
              <a:off x="5557783" y="1839022"/>
              <a:ext cx="603733" cy="995217"/>
            </a:xfrm>
            <a:custGeom>
              <a:avLst/>
              <a:gdLst/>
              <a:ahLst/>
              <a:cxnLst/>
              <a:rect l="l" t="t" r="r" b="b"/>
              <a:pathLst>
                <a:path w="8832" h="14559" extrusionOk="0">
                  <a:moveTo>
                    <a:pt x="6887" y="0"/>
                  </a:moveTo>
                  <a:cubicBezTo>
                    <a:pt x="5876" y="0"/>
                    <a:pt x="5146" y="398"/>
                    <a:pt x="4191" y="2493"/>
                  </a:cubicBezTo>
                  <a:cubicBezTo>
                    <a:pt x="4016" y="2917"/>
                    <a:pt x="3840" y="3233"/>
                    <a:pt x="3656" y="3566"/>
                  </a:cubicBezTo>
                  <a:cubicBezTo>
                    <a:pt x="3428" y="3975"/>
                    <a:pt x="3181" y="4422"/>
                    <a:pt x="2883" y="5154"/>
                  </a:cubicBezTo>
                  <a:lnTo>
                    <a:pt x="2874" y="5146"/>
                  </a:lnTo>
                  <a:cubicBezTo>
                    <a:pt x="1872" y="6052"/>
                    <a:pt x="1046" y="8662"/>
                    <a:pt x="250" y="11185"/>
                  </a:cubicBezTo>
                  <a:cubicBezTo>
                    <a:pt x="173" y="11427"/>
                    <a:pt x="97" y="11667"/>
                    <a:pt x="22" y="11906"/>
                  </a:cubicBezTo>
                  <a:cubicBezTo>
                    <a:pt x="1" y="11967"/>
                    <a:pt x="6" y="12013"/>
                    <a:pt x="36" y="12039"/>
                  </a:cubicBezTo>
                  <a:cubicBezTo>
                    <a:pt x="54" y="12055"/>
                    <a:pt x="77" y="12064"/>
                    <a:pt x="101" y="12064"/>
                  </a:cubicBezTo>
                  <a:cubicBezTo>
                    <a:pt x="104" y="12064"/>
                    <a:pt x="106" y="12064"/>
                    <a:pt x="108" y="12063"/>
                  </a:cubicBezTo>
                  <a:cubicBezTo>
                    <a:pt x="150" y="12062"/>
                    <a:pt x="192" y="12053"/>
                    <a:pt x="231" y="12035"/>
                  </a:cubicBezTo>
                  <a:cubicBezTo>
                    <a:pt x="583" y="11899"/>
                    <a:pt x="1219" y="11322"/>
                    <a:pt x="1794" y="10377"/>
                  </a:cubicBezTo>
                  <a:cubicBezTo>
                    <a:pt x="1835" y="11834"/>
                    <a:pt x="2220" y="13105"/>
                    <a:pt x="2941" y="14044"/>
                  </a:cubicBezTo>
                  <a:cubicBezTo>
                    <a:pt x="2985" y="14099"/>
                    <a:pt x="3358" y="14397"/>
                    <a:pt x="3988" y="14558"/>
                  </a:cubicBezTo>
                  <a:cubicBezTo>
                    <a:pt x="3954" y="14549"/>
                    <a:pt x="3921" y="14537"/>
                    <a:pt x="3889" y="14526"/>
                  </a:cubicBezTo>
                  <a:cubicBezTo>
                    <a:pt x="3839" y="14509"/>
                    <a:pt x="3789" y="14490"/>
                    <a:pt x="3747" y="14469"/>
                  </a:cubicBezTo>
                  <a:cubicBezTo>
                    <a:pt x="3732" y="14462"/>
                    <a:pt x="3718" y="14456"/>
                    <a:pt x="3704" y="14449"/>
                  </a:cubicBezTo>
                  <a:cubicBezTo>
                    <a:pt x="3677" y="14435"/>
                    <a:pt x="3651" y="14421"/>
                    <a:pt x="3626" y="14407"/>
                  </a:cubicBezTo>
                  <a:cubicBezTo>
                    <a:pt x="3604" y="14395"/>
                    <a:pt x="3581" y="14379"/>
                    <a:pt x="3560" y="14365"/>
                  </a:cubicBezTo>
                  <a:cubicBezTo>
                    <a:pt x="3539" y="14353"/>
                    <a:pt x="3519" y="14339"/>
                    <a:pt x="3500" y="14325"/>
                  </a:cubicBezTo>
                  <a:cubicBezTo>
                    <a:pt x="3483" y="14311"/>
                    <a:pt x="3467" y="14297"/>
                    <a:pt x="3451" y="14285"/>
                  </a:cubicBezTo>
                  <a:cubicBezTo>
                    <a:pt x="3409" y="14248"/>
                    <a:pt x="3370" y="14207"/>
                    <a:pt x="3337" y="14164"/>
                  </a:cubicBezTo>
                  <a:lnTo>
                    <a:pt x="3332" y="14157"/>
                  </a:lnTo>
                  <a:cubicBezTo>
                    <a:pt x="3074" y="13815"/>
                    <a:pt x="2857" y="13443"/>
                    <a:pt x="2689" y="13049"/>
                  </a:cubicBezTo>
                  <a:cubicBezTo>
                    <a:pt x="2659" y="12980"/>
                    <a:pt x="2631" y="12910"/>
                    <a:pt x="2603" y="12840"/>
                  </a:cubicBezTo>
                  <a:cubicBezTo>
                    <a:pt x="2355" y="12207"/>
                    <a:pt x="2196" y="11499"/>
                    <a:pt x="2138" y="10750"/>
                  </a:cubicBezTo>
                  <a:cubicBezTo>
                    <a:pt x="2117" y="10475"/>
                    <a:pt x="2108" y="10198"/>
                    <a:pt x="2113" y="9916"/>
                  </a:cubicBezTo>
                  <a:cubicBezTo>
                    <a:pt x="2119" y="9730"/>
                    <a:pt x="2128" y="9541"/>
                    <a:pt x="2143" y="9351"/>
                  </a:cubicBezTo>
                  <a:cubicBezTo>
                    <a:pt x="2192" y="8771"/>
                    <a:pt x="2291" y="8198"/>
                    <a:pt x="2441" y="7637"/>
                  </a:cubicBezTo>
                  <a:cubicBezTo>
                    <a:pt x="2457" y="7570"/>
                    <a:pt x="2476" y="7505"/>
                    <a:pt x="2496" y="7440"/>
                  </a:cubicBezTo>
                  <a:lnTo>
                    <a:pt x="2496" y="7440"/>
                  </a:lnTo>
                  <a:cubicBezTo>
                    <a:pt x="2040" y="8517"/>
                    <a:pt x="544" y="11189"/>
                    <a:pt x="469" y="11189"/>
                  </a:cubicBezTo>
                  <a:cubicBezTo>
                    <a:pt x="466" y="11189"/>
                    <a:pt x="466" y="11185"/>
                    <a:pt x="466" y="11182"/>
                  </a:cubicBezTo>
                  <a:cubicBezTo>
                    <a:pt x="478" y="10947"/>
                    <a:pt x="1416" y="8236"/>
                    <a:pt x="1737" y="7332"/>
                  </a:cubicBezTo>
                  <a:cubicBezTo>
                    <a:pt x="2047" y="6452"/>
                    <a:pt x="2657" y="5486"/>
                    <a:pt x="2843" y="5486"/>
                  </a:cubicBezTo>
                  <a:cubicBezTo>
                    <a:pt x="2848" y="5486"/>
                    <a:pt x="2853" y="5486"/>
                    <a:pt x="2859" y="5487"/>
                  </a:cubicBezTo>
                  <a:cubicBezTo>
                    <a:pt x="2981" y="5531"/>
                    <a:pt x="2943" y="5971"/>
                    <a:pt x="2785" y="6564"/>
                  </a:cubicBezTo>
                  <a:cubicBezTo>
                    <a:pt x="2829" y="6448"/>
                    <a:pt x="2876" y="6331"/>
                    <a:pt x="2925" y="6213"/>
                  </a:cubicBezTo>
                  <a:cubicBezTo>
                    <a:pt x="3220" y="5510"/>
                    <a:pt x="3707" y="5253"/>
                    <a:pt x="4179" y="5004"/>
                  </a:cubicBezTo>
                  <a:cubicBezTo>
                    <a:pt x="4782" y="4685"/>
                    <a:pt x="5404" y="4355"/>
                    <a:pt x="5665" y="3096"/>
                  </a:cubicBezTo>
                  <a:lnTo>
                    <a:pt x="5676" y="3049"/>
                  </a:lnTo>
                  <a:lnTo>
                    <a:pt x="5704" y="3087"/>
                  </a:lnTo>
                  <a:cubicBezTo>
                    <a:pt x="5825" y="3249"/>
                    <a:pt x="6514" y="3498"/>
                    <a:pt x="7182" y="3498"/>
                  </a:cubicBezTo>
                  <a:cubicBezTo>
                    <a:pt x="7653" y="3498"/>
                    <a:pt x="8274" y="3379"/>
                    <a:pt x="8549" y="2807"/>
                  </a:cubicBezTo>
                  <a:lnTo>
                    <a:pt x="8604" y="2691"/>
                  </a:lnTo>
                  <a:lnTo>
                    <a:pt x="8589" y="2818"/>
                  </a:lnTo>
                  <a:cubicBezTo>
                    <a:pt x="8589" y="2819"/>
                    <a:pt x="8589" y="2819"/>
                    <a:pt x="8589" y="2821"/>
                  </a:cubicBezTo>
                  <a:cubicBezTo>
                    <a:pt x="8604" y="2761"/>
                    <a:pt x="8618" y="2704"/>
                    <a:pt x="8632" y="2646"/>
                  </a:cubicBezTo>
                  <a:cubicBezTo>
                    <a:pt x="8703" y="2349"/>
                    <a:pt x="8770" y="2069"/>
                    <a:pt x="8768" y="1774"/>
                  </a:cubicBezTo>
                  <a:cubicBezTo>
                    <a:pt x="8831" y="1371"/>
                    <a:pt x="8721" y="989"/>
                    <a:pt x="8449" y="672"/>
                  </a:cubicBezTo>
                  <a:cubicBezTo>
                    <a:pt x="8095" y="258"/>
                    <a:pt x="7496" y="0"/>
                    <a:pt x="68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43"/>
            <p:cNvSpPr/>
            <p:nvPr/>
          </p:nvSpPr>
          <p:spPr>
            <a:xfrm>
              <a:off x="5589570" y="2213969"/>
              <a:ext cx="172056" cy="389911"/>
            </a:xfrm>
            <a:custGeom>
              <a:avLst/>
              <a:gdLst/>
              <a:ahLst/>
              <a:cxnLst/>
              <a:rect l="l" t="t" r="r" b="b"/>
              <a:pathLst>
                <a:path w="2517" h="5704" extrusionOk="0">
                  <a:moveTo>
                    <a:pt x="2378" y="1"/>
                  </a:moveTo>
                  <a:cubicBezTo>
                    <a:pt x="2192" y="1"/>
                    <a:pt x="1582" y="967"/>
                    <a:pt x="1272" y="1847"/>
                  </a:cubicBezTo>
                  <a:cubicBezTo>
                    <a:pt x="951" y="2751"/>
                    <a:pt x="13" y="5462"/>
                    <a:pt x="1" y="5697"/>
                  </a:cubicBezTo>
                  <a:cubicBezTo>
                    <a:pt x="1" y="5700"/>
                    <a:pt x="1" y="5704"/>
                    <a:pt x="4" y="5704"/>
                  </a:cubicBezTo>
                  <a:cubicBezTo>
                    <a:pt x="79" y="5704"/>
                    <a:pt x="1573" y="3032"/>
                    <a:pt x="2031" y="1955"/>
                  </a:cubicBezTo>
                  <a:cubicBezTo>
                    <a:pt x="2064" y="1877"/>
                    <a:pt x="2090" y="1806"/>
                    <a:pt x="2113" y="1747"/>
                  </a:cubicBezTo>
                  <a:cubicBezTo>
                    <a:pt x="2195" y="1512"/>
                    <a:pt x="2266" y="1286"/>
                    <a:pt x="2320" y="1079"/>
                  </a:cubicBezTo>
                  <a:cubicBezTo>
                    <a:pt x="2478" y="486"/>
                    <a:pt x="2516" y="46"/>
                    <a:pt x="2394" y="2"/>
                  </a:cubicBezTo>
                  <a:cubicBezTo>
                    <a:pt x="2388" y="1"/>
                    <a:pt x="238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43"/>
            <p:cNvSpPr/>
            <p:nvPr/>
          </p:nvSpPr>
          <p:spPr>
            <a:xfrm>
              <a:off x="5701883" y="2022975"/>
              <a:ext cx="562309" cy="818308"/>
            </a:xfrm>
            <a:custGeom>
              <a:avLst/>
              <a:gdLst/>
              <a:ahLst/>
              <a:cxnLst/>
              <a:rect l="l" t="t" r="r" b="b"/>
              <a:pathLst>
                <a:path w="8226" h="11971" extrusionOk="0">
                  <a:moveTo>
                    <a:pt x="6496" y="0"/>
                  </a:moveTo>
                  <a:lnTo>
                    <a:pt x="6439" y="114"/>
                  </a:lnTo>
                  <a:cubicBezTo>
                    <a:pt x="6166" y="686"/>
                    <a:pt x="5545" y="807"/>
                    <a:pt x="5074" y="807"/>
                  </a:cubicBezTo>
                  <a:cubicBezTo>
                    <a:pt x="4406" y="807"/>
                    <a:pt x="3717" y="558"/>
                    <a:pt x="3596" y="396"/>
                  </a:cubicBezTo>
                  <a:lnTo>
                    <a:pt x="3568" y="358"/>
                  </a:lnTo>
                  <a:lnTo>
                    <a:pt x="3557" y="405"/>
                  </a:lnTo>
                  <a:cubicBezTo>
                    <a:pt x="3296" y="1662"/>
                    <a:pt x="2674" y="1992"/>
                    <a:pt x="2071" y="2311"/>
                  </a:cubicBezTo>
                  <a:cubicBezTo>
                    <a:pt x="1599" y="2562"/>
                    <a:pt x="1110" y="2819"/>
                    <a:pt x="815" y="3522"/>
                  </a:cubicBezTo>
                  <a:cubicBezTo>
                    <a:pt x="768" y="3638"/>
                    <a:pt x="721" y="3755"/>
                    <a:pt x="677" y="3873"/>
                  </a:cubicBezTo>
                  <a:cubicBezTo>
                    <a:pt x="623" y="4080"/>
                    <a:pt x="552" y="4306"/>
                    <a:pt x="468" y="4541"/>
                  </a:cubicBezTo>
                  <a:cubicBezTo>
                    <a:pt x="447" y="4600"/>
                    <a:pt x="419" y="4671"/>
                    <a:pt x="386" y="4749"/>
                  </a:cubicBezTo>
                  <a:cubicBezTo>
                    <a:pt x="368" y="4814"/>
                    <a:pt x="349" y="4879"/>
                    <a:pt x="332" y="4944"/>
                  </a:cubicBezTo>
                  <a:cubicBezTo>
                    <a:pt x="183" y="5507"/>
                    <a:pt x="83" y="6080"/>
                    <a:pt x="35" y="6660"/>
                  </a:cubicBezTo>
                  <a:cubicBezTo>
                    <a:pt x="20" y="6850"/>
                    <a:pt x="9" y="7037"/>
                    <a:pt x="5" y="7225"/>
                  </a:cubicBezTo>
                  <a:cubicBezTo>
                    <a:pt x="0" y="7505"/>
                    <a:pt x="9" y="7784"/>
                    <a:pt x="30" y="8059"/>
                  </a:cubicBezTo>
                  <a:cubicBezTo>
                    <a:pt x="88" y="8806"/>
                    <a:pt x="247" y="9516"/>
                    <a:pt x="495" y="10149"/>
                  </a:cubicBezTo>
                  <a:cubicBezTo>
                    <a:pt x="523" y="10219"/>
                    <a:pt x="551" y="10288"/>
                    <a:pt x="581" y="10356"/>
                  </a:cubicBezTo>
                  <a:cubicBezTo>
                    <a:pt x="749" y="10752"/>
                    <a:pt x="964" y="11124"/>
                    <a:pt x="1224" y="11466"/>
                  </a:cubicBezTo>
                  <a:lnTo>
                    <a:pt x="1229" y="11471"/>
                  </a:lnTo>
                  <a:cubicBezTo>
                    <a:pt x="1262" y="11516"/>
                    <a:pt x="1301" y="11557"/>
                    <a:pt x="1343" y="11594"/>
                  </a:cubicBezTo>
                  <a:cubicBezTo>
                    <a:pt x="1359" y="11606"/>
                    <a:pt x="1375" y="11620"/>
                    <a:pt x="1392" y="11634"/>
                  </a:cubicBezTo>
                  <a:cubicBezTo>
                    <a:pt x="1410" y="11646"/>
                    <a:pt x="1431" y="11660"/>
                    <a:pt x="1452" y="11674"/>
                  </a:cubicBezTo>
                  <a:cubicBezTo>
                    <a:pt x="1473" y="11688"/>
                    <a:pt x="1496" y="11702"/>
                    <a:pt x="1518" y="11716"/>
                  </a:cubicBezTo>
                  <a:cubicBezTo>
                    <a:pt x="1541" y="11730"/>
                    <a:pt x="1568" y="11744"/>
                    <a:pt x="1596" y="11757"/>
                  </a:cubicBezTo>
                  <a:cubicBezTo>
                    <a:pt x="1610" y="11764"/>
                    <a:pt x="1624" y="11771"/>
                    <a:pt x="1638" y="11778"/>
                  </a:cubicBezTo>
                  <a:cubicBezTo>
                    <a:pt x="1681" y="11797"/>
                    <a:pt x="1729" y="11816"/>
                    <a:pt x="1781" y="11835"/>
                  </a:cubicBezTo>
                  <a:cubicBezTo>
                    <a:pt x="1813" y="11846"/>
                    <a:pt x="1846" y="11857"/>
                    <a:pt x="1880" y="11865"/>
                  </a:cubicBezTo>
                  <a:lnTo>
                    <a:pt x="1892" y="11869"/>
                  </a:lnTo>
                  <a:cubicBezTo>
                    <a:pt x="1930" y="11881"/>
                    <a:pt x="1971" y="11892"/>
                    <a:pt x="2013" y="11900"/>
                  </a:cubicBezTo>
                  <a:cubicBezTo>
                    <a:pt x="2132" y="11927"/>
                    <a:pt x="2251" y="11946"/>
                    <a:pt x="2374" y="11956"/>
                  </a:cubicBezTo>
                  <a:cubicBezTo>
                    <a:pt x="2481" y="11965"/>
                    <a:pt x="2597" y="11970"/>
                    <a:pt x="2725" y="11970"/>
                  </a:cubicBezTo>
                  <a:lnTo>
                    <a:pt x="2824" y="11970"/>
                  </a:lnTo>
                  <a:cubicBezTo>
                    <a:pt x="3026" y="11970"/>
                    <a:pt x="3156" y="11967"/>
                    <a:pt x="3235" y="11927"/>
                  </a:cubicBezTo>
                  <a:cubicBezTo>
                    <a:pt x="3315" y="11885"/>
                    <a:pt x="3345" y="11806"/>
                    <a:pt x="3345" y="11653"/>
                  </a:cubicBezTo>
                  <a:cubicBezTo>
                    <a:pt x="3345" y="11571"/>
                    <a:pt x="3400" y="11529"/>
                    <a:pt x="3466" y="11511"/>
                  </a:cubicBezTo>
                  <a:cubicBezTo>
                    <a:pt x="3487" y="11506"/>
                    <a:pt x="3510" y="11504"/>
                    <a:pt x="3535" y="11504"/>
                  </a:cubicBezTo>
                  <a:cubicBezTo>
                    <a:pt x="3599" y="11504"/>
                    <a:pt x="3662" y="11523"/>
                    <a:pt x="3715" y="11559"/>
                  </a:cubicBezTo>
                  <a:cubicBezTo>
                    <a:pt x="3726" y="11567"/>
                    <a:pt x="3736" y="11574"/>
                    <a:pt x="3743" y="11585"/>
                  </a:cubicBezTo>
                  <a:cubicBezTo>
                    <a:pt x="3764" y="11606"/>
                    <a:pt x="3775" y="11634"/>
                    <a:pt x="3776" y="11664"/>
                  </a:cubicBezTo>
                  <a:cubicBezTo>
                    <a:pt x="3776" y="11897"/>
                    <a:pt x="3917" y="11970"/>
                    <a:pt x="4353" y="11970"/>
                  </a:cubicBezTo>
                  <a:cubicBezTo>
                    <a:pt x="4977" y="11970"/>
                    <a:pt x="5288" y="11970"/>
                    <a:pt x="5624" y="11715"/>
                  </a:cubicBezTo>
                  <a:cubicBezTo>
                    <a:pt x="5691" y="11664"/>
                    <a:pt x="5754" y="11608"/>
                    <a:pt x="5814" y="11548"/>
                  </a:cubicBezTo>
                  <a:cubicBezTo>
                    <a:pt x="5845" y="11515"/>
                    <a:pt x="5878" y="11480"/>
                    <a:pt x="5913" y="11443"/>
                  </a:cubicBezTo>
                  <a:cubicBezTo>
                    <a:pt x="5982" y="11367"/>
                    <a:pt x="6054" y="11280"/>
                    <a:pt x="6133" y="11182"/>
                  </a:cubicBezTo>
                  <a:cubicBezTo>
                    <a:pt x="6176" y="11125"/>
                    <a:pt x="6220" y="11068"/>
                    <a:pt x="6261" y="11010"/>
                  </a:cubicBezTo>
                  <a:lnTo>
                    <a:pt x="6278" y="10987"/>
                  </a:lnTo>
                  <a:cubicBezTo>
                    <a:pt x="6317" y="10931"/>
                    <a:pt x="6355" y="10875"/>
                    <a:pt x="6392" y="10819"/>
                  </a:cubicBezTo>
                  <a:lnTo>
                    <a:pt x="6411" y="10787"/>
                  </a:lnTo>
                  <a:cubicBezTo>
                    <a:pt x="6446" y="10731"/>
                    <a:pt x="6481" y="10673"/>
                    <a:pt x="6515" y="10615"/>
                  </a:cubicBezTo>
                  <a:lnTo>
                    <a:pt x="6531" y="10587"/>
                  </a:lnTo>
                  <a:cubicBezTo>
                    <a:pt x="6564" y="10528"/>
                    <a:pt x="6595" y="10466"/>
                    <a:pt x="6629" y="10405"/>
                  </a:cubicBezTo>
                  <a:lnTo>
                    <a:pt x="6634" y="10393"/>
                  </a:lnTo>
                  <a:cubicBezTo>
                    <a:pt x="6666" y="10330"/>
                    <a:pt x="6697" y="10266"/>
                    <a:pt x="6725" y="10203"/>
                  </a:cubicBezTo>
                  <a:cubicBezTo>
                    <a:pt x="6727" y="10198"/>
                    <a:pt x="6730" y="10195"/>
                    <a:pt x="6732" y="10189"/>
                  </a:cubicBezTo>
                  <a:cubicBezTo>
                    <a:pt x="6760" y="10126"/>
                    <a:pt x="6788" y="10061"/>
                    <a:pt x="6813" y="9996"/>
                  </a:cubicBezTo>
                  <a:lnTo>
                    <a:pt x="6825" y="9970"/>
                  </a:lnTo>
                  <a:cubicBezTo>
                    <a:pt x="6850" y="9905"/>
                    <a:pt x="6874" y="9842"/>
                    <a:pt x="6897" y="9777"/>
                  </a:cubicBezTo>
                  <a:cubicBezTo>
                    <a:pt x="6900" y="9769"/>
                    <a:pt x="6904" y="9760"/>
                    <a:pt x="6906" y="9751"/>
                  </a:cubicBezTo>
                  <a:cubicBezTo>
                    <a:pt x="6930" y="9684"/>
                    <a:pt x="6951" y="9618"/>
                    <a:pt x="6972" y="9549"/>
                  </a:cubicBezTo>
                  <a:cubicBezTo>
                    <a:pt x="6974" y="9546"/>
                    <a:pt x="6974" y="9541"/>
                    <a:pt x="6976" y="9535"/>
                  </a:cubicBezTo>
                  <a:cubicBezTo>
                    <a:pt x="7020" y="9395"/>
                    <a:pt x="7058" y="9251"/>
                    <a:pt x="7092" y="9106"/>
                  </a:cubicBezTo>
                  <a:cubicBezTo>
                    <a:pt x="7092" y="9102"/>
                    <a:pt x="7095" y="9097"/>
                    <a:pt x="7095" y="9094"/>
                  </a:cubicBezTo>
                  <a:cubicBezTo>
                    <a:pt x="7111" y="9022"/>
                    <a:pt x="7127" y="8952"/>
                    <a:pt x="7141" y="8880"/>
                  </a:cubicBezTo>
                  <a:cubicBezTo>
                    <a:pt x="7141" y="8873"/>
                    <a:pt x="7144" y="8867"/>
                    <a:pt x="7144" y="8862"/>
                  </a:cubicBezTo>
                  <a:cubicBezTo>
                    <a:pt x="7148" y="8845"/>
                    <a:pt x="7151" y="8825"/>
                    <a:pt x="7155" y="8808"/>
                  </a:cubicBezTo>
                  <a:cubicBezTo>
                    <a:pt x="7163" y="8764"/>
                    <a:pt x="7170" y="8722"/>
                    <a:pt x="7179" y="8680"/>
                  </a:cubicBezTo>
                  <a:cubicBezTo>
                    <a:pt x="7181" y="8668"/>
                    <a:pt x="7183" y="8655"/>
                    <a:pt x="7184" y="8645"/>
                  </a:cubicBezTo>
                  <a:lnTo>
                    <a:pt x="7186" y="8636"/>
                  </a:lnTo>
                  <a:cubicBezTo>
                    <a:pt x="7197" y="8564"/>
                    <a:pt x="7207" y="8492"/>
                    <a:pt x="7218" y="8419"/>
                  </a:cubicBezTo>
                  <a:cubicBezTo>
                    <a:pt x="7230" y="8331"/>
                    <a:pt x="7241" y="8245"/>
                    <a:pt x="7249" y="8159"/>
                  </a:cubicBezTo>
                  <a:cubicBezTo>
                    <a:pt x="7258" y="8089"/>
                    <a:pt x="7263" y="8019"/>
                    <a:pt x="7270" y="7949"/>
                  </a:cubicBezTo>
                  <a:lnTo>
                    <a:pt x="7270" y="7947"/>
                  </a:lnTo>
                  <a:cubicBezTo>
                    <a:pt x="7270" y="7930"/>
                    <a:pt x="7272" y="7914"/>
                    <a:pt x="7274" y="7896"/>
                  </a:cubicBezTo>
                  <a:cubicBezTo>
                    <a:pt x="7279" y="7837"/>
                    <a:pt x="7283" y="7775"/>
                    <a:pt x="7286" y="7716"/>
                  </a:cubicBezTo>
                  <a:cubicBezTo>
                    <a:pt x="7298" y="7504"/>
                    <a:pt x="7304" y="7293"/>
                    <a:pt x="7302" y="7083"/>
                  </a:cubicBezTo>
                  <a:lnTo>
                    <a:pt x="7302" y="7083"/>
                  </a:lnTo>
                  <a:lnTo>
                    <a:pt x="7342" y="7204"/>
                  </a:lnTo>
                  <a:cubicBezTo>
                    <a:pt x="7570" y="7894"/>
                    <a:pt x="8004" y="8650"/>
                    <a:pt x="8132" y="8650"/>
                  </a:cubicBezTo>
                  <a:cubicBezTo>
                    <a:pt x="8133" y="8650"/>
                    <a:pt x="8133" y="8650"/>
                    <a:pt x="8133" y="8650"/>
                  </a:cubicBezTo>
                  <a:cubicBezTo>
                    <a:pt x="8136" y="8650"/>
                    <a:pt x="8140" y="8648"/>
                    <a:pt x="8143" y="8647"/>
                  </a:cubicBezTo>
                  <a:cubicBezTo>
                    <a:pt x="8226" y="8613"/>
                    <a:pt x="8193" y="8266"/>
                    <a:pt x="8075" y="7798"/>
                  </a:cubicBezTo>
                  <a:cubicBezTo>
                    <a:pt x="8035" y="7635"/>
                    <a:pt x="7982" y="7456"/>
                    <a:pt x="7923" y="7272"/>
                  </a:cubicBezTo>
                  <a:cubicBezTo>
                    <a:pt x="7907" y="7225"/>
                    <a:pt x="7886" y="7169"/>
                    <a:pt x="7863" y="7107"/>
                  </a:cubicBezTo>
                  <a:cubicBezTo>
                    <a:pt x="7731" y="6773"/>
                    <a:pt x="7484" y="6240"/>
                    <a:pt x="7230" y="5721"/>
                  </a:cubicBezTo>
                  <a:cubicBezTo>
                    <a:pt x="7149" y="4921"/>
                    <a:pt x="7020" y="4206"/>
                    <a:pt x="6923" y="3670"/>
                  </a:cubicBezTo>
                  <a:cubicBezTo>
                    <a:pt x="6886" y="3464"/>
                    <a:pt x="6834" y="3238"/>
                    <a:pt x="6778" y="2996"/>
                  </a:cubicBezTo>
                  <a:cubicBezTo>
                    <a:pt x="6636" y="2392"/>
                    <a:pt x="6471" y="1675"/>
                    <a:pt x="6450" y="887"/>
                  </a:cubicBezTo>
                  <a:cubicBezTo>
                    <a:pt x="6445" y="633"/>
                    <a:pt x="6453" y="381"/>
                    <a:pt x="6481" y="128"/>
                  </a:cubicBezTo>
                  <a:cubicBezTo>
                    <a:pt x="6481" y="128"/>
                    <a:pt x="6481" y="127"/>
                    <a:pt x="6481" y="127"/>
                  </a:cubicBezTo>
                  <a:lnTo>
                    <a:pt x="64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43"/>
            <p:cNvSpPr/>
            <p:nvPr/>
          </p:nvSpPr>
          <p:spPr>
            <a:xfrm>
              <a:off x="5812624" y="1844286"/>
              <a:ext cx="267073" cy="252923"/>
            </a:xfrm>
            <a:custGeom>
              <a:avLst/>
              <a:gdLst/>
              <a:ahLst/>
              <a:cxnLst/>
              <a:rect l="l" t="t" r="r" b="b"/>
              <a:pathLst>
                <a:path w="3907" h="3700" extrusionOk="0">
                  <a:moveTo>
                    <a:pt x="3105" y="0"/>
                  </a:moveTo>
                  <a:cubicBezTo>
                    <a:pt x="3079" y="0"/>
                    <a:pt x="3051" y="2"/>
                    <a:pt x="3024" y="2"/>
                  </a:cubicBezTo>
                  <a:cubicBezTo>
                    <a:pt x="2071" y="48"/>
                    <a:pt x="1438" y="446"/>
                    <a:pt x="624" y="2500"/>
                  </a:cubicBezTo>
                  <a:cubicBezTo>
                    <a:pt x="486" y="2891"/>
                    <a:pt x="417" y="2616"/>
                    <a:pt x="260" y="3023"/>
                  </a:cubicBezTo>
                  <a:cubicBezTo>
                    <a:pt x="176" y="3238"/>
                    <a:pt x="90" y="3459"/>
                    <a:pt x="1" y="3697"/>
                  </a:cubicBezTo>
                  <a:lnTo>
                    <a:pt x="1" y="3697"/>
                  </a:lnTo>
                  <a:cubicBezTo>
                    <a:pt x="521" y="3220"/>
                    <a:pt x="885" y="2931"/>
                    <a:pt x="991" y="2637"/>
                  </a:cubicBezTo>
                  <a:cubicBezTo>
                    <a:pt x="1285" y="1892"/>
                    <a:pt x="1555" y="1366"/>
                    <a:pt x="1827" y="994"/>
                  </a:cubicBezTo>
                  <a:cubicBezTo>
                    <a:pt x="2027" y="490"/>
                    <a:pt x="2535" y="144"/>
                    <a:pt x="3122" y="144"/>
                  </a:cubicBezTo>
                  <a:cubicBezTo>
                    <a:pt x="3164" y="144"/>
                    <a:pt x="3207" y="146"/>
                    <a:pt x="3249" y="149"/>
                  </a:cubicBezTo>
                  <a:cubicBezTo>
                    <a:pt x="3294" y="146"/>
                    <a:pt x="3342" y="142"/>
                    <a:pt x="3389" y="141"/>
                  </a:cubicBezTo>
                  <a:cubicBezTo>
                    <a:pt x="3415" y="139"/>
                    <a:pt x="3443" y="139"/>
                    <a:pt x="3470" y="139"/>
                  </a:cubicBezTo>
                  <a:cubicBezTo>
                    <a:pt x="3617" y="139"/>
                    <a:pt x="3764" y="158"/>
                    <a:pt x="3906" y="193"/>
                  </a:cubicBezTo>
                  <a:cubicBezTo>
                    <a:pt x="3657" y="67"/>
                    <a:pt x="3384" y="0"/>
                    <a:pt x="3105" y="0"/>
                  </a:cubicBezTo>
                  <a:close/>
                  <a:moveTo>
                    <a:pt x="1" y="3697"/>
                  </a:moveTo>
                  <a:lnTo>
                    <a:pt x="1" y="3697"/>
                  </a:lnTo>
                  <a:cubicBezTo>
                    <a:pt x="1" y="3697"/>
                    <a:pt x="0" y="3697"/>
                    <a:pt x="0" y="3698"/>
                  </a:cubicBezTo>
                  <a:lnTo>
                    <a:pt x="0" y="3699"/>
                  </a:lnTo>
                  <a:cubicBezTo>
                    <a:pt x="0" y="3699"/>
                    <a:pt x="1" y="3698"/>
                    <a:pt x="1" y="369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43"/>
            <p:cNvSpPr/>
            <p:nvPr/>
          </p:nvSpPr>
          <p:spPr>
            <a:xfrm>
              <a:off x="5922818" y="1858094"/>
              <a:ext cx="222845" cy="186753"/>
            </a:xfrm>
            <a:custGeom>
              <a:avLst/>
              <a:gdLst/>
              <a:ahLst/>
              <a:cxnLst/>
              <a:rect l="l" t="t" r="r" b="b"/>
              <a:pathLst>
                <a:path w="3260" h="2732" extrusionOk="0">
                  <a:moveTo>
                    <a:pt x="1432" y="0"/>
                  </a:moveTo>
                  <a:cubicBezTo>
                    <a:pt x="1312" y="0"/>
                    <a:pt x="1195" y="14"/>
                    <a:pt x="1079" y="44"/>
                  </a:cubicBezTo>
                  <a:cubicBezTo>
                    <a:pt x="813" y="133"/>
                    <a:pt x="567" y="289"/>
                    <a:pt x="325" y="558"/>
                  </a:cubicBezTo>
                  <a:cubicBezTo>
                    <a:pt x="222" y="705"/>
                    <a:pt x="152" y="873"/>
                    <a:pt x="120" y="1050"/>
                  </a:cubicBezTo>
                  <a:cubicBezTo>
                    <a:pt x="1" y="1730"/>
                    <a:pt x="416" y="2375"/>
                    <a:pt x="1130" y="2623"/>
                  </a:cubicBezTo>
                  <a:cubicBezTo>
                    <a:pt x="1333" y="2693"/>
                    <a:pt x="1545" y="2730"/>
                    <a:pt x="1761" y="2731"/>
                  </a:cubicBezTo>
                  <a:cubicBezTo>
                    <a:pt x="2406" y="2731"/>
                    <a:pt x="2941" y="2391"/>
                    <a:pt x="3197" y="1993"/>
                  </a:cubicBezTo>
                  <a:cubicBezTo>
                    <a:pt x="3141" y="1851"/>
                    <a:pt x="3114" y="1699"/>
                    <a:pt x="3118" y="1546"/>
                  </a:cubicBezTo>
                  <a:lnTo>
                    <a:pt x="3118" y="1530"/>
                  </a:lnTo>
                  <a:cubicBezTo>
                    <a:pt x="3130" y="1250"/>
                    <a:pt x="3248" y="1078"/>
                    <a:pt x="3255" y="1068"/>
                  </a:cubicBezTo>
                  <a:lnTo>
                    <a:pt x="3260" y="1061"/>
                  </a:lnTo>
                  <a:cubicBezTo>
                    <a:pt x="3001" y="507"/>
                    <a:pt x="2255" y="116"/>
                    <a:pt x="1661" y="19"/>
                  </a:cubicBezTo>
                  <a:cubicBezTo>
                    <a:pt x="1586" y="5"/>
                    <a:pt x="1509" y="0"/>
                    <a:pt x="1432" y="0"/>
                  </a:cubicBezTo>
                  <a:close/>
                </a:path>
              </a:pathLst>
            </a:custGeom>
            <a:solidFill>
              <a:schemeClr val="lt1"/>
            </a:solidFill>
            <a:ln w="575" cap="flat" cmpd="sng">
              <a:solidFill>
                <a:srgbClr val="231F20"/>
              </a:solidFill>
              <a:prstDash val="solid"/>
              <a:miter lim="17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7" name="Google Shape;3097;p43"/>
            <p:cNvGrpSpPr/>
            <p:nvPr/>
          </p:nvGrpSpPr>
          <p:grpSpPr>
            <a:xfrm>
              <a:off x="6041505" y="1920235"/>
              <a:ext cx="64529" cy="55301"/>
              <a:chOff x="6688530" y="2567647"/>
              <a:chExt cx="64529" cy="55301"/>
            </a:xfrm>
          </p:grpSpPr>
          <p:sp>
            <p:nvSpPr>
              <p:cNvPr id="3098" name="Google Shape;3098;p43"/>
              <p:cNvSpPr/>
              <p:nvPr/>
            </p:nvSpPr>
            <p:spPr>
              <a:xfrm>
                <a:off x="6688530" y="2567647"/>
                <a:ext cx="64529" cy="55301"/>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43"/>
              <p:cNvSpPr/>
              <p:nvPr/>
            </p:nvSpPr>
            <p:spPr>
              <a:xfrm>
                <a:off x="6697553" y="2579063"/>
                <a:ext cx="34179"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43"/>
              <p:cNvSpPr/>
              <p:nvPr/>
            </p:nvSpPr>
            <p:spPr>
              <a:xfrm>
                <a:off x="6711567" y="2577833"/>
                <a:ext cx="16953"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43"/>
              <p:cNvSpPr/>
              <p:nvPr/>
            </p:nvSpPr>
            <p:spPr>
              <a:xfrm>
                <a:off x="6699672" y="2598135"/>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2" name="Google Shape;3102;p43"/>
            <p:cNvGrpSpPr/>
            <p:nvPr/>
          </p:nvGrpSpPr>
          <p:grpSpPr>
            <a:xfrm rot="-463568">
              <a:off x="6129759" y="1918545"/>
              <a:ext cx="87677" cy="79828"/>
              <a:chOff x="7081446" y="3818778"/>
              <a:chExt cx="245564" cy="167798"/>
            </a:xfrm>
          </p:grpSpPr>
          <p:grpSp>
            <p:nvGrpSpPr>
              <p:cNvPr id="3103" name="Google Shape;3103;p43"/>
              <p:cNvGrpSpPr/>
              <p:nvPr/>
            </p:nvGrpSpPr>
            <p:grpSpPr>
              <a:xfrm>
                <a:off x="7081675" y="3819373"/>
                <a:ext cx="245334" cy="167203"/>
                <a:chOff x="7271713" y="3795598"/>
                <a:chExt cx="245334" cy="167203"/>
              </a:xfrm>
            </p:grpSpPr>
            <p:sp>
              <p:nvSpPr>
                <p:cNvPr id="3104" name="Google Shape;3104;p43"/>
                <p:cNvSpPr/>
                <p:nvPr/>
              </p:nvSpPr>
              <p:spPr>
                <a:xfrm rot="134711">
                  <a:off x="7273134" y="3880960"/>
                  <a:ext cx="236855" cy="77231"/>
                </a:xfrm>
                <a:custGeom>
                  <a:avLst/>
                  <a:gdLst/>
                  <a:ahLst/>
                  <a:cxnLst/>
                  <a:rect l="l" t="t" r="r" b="b"/>
                  <a:pathLst>
                    <a:path w="1103" h="372" extrusionOk="0">
                      <a:moveTo>
                        <a:pt x="0" y="1"/>
                      </a:moveTo>
                      <a:cubicBezTo>
                        <a:pt x="5" y="122"/>
                        <a:pt x="34" y="241"/>
                        <a:pt x="81" y="353"/>
                      </a:cubicBezTo>
                      <a:cubicBezTo>
                        <a:pt x="107" y="367"/>
                        <a:pt x="133" y="372"/>
                        <a:pt x="164" y="372"/>
                      </a:cubicBezTo>
                      <a:cubicBezTo>
                        <a:pt x="201" y="372"/>
                        <a:pt x="244" y="364"/>
                        <a:pt x="298" y="353"/>
                      </a:cubicBezTo>
                      <a:cubicBezTo>
                        <a:pt x="407" y="331"/>
                        <a:pt x="519" y="317"/>
                        <a:pt x="630" y="313"/>
                      </a:cubicBezTo>
                      <a:cubicBezTo>
                        <a:pt x="700" y="313"/>
                        <a:pt x="768" y="311"/>
                        <a:pt x="831" y="311"/>
                      </a:cubicBezTo>
                      <a:cubicBezTo>
                        <a:pt x="926" y="311"/>
                        <a:pt x="1036" y="310"/>
                        <a:pt x="1103" y="304"/>
                      </a:cubicBezTo>
                      <a:cubicBezTo>
                        <a:pt x="996" y="278"/>
                        <a:pt x="808" y="203"/>
                        <a:pt x="693" y="153"/>
                      </a:cubicBezTo>
                      <a:cubicBezTo>
                        <a:pt x="598" y="113"/>
                        <a:pt x="468" y="101"/>
                        <a:pt x="342" y="89"/>
                      </a:cubicBezTo>
                      <a:cubicBezTo>
                        <a:pt x="198" y="75"/>
                        <a:pt x="60" y="6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43"/>
                <p:cNvSpPr/>
                <p:nvPr/>
              </p:nvSpPr>
              <p:spPr>
                <a:xfrm>
                  <a:off x="7273369" y="3795598"/>
                  <a:ext cx="243678" cy="154204"/>
                </a:xfrm>
                <a:custGeom>
                  <a:avLst/>
                  <a:gdLst/>
                  <a:ahLst/>
                  <a:cxnLst/>
                  <a:rect l="l" t="t" r="r" b="b"/>
                  <a:pathLst>
                    <a:path w="1174" h="743" extrusionOk="0">
                      <a:moveTo>
                        <a:pt x="207" y="44"/>
                      </a:moveTo>
                      <a:cubicBezTo>
                        <a:pt x="213" y="44"/>
                        <a:pt x="218" y="44"/>
                        <a:pt x="225" y="46"/>
                      </a:cubicBezTo>
                      <a:cubicBezTo>
                        <a:pt x="767" y="201"/>
                        <a:pt x="991" y="481"/>
                        <a:pt x="928" y="481"/>
                      </a:cubicBezTo>
                      <a:lnTo>
                        <a:pt x="928" y="483"/>
                      </a:lnTo>
                      <a:cubicBezTo>
                        <a:pt x="921" y="481"/>
                        <a:pt x="914" y="479"/>
                        <a:pt x="909" y="478"/>
                      </a:cubicBezTo>
                      <a:cubicBezTo>
                        <a:pt x="795" y="428"/>
                        <a:pt x="514" y="379"/>
                        <a:pt x="279" y="302"/>
                      </a:cubicBezTo>
                      <a:cubicBezTo>
                        <a:pt x="57" y="229"/>
                        <a:pt x="123" y="44"/>
                        <a:pt x="207" y="44"/>
                      </a:cubicBezTo>
                      <a:close/>
                      <a:moveTo>
                        <a:pt x="141" y="1"/>
                      </a:moveTo>
                      <a:cubicBezTo>
                        <a:pt x="118" y="30"/>
                        <a:pt x="21" y="162"/>
                        <a:pt x="9" y="378"/>
                      </a:cubicBezTo>
                      <a:cubicBezTo>
                        <a:pt x="0" y="483"/>
                        <a:pt x="165" y="499"/>
                        <a:pt x="356" y="518"/>
                      </a:cubicBezTo>
                      <a:cubicBezTo>
                        <a:pt x="483" y="530"/>
                        <a:pt x="616" y="542"/>
                        <a:pt x="714" y="584"/>
                      </a:cubicBezTo>
                      <a:cubicBezTo>
                        <a:pt x="949" y="684"/>
                        <a:pt x="1119" y="742"/>
                        <a:pt x="1172" y="742"/>
                      </a:cubicBezTo>
                      <a:lnTo>
                        <a:pt x="1173" y="742"/>
                      </a:lnTo>
                      <a:cubicBezTo>
                        <a:pt x="1017" y="397"/>
                        <a:pt x="614" y="108"/>
                        <a:pt x="1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43"/>
                <p:cNvSpPr/>
                <p:nvPr/>
              </p:nvSpPr>
              <p:spPr>
                <a:xfrm>
                  <a:off x="7284992" y="3804315"/>
                  <a:ext cx="194071" cy="91111"/>
                </a:xfrm>
                <a:custGeom>
                  <a:avLst/>
                  <a:gdLst/>
                  <a:ahLst/>
                  <a:cxnLst/>
                  <a:rect l="l" t="t" r="r" b="b"/>
                  <a:pathLst>
                    <a:path w="935" h="439" extrusionOk="0">
                      <a:moveTo>
                        <a:pt x="151" y="1"/>
                      </a:moveTo>
                      <a:cubicBezTo>
                        <a:pt x="67" y="1"/>
                        <a:pt x="1" y="185"/>
                        <a:pt x="223" y="258"/>
                      </a:cubicBezTo>
                      <a:cubicBezTo>
                        <a:pt x="458" y="336"/>
                        <a:pt x="739" y="385"/>
                        <a:pt x="853" y="434"/>
                      </a:cubicBezTo>
                      <a:cubicBezTo>
                        <a:pt x="858" y="437"/>
                        <a:pt x="865" y="439"/>
                        <a:pt x="872" y="439"/>
                      </a:cubicBezTo>
                      <a:cubicBezTo>
                        <a:pt x="935" y="439"/>
                        <a:pt x="711" y="159"/>
                        <a:pt x="169" y="2"/>
                      </a:cubicBezTo>
                      <a:cubicBezTo>
                        <a:pt x="162" y="2"/>
                        <a:pt x="157" y="1"/>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07" name="Google Shape;3107;p43"/>
              <p:cNvSpPr/>
              <p:nvPr/>
            </p:nvSpPr>
            <p:spPr>
              <a:xfrm rot="134711">
                <a:off x="7082867" y="3904140"/>
                <a:ext cx="236855" cy="77231"/>
              </a:xfrm>
              <a:custGeom>
                <a:avLst/>
                <a:gdLst/>
                <a:ahLst/>
                <a:cxnLst/>
                <a:rect l="l" t="t" r="r" b="b"/>
                <a:pathLst>
                  <a:path w="1103" h="372" extrusionOk="0">
                    <a:moveTo>
                      <a:pt x="0" y="1"/>
                    </a:moveTo>
                    <a:cubicBezTo>
                      <a:pt x="5" y="122"/>
                      <a:pt x="34" y="241"/>
                      <a:pt x="81" y="353"/>
                    </a:cubicBezTo>
                    <a:cubicBezTo>
                      <a:pt x="107" y="367"/>
                      <a:pt x="133" y="372"/>
                      <a:pt x="164" y="372"/>
                    </a:cubicBezTo>
                    <a:cubicBezTo>
                      <a:pt x="201" y="372"/>
                      <a:pt x="244" y="364"/>
                      <a:pt x="298" y="353"/>
                    </a:cubicBezTo>
                    <a:cubicBezTo>
                      <a:pt x="407" y="331"/>
                      <a:pt x="519" y="317"/>
                      <a:pt x="630" y="313"/>
                    </a:cubicBezTo>
                    <a:cubicBezTo>
                      <a:pt x="700" y="313"/>
                      <a:pt x="768" y="311"/>
                      <a:pt x="831" y="311"/>
                    </a:cubicBezTo>
                    <a:cubicBezTo>
                      <a:pt x="926" y="311"/>
                      <a:pt x="1036" y="310"/>
                      <a:pt x="1103" y="304"/>
                    </a:cubicBezTo>
                    <a:cubicBezTo>
                      <a:pt x="996" y="278"/>
                      <a:pt x="808" y="203"/>
                      <a:pt x="693" y="153"/>
                    </a:cubicBezTo>
                    <a:cubicBezTo>
                      <a:pt x="598" y="113"/>
                      <a:pt x="468" y="101"/>
                      <a:pt x="342" y="89"/>
                    </a:cubicBezTo>
                    <a:cubicBezTo>
                      <a:pt x="198" y="75"/>
                      <a:pt x="60" y="6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43"/>
              <p:cNvSpPr/>
              <p:nvPr/>
            </p:nvSpPr>
            <p:spPr>
              <a:xfrm>
                <a:off x="7083102" y="3818778"/>
                <a:ext cx="243678" cy="154204"/>
              </a:xfrm>
              <a:custGeom>
                <a:avLst/>
                <a:gdLst/>
                <a:ahLst/>
                <a:cxnLst/>
                <a:rect l="l" t="t" r="r" b="b"/>
                <a:pathLst>
                  <a:path w="1174" h="743" extrusionOk="0">
                    <a:moveTo>
                      <a:pt x="207" y="44"/>
                    </a:moveTo>
                    <a:cubicBezTo>
                      <a:pt x="213" y="44"/>
                      <a:pt x="218" y="44"/>
                      <a:pt x="225" y="46"/>
                    </a:cubicBezTo>
                    <a:cubicBezTo>
                      <a:pt x="767" y="201"/>
                      <a:pt x="991" y="481"/>
                      <a:pt x="928" y="481"/>
                    </a:cubicBezTo>
                    <a:lnTo>
                      <a:pt x="928" y="483"/>
                    </a:lnTo>
                    <a:cubicBezTo>
                      <a:pt x="921" y="481"/>
                      <a:pt x="914" y="479"/>
                      <a:pt x="909" y="478"/>
                    </a:cubicBezTo>
                    <a:cubicBezTo>
                      <a:pt x="795" y="428"/>
                      <a:pt x="514" y="379"/>
                      <a:pt x="279" y="302"/>
                    </a:cubicBezTo>
                    <a:cubicBezTo>
                      <a:pt x="57" y="229"/>
                      <a:pt x="123" y="44"/>
                      <a:pt x="207" y="44"/>
                    </a:cubicBezTo>
                    <a:close/>
                    <a:moveTo>
                      <a:pt x="141" y="1"/>
                    </a:moveTo>
                    <a:cubicBezTo>
                      <a:pt x="118" y="30"/>
                      <a:pt x="21" y="162"/>
                      <a:pt x="9" y="378"/>
                    </a:cubicBezTo>
                    <a:cubicBezTo>
                      <a:pt x="0" y="483"/>
                      <a:pt x="165" y="499"/>
                      <a:pt x="356" y="518"/>
                    </a:cubicBezTo>
                    <a:cubicBezTo>
                      <a:pt x="483" y="530"/>
                      <a:pt x="616" y="542"/>
                      <a:pt x="714" y="584"/>
                    </a:cubicBezTo>
                    <a:cubicBezTo>
                      <a:pt x="949" y="684"/>
                      <a:pt x="1119" y="742"/>
                      <a:pt x="1172" y="742"/>
                    </a:cubicBezTo>
                    <a:lnTo>
                      <a:pt x="1173" y="742"/>
                    </a:lnTo>
                    <a:cubicBezTo>
                      <a:pt x="1017" y="397"/>
                      <a:pt x="614" y="108"/>
                      <a:pt x="1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43"/>
              <p:cNvSpPr/>
              <p:nvPr/>
            </p:nvSpPr>
            <p:spPr>
              <a:xfrm>
                <a:off x="7094725" y="3827494"/>
                <a:ext cx="194071" cy="91111"/>
              </a:xfrm>
              <a:custGeom>
                <a:avLst/>
                <a:gdLst/>
                <a:ahLst/>
                <a:cxnLst/>
                <a:rect l="l" t="t" r="r" b="b"/>
                <a:pathLst>
                  <a:path w="935" h="439" extrusionOk="0">
                    <a:moveTo>
                      <a:pt x="151" y="1"/>
                    </a:moveTo>
                    <a:cubicBezTo>
                      <a:pt x="67" y="1"/>
                      <a:pt x="1" y="185"/>
                      <a:pt x="223" y="258"/>
                    </a:cubicBezTo>
                    <a:cubicBezTo>
                      <a:pt x="458" y="336"/>
                      <a:pt x="739" y="385"/>
                      <a:pt x="853" y="434"/>
                    </a:cubicBezTo>
                    <a:cubicBezTo>
                      <a:pt x="858" y="437"/>
                      <a:pt x="865" y="439"/>
                      <a:pt x="872" y="439"/>
                    </a:cubicBezTo>
                    <a:cubicBezTo>
                      <a:pt x="935" y="439"/>
                      <a:pt x="711" y="159"/>
                      <a:pt x="169" y="2"/>
                    </a:cubicBezTo>
                    <a:cubicBezTo>
                      <a:pt x="162" y="2"/>
                      <a:pt x="157" y="1"/>
                      <a:pt x="1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a:extLst>
              <a:ext uri="{FF2B5EF4-FFF2-40B4-BE49-F238E27FC236}">
                <a16:creationId xmlns:a16="http://schemas.microsoft.com/office/drawing/2014/main" id="{2A437A53-A0FF-146D-C1F0-26C4649BEDA9}"/>
              </a:ext>
            </a:extLst>
          </p:cNvPr>
          <p:cNvSpPr txBox="1">
            <a:spLocks noChangeArrowheads="1"/>
          </p:cNvSpPr>
          <p:nvPr/>
        </p:nvSpPr>
        <p:spPr bwMode="auto">
          <a:xfrm>
            <a:off x="6643552" y="4317391"/>
            <a:ext cx="17716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lang="en-US" altLang="en-US" sz="900">
                <a:latin typeface="Arial" panose="020B0604020202020204" pitchFamily="34" charset="0"/>
              </a:rPr>
              <a:t>IC 3-8-2.5-6 I IC 3-8-6-12</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24"/>
        <p:cNvGrpSpPr/>
        <p:nvPr/>
      </p:nvGrpSpPr>
      <p:grpSpPr>
        <a:xfrm>
          <a:off x="0" y="0"/>
          <a:ext cx="0" cy="0"/>
          <a:chOff x="0" y="0"/>
          <a:chExt cx="0" cy="0"/>
        </a:xfrm>
      </p:grpSpPr>
      <p:sp>
        <p:nvSpPr>
          <p:cNvPr id="3125" name="Google Shape;3125;p45"/>
          <p:cNvSpPr txBox="1">
            <a:spLocks noGrp="1"/>
          </p:cNvSpPr>
          <p:nvPr>
            <p:ph type="title"/>
          </p:nvPr>
        </p:nvSpPr>
        <p:spPr>
          <a:xfrm>
            <a:off x="713273" y="694275"/>
            <a:ext cx="3858600" cy="1058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Thanks!</a:t>
            </a:r>
            <a:endParaRPr/>
          </a:p>
        </p:txBody>
      </p:sp>
      <p:sp>
        <p:nvSpPr>
          <p:cNvPr id="3126" name="Google Shape;3126;p45"/>
          <p:cNvSpPr txBox="1">
            <a:spLocks noGrp="1"/>
          </p:cNvSpPr>
          <p:nvPr>
            <p:ph type="subTitle" idx="1"/>
          </p:nvPr>
        </p:nvSpPr>
        <p:spPr>
          <a:xfrm>
            <a:off x="713225" y="1752975"/>
            <a:ext cx="3858600" cy="101328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solidFill>
                  <a:schemeClr val="accent5"/>
                </a:solidFill>
                <a:latin typeface="Caveat Brush"/>
                <a:ea typeface="Caveat Brush"/>
                <a:cs typeface="Caveat Brush"/>
                <a:sym typeface="Caveat Brush"/>
              </a:rPr>
              <a:t>Do you have any questions?</a:t>
            </a:r>
            <a:endParaRPr sz="2400" dirty="0">
              <a:solidFill>
                <a:schemeClr val="accent5"/>
              </a:solidFill>
              <a:latin typeface="Caveat Brush"/>
              <a:ea typeface="Caveat Brush"/>
              <a:cs typeface="Caveat Brush"/>
              <a:sym typeface="Caveat Brush"/>
            </a:endParaRPr>
          </a:p>
        </p:txBody>
      </p:sp>
      <p:grpSp>
        <p:nvGrpSpPr>
          <p:cNvPr id="3128" name="Google Shape;3128;p45"/>
          <p:cNvGrpSpPr/>
          <p:nvPr/>
        </p:nvGrpSpPr>
        <p:grpSpPr>
          <a:xfrm flipH="1">
            <a:off x="4771795" y="4196950"/>
            <a:ext cx="1809171" cy="476915"/>
            <a:chOff x="9641789" y="4060422"/>
            <a:chExt cx="3261531" cy="859771"/>
          </a:xfrm>
        </p:grpSpPr>
        <p:sp>
          <p:nvSpPr>
            <p:cNvPr id="3129" name="Google Shape;3129;p45"/>
            <p:cNvSpPr/>
            <p:nvPr/>
          </p:nvSpPr>
          <p:spPr>
            <a:xfrm>
              <a:off x="12828373" y="4326413"/>
              <a:ext cx="672" cy="6620"/>
            </a:xfrm>
            <a:custGeom>
              <a:avLst/>
              <a:gdLst/>
              <a:ahLst/>
              <a:cxnLst/>
              <a:rect l="l" t="t" r="r" b="b"/>
              <a:pathLst>
                <a:path w="4" h="39" extrusionOk="0">
                  <a:moveTo>
                    <a:pt x="4" y="0"/>
                  </a:moveTo>
                  <a:lnTo>
                    <a:pt x="0" y="39"/>
                  </a:lnTo>
                  <a:lnTo>
                    <a:pt x="4" y="35"/>
                  </a:lnTo>
                  <a:lnTo>
                    <a:pt x="4" y="0"/>
                  </a:lnTo>
                  <a:close/>
                </a:path>
              </a:pathLst>
            </a:custGeom>
            <a:solidFill>
              <a:srgbClr val="3DB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45"/>
            <p:cNvSpPr/>
            <p:nvPr/>
          </p:nvSpPr>
          <p:spPr>
            <a:xfrm>
              <a:off x="9792019" y="4540122"/>
              <a:ext cx="3697" cy="19522"/>
            </a:xfrm>
            <a:custGeom>
              <a:avLst/>
              <a:gdLst/>
              <a:ahLst/>
              <a:cxnLst/>
              <a:rect l="l" t="t" r="r" b="b"/>
              <a:pathLst>
                <a:path w="22" h="115" extrusionOk="0">
                  <a:moveTo>
                    <a:pt x="0" y="0"/>
                  </a:moveTo>
                  <a:cubicBezTo>
                    <a:pt x="0" y="28"/>
                    <a:pt x="2" y="65"/>
                    <a:pt x="5" y="112"/>
                  </a:cubicBezTo>
                  <a:lnTo>
                    <a:pt x="21" y="114"/>
                  </a:lnTo>
                  <a:lnTo>
                    <a:pt x="11" y="0"/>
                  </a:lnTo>
                  <a:close/>
                </a:path>
              </a:pathLst>
            </a:custGeom>
            <a:solidFill>
              <a:srgbClr val="3DB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45"/>
            <p:cNvSpPr/>
            <p:nvPr/>
          </p:nvSpPr>
          <p:spPr>
            <a:xfrm>
              <a:off x="9794372" y="4569827"/>
              <a:ext cx="222320" cy="226620"/>
            </a:xfrm>
            <a:custGeom>
              <a:avLst/>
              <a:gdLst/>
              <a:ahLst/>
              <a:cxnLst/>
              <a:rect l="l" t="t" r="r" b="b"/>
              <a:pathLst>
                <a:path w="1323" h="1335" extrusionOk="0">
                  <a:moveTo>
                    <a:pt x="598" y="0"/>
                  </a:moveTo>
                  <a:cubicBezTo>
                    <a:pt x="628" y="6"/>
                    <a:pt x="656" y="9"/>
                    <a:pt x="682" y="14"/>
                  </a:cubicBezTo>
                  <a:cubicBezTo>
                    <a:pt x="784" y="35"/>
                    <a:pt x="845" y="53"/>
                    <a:pt x="866" y="69"/>
                  </a:cubicBezTo>
                  <a:cubicBezTo>
                    <a:pt x="847" y="72"/>
                    <a:pt x="798" y="78"/>
                    <a:pt x="721" y="86"/>
                  </a:cubicBezTo>
                  <a:cubicBezTo>
                    <a:pt x="640" y="97"/>
                    <a:pt x="589" y="100"/>
                    <a:pt x="568" y="100"/>
                  </a:cubicBezTo>
                  <a:cubicBezTo>
                    <a:pt x="548" y="101"/>
                    <a:pt x="528" y="101"/>
                    <a:pt x="508" y="101"/>
                  </a:cubicBezTo>
                  <a:cubicBezTo>
                    <a:pt x="367" y="101"/>
                    <a:pt x="227" y="90"/>
                    <a:pt x="88" y="69"/>
                  </a:cubicBezTo>
                  <a:cubicBezTo>
                    <a:pt x="62" y="63"/>
                    <a:pt x="32" y="56"/>
                    <a:pt x="0" y="48"/>
                  </a:cubicBezTo>
                  <a:lnTo>
                    <a:pt x="0" y="48"/>
                  </a:lnTo>
                  <a:cubicBezTo>
                    <a:pt x="7" y="121"/>
                    <a:pt x="18" y="207"/>
                    <a:pt x="28" y="309"/>
                  </a:cubicBezTo>
                  <a:cubicBezTo>
                    <a:pt x="137" y="326"/>
                    <a:pt x="237" y="346"/>
                    <a:pt x="326" y="362"/>
                  </a:cubicBezTo>
                  <a:cubicBezTo>
                    <a:pt x="247" y="383"/>
                    <a:pt x="165" y="397"/>
                    <a:pt x="83" y="400"/>
                  </a:cubicBezTo>
                  <a:lnTo>
                    <a:pt x="39" y="400"/>
                  </a:lnTo>
                  <a:cubicBezTo>
                    <a:pt x="48" y="467"/>
                    <a:pt x="56" y="537"/>
                    <a:pt x="65" y="614"/>
                  </a:cubicBezTo>
                  <a:cubicBezTo>
                    <a:pt x="93" y="828"/>
                    <a:pt x="121" y="1014"/>
                    <a:pt x="147" y="1173"/>
                  </a:cubicBezTo>
                  <a:cubicBezTo>
                    <a:pt x="332" y="1228"/>
                    <a:pt x="600" y="1271"/>
                    <a:pt x="950" y="1305"/>
                  </a:cubicBezTo>
                  <a:cubicBezTo>
                    <a:pt x="1078" y="1315"/>
                    <a:pt x="1203" y="1326"/>
                    <a:pt x="1322" y="1334"/>
                  </a:cubicBezTo>
                  <a:cubicBezTo>
                    <a:pt x="1313" y="1254"/>
                    <a:pt x="1301" y="1166"/>
                    <a:pt x="1282" y="1070"/>
                  </a:cubicBezTo>
                  <a:cubicBezTo>
                    <a:pt x="1248" y="882"/>
                    <a:pt x="1219" y="696"/>
                    <a:pt x="1189" y="511"/>
                  </a:cubicBezTo>
                  <a:cubicBezTo>
                    <a:pt x="1099" y="489"/>
                    <a:pt x="1056" y="465"/>
                    <a:pt x="1056" y="439"/>
                  </a:cubicBezTo>
                  <a:cubicBezTo>
                    <a:pt x="1056" y="418"/>
                    <a:pt x="1084" y="402"/>
                    <a:pt x="1140" y="398"/>
                  </a:cubicBezTo>
                  <a:lnTo>
                    <a:pt x="1096" y="0"/>
                  </a:lnTo>
                  <a:close/>
                </a:path>
              </a:pathLst>
            </a:custGeom>
            <a:solidFill>
              <a:srgbClr val="317EAF">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45"/>
            <p:cNvSpPr/>
            <p:nvPr/>
          </p:nvSpPr>
          <p:spPr>
            <a:xfrm>
              <a:off x="12595131" y="4363587"/>
              <a:ext cx="233075" cy="331696"/>
            </a:xfrm>
            <a:custGeom>
              <a:avLst/>
              <a:gdLst/>
              <a:ahLst/>
              <a:cxnLst/>
              <a:rect l="l" t="t" r="r" b="b"/>
              <a:pathLst>
                <a:path w="1387" h="1954" extrusionOk="0">
                  <a:moveTo>
                    <a:pt x="1387" y="0"/>
                  </a:moveTo>
                  <a:lnTo>
                    <a:pt x="1387" y="0"/>
                  </a:lnTo>
                  <a:cubicBezTo>
                    <a:pt x="1248" y="125"/>
                    <a:pt x="1029" y="283"/>
                    <a:pt x="729" y="472"/>
                  </a:cubicBezTo>
                  <a:cubicBezTo>
                    <a:pt x="714" y="467"/>
                    <a:pt x="705" y="463"/>
                    <a:pt x="705" y="462"/>
                  </a:cubicBezTo>
                  <a:cubicBezTo>
                    <a:pt x="698" y="455"/>
                    <a:pt x="694" y="441"/>
                    <a:pt x="694" y="419"/>
                  </a:cubicBezTo>
                  <a:cubicBezTo>
                    <a:pt x="694" y="407"/>
                    <a:pt x="791" y="318"/>
                    <a:pt x="984" y="151"/>
                  </a:cubicBezTo>
                  <a:lnTo>
                    <a:pt x="984" y="151"/>
                  </a:lnTo>
                  <a:cubicBezTo>
                    <a:pt x="934" y="188"/>
                    <a:pt x="882" y="228"/>
                    <a:pt x="822" y="274"/>
                  </a:cubicBezTo>
                  <a:cubicBezTo>
                    <a:pt x="540" y="369"/>
                    <a:pt x="277" y="453"/>
                    <a:pt x="32" y="526"/>
                  </a:cubicBezTo>
                  <a:lnTo>
                    <a:pt x="23" y="916"/>
                  </a:lnTo>
                  <a:lnTo>
                    <a:pt x="0" y="933"/>
                  </a:lnTo>
                  <a:lnTo>
                    <a:pt x="0" y="942"/>
                  </a:lnTo>
                  <a:cubicBezTo>
                    <a:pt x="46" y="913"/>
                    <a:pt x="82" y="897"/>
                    <a:pt x="109" y="897"/>
                  </a:cubicBezTo>
                  <a:cubicBezTo>
                    <a:pt x="114" y="897"/>
                    <a:pt x="120" y="898"/>
                    <a:pt x="124" y="900"/>
                  </a:cubicBezTo>
                  <a:cubicBezTo>
                    <a:pt x="82" y="954"/>
                    <a:pt x="42" y="1003"/>
                    <a:pt x="0" y="1049"/>
                  </a:cubicBezTo>
                  <a:cubicBezTo>
                    <a:pt x="2" y="1275"/>
                    <a:pt x="2" y="1415"/>
                    <a:pt x="4" y="1470"/>
                  </a:cubicBezTo>
                  <a:cubicBezTo>
                    <a:pt x="9" y="1633"/>
                    <a:pt x="25" y="1794"/>
                    <a:pt x="47" y="1953"/>
                  </a:cubicBezTo>
                  <a:cubicBezTo>
                    <a:pt x="321" y="1740"/>
                    <a:pt x="538" y="1578"/>
                    <a:pt x="703" y="1470"/>
                  </a:cubicBezTo>
                  <a:cubicBezTo>
                    <a:pt x="912" y="1329"/>
                    <a:pt x="1134" y="1210"/>
                    <a:pt x="1366" y="1110"/>
                  </a:cubicBezTo>
                  <a:cubicBezTo>
                    <a:pt x="1353" y="1093"/>
                    <a:pt x="1353" y="896"/>
                    <a:pt x="1367" y="521"/>
                  </a:cubicBezTo>
                  <a:lnTo>
                    <a:pt x="1367" y="521"/>
                  </a:lnTo>
                  <a:cubicBezTo>
                    <a:pt x="1311" y="556"/>
                    <a:pt x="1250" y="584"/>
                    <a:pt x="1187" y="609"/>
                  </a:cubicBezTo>
                  <a:cubicBezTo>
                    <a:pt x="1182" y="619"/>
                    <a:pt x="1178" y="624"/>
                    <a:pt x="1175" y="624"/>
                  </a:cubicBezTo>
                  <a:cubicBezTo>
                    <a:pt x="1170" y="624"/>
                    <a:pt x="1168" y="613"/>
                    <a:pt x="1168" y="591"/>
                  </a:cubicBezTo>
                  <a:cubicBezTo>
                    <a:pt x="1168" y="588"/>
                    <a:pt x="1203" y="567"/>
                    <a:pt x="1273" y="526"/>
                  </a:cubicBezTo>
                  <a:cubicBezTo>
                    <a:pt x="1306" y="505"/>
                    <a:pt x="1338" y="484"/>
                    <a:pt x="1371" y="462"/>
                  </a:cubicBezTo>
                  <a:lnTo>
                    <a:pt x="1371" y="442"/>
                  </a:lnTo>
                  <a:cubicBezTo>
                    <a:pt x="1378" y="256"/>
                    <a:pt x="1383" y="107"/>
                    <a:pt x="1387" y="0"/>
                  </a:cubicBezTo>
                  <a:close/>
                </a:path>
              </a:pathLst>
            </a:custGeom>
            <a:solidFill>
              <a:srgbClr val="317EAF">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45"/>
            <p:cNvSpPr/>
            <p:nvPr/>
          </p:nvSpPr>
          <p:spPr>
            <a:xfrm>
              <a:off x="12515479" y="4521959"/>
              <a:ext cx="79820" cy="58734"/>
            </a:xfrm>
            <a:custGeom>
              <a:avLst/>
              <a:gdLst/>
              <a:ahLst/>
              <a:cxnLst/>
              <a:rect l="l" t="t" r="r" b="b"/>
              <a:pathLst>
                <a:path w="475" h="346" extrusionOk="0">
                  <a:moveTo>
                    <a:pt x="474" y="0"/>
                  </a:moveTo>
                  <a:cubicBezTo>
                    <a:pt x="343" y="98"/>
                    <a:pt x="185" y="214"/>
                    <a:pt x="1" y="345"/>
                  </a:cubicBezTo>
                  <a:cubicBezTo>
                    <a:pt x="67" y="312"/>
                    <a:pt x="134" y="277"/>
                    <a:pt x="202" y="244"/>
                  </a:cubicBezTo>
                  <a:cubicBezTo>
                    <a:pt x="295" y="156"/>
                    <a:pt x="362" y="95"/>
                    <a:pt x="402" y="63"/>
                  </a:cubicBezTo>
                  <a:cubicBezTo>
                    <a:pt x="428" y="40"/>
                    <a:pt x="453" y="25"/>
                    <a:pt x="474" y="11"/>
                  </a:cubicBezTo>
                  <a:lnTo>
                    <a:pt x="474" y="0"/>
                  </a:lnTo>
                  <a:close/>
                </a:path>
              </a:pathLst>
            </a:custGeom>
            <a:solidFill>
              <a:srgbClr val="6E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45"/>
            <p:cNvSpPr/>
            <p:nvPr/>
          </p:nvSpPr>
          <p:spPr>
            <a:xfrm>
              <a:off x="12426585" y="4541819"/>
              <a:ext cx="183670" cy="262437"/>
            </a:xfrm>
            <a:custGeom>
              <a:avLst/>
              <a:gdLst/>
              <a:ahLst/>
              <a:cxnLst/>
              <a:rect l="l" t="t" r="r" b="b"/>
              <a:pathLst>
                <a:path w="1093" h="1546" extrusionOk="0">
                  <a:moveTo>
                    <a:pt x="936" y="434"/>
                  </a:moveTo>
                  <a:cubicBezTo>
                    <a:pt x="940" y="438"/>
                    <a:pt x="944" y="440"/>
                    <a:pt x="947" y="440"/>
                  </a:cubicBezTo>
                  <a:cubicBezTo>
                    <a:pt x="949" y="440"/>
                    <a:pt x="950" y="439"/>
                    <a:pt x="950" y="439"/>
                  </a:cubicBezTo>
                  <a:cubicBezTo>
                    <a:pt x="954" y="439"/>
                    <a:pt x="956" y="449"/>
                    <a:pt x="956" y="472"/>
                  </a:cubicBezTo>
                  <a:cubicBezTo>
                    <a:pt x="956" y="493"/>
                    <a:pt x="921" y="527"/>
                    <a:pt x="850" y="572"/>
                  </a:cubicBezTo>
                  <a:cubicBezTo>
                    <a:pt x="775" y="621"/>
                    <a:pt x="728" y="651"/>
                    <a:pt x="712" y="662"/>
                  </a:cubicBezTo>
                  <a:cubicBezTo>
                    <a:pt x="701" y="660"/>
                    <a:pt x="691" y="656"/>
                    <a:pt x="682" y="653"/>
                  </a:cubicBezTo>
                  <a:cubicBezTo>
                    <a:pt x="672" y="646"/>
                    <a:pt x="668" y="630"/>
                    <a:pt x="668" y="609"/>
                  </a:cubicBezTo>
                  <a:cubicBezTo>
                    <a:pt x="668" y="593"/>
                    <a:pt x="707" y="558"/>
                    <a:pt x="782" y="507"/>
                  </a:cubicBezTo>
                  <a:cubicBezTo>
                    <a:pt x="859" y="456"/>
                    <a:pt x="910" y="434"/>
                    <a:pt x="936" y="434"/>
                  </a:cubicBezTo>
                  <a:close/>
                  <a:moveTo>
                    <a:pt x="1003" y="1"/>
                  </a:moveTo>
                  <a:cubicBezTo>
                    <a:pt x="945" y="65"/>
                    <a:pt x="884" y="127"/>
                    <a:pt x="815" y="183"/>
                  </a:cubicBezTo>
                  <a:cubicBezTo>
                    <a:pt x="652" y="318"/>
                    <a:pt x="444" y="434"/>
                    <a:pt x="191" y="530"/>
                  </a:cubicBezTo>
                  <a:cubicBezTo>
                    <a:pt x="179" y="530"/>
                    <a:pt x="167" y="527"/>
                    <a:pt x="156" y="521"/>
                  </a:cubicBezTo>
                  <a:cubicBezTo>
                    <a:pt x="149" y="516"/>
                    <a:pt x="146" y="509"/>
                    <a:pt x="144" y="502"/>
                  </a:cubicBezTo>
                  <a:lnTo>
                    <a:pt x="5" y="602"/>
                  </a:lnTo>
                  <a:cubicBezTo>
                    <a:pt x="2" y="669"/>
                    <a:pt x="2" y="733"/>
                    <a:pt x="0" y="796"/>
                  </a:cubicBezTo>
                  <a:lnTo>
                    <a:pt x="153" y="777"/>
                  </a:lnTo>
                  <a:lnTo>
                    <a:pt x="153" y="777"/>
                  </a:lnTo>
                  <a:cubicBezTo>
                    <a:pt x="104" y="798"/>
                    <a:pt x="53" y="821"/>
                    <a:pt x="0" y="842"/>
                  </a:cubicBezTo>
                  <a:lnTo>
                    <a:pt x="0" y="1117"/>
                  </a:lnTo>
                  <a:cubicBezTo>
                    <a:pt x="21" y="1098"/>
                    <a:pt x="70" y="1077"/>
                    <a:pt x="146" y="1054"/>
                  </a:cubicBezTo>
                  <a:cubicBezTo>
                    <a:pt x="231" y="1027"/>
                    <a:pt x="293" y="1014"/>
                    <a:pt x="332" y="1014"/>
                  </a:cubicBezTo>
                  <a:cubicBezTo>
                    <a:pt x="341" y="1014"/>
                    <a:pt x="348" y="1014"/>
                    <a:pt x="354" y="1016"/>
                  </a:cubicBezTo>
                  <a:cubicBezTo>
                    <a:pt x="354" y="1017"/>
                    <a:pt x="355" y="1017"/>
                    <a:pt x="356" y="1017"/>
                  </a:cubicBezTo>
                  <a:cubicBezTo>
                    <a:pt x="357" y="1017"/>
                    <a:pt x="359" y="1017"/>
                    <a:pt x="361" y="1016"/>
                  </a:cubicBezTo>
                  <a:cubicBezTo>
                    <a:pt x="367" y="1017"/>
                    <a:pt x="367" y="1030"/>
                    <a:pt x="367" y="1051"/>
                  </a:cubicBezTo>
                  <a:cubicBezTo>
                    <a:pt x="367" y="1096"/>
                    <a:pt x="328" y="1135"/>
                    <a:pt x="247" y="1166"/>
                  </a:cubicBezTo>
                  <a:cubicBezTo>
                    <a:pt x="183" y="1194"/>
                    <a:pt x="112" y="1208"/>
                    <a:pt x="42" y="1210"/>
                  </a:cubicBezTo>
                  <a:cubicBezTo>
                    <a:pt x="27" y="1210"/>
                    <a:pt x="13" y="1205"/>
                    <a:pt x="2" y="1194"/>
                  </a:cubicBezTo>
                  <a:lnTo>
                    <a:pt x="2" y="1194"/>
                  </a:lnTo>
                  <a:cubicBezTo>
                    <a:pt x="5" y="1321"/>
                    <a:pt x="11" y="1438"/>
                    <a:pt x="20" y="1545"/>
                  </a:cubicBezTo>
                  <a:cubicBezTo>
                    <a:pt x="72" y="1521"/>
                    <a:pt x="198" y="1484"/>
                    <a:pt x="398" y="1440"/>
                  </a:cubicBezTo>
                  <a:cubicBezTo>
                    <a:pt x="607" y="1391"/>
                    <a:pt x="766" y="1352"/>
                    <a:pt x="880" y="1321"/>
                  </a:cubicBezTo>
                  <a:lnTo>
                    <a:pt x="1092" y="1226"/>
                  </a:lnTo>
                  <a:lnTo>
                    <a:pt x="1052" y="917"/>
                  </a:lnTo>
                  <a:lnTo>
                    <a:pt x="1052" y="914"/>
                  </a:lnTo>
                  <a:lnTo>
                    <a:pt x="1049" y="905"/>
                  </a:lnTo>
                  <a:cubicBezTo>
                    <a:pt x="1026" y="744"/>
                    <a:pt x="1012" y="583"/>
                    <a:pt x="1005" y="421"/>
                  </a:cubicBezTo>
                  <a:cubicBezTo>
                    <a:pt x="1005" y="367"/>
                    <a:pt x="1005" y="227"/>
                    <a:pt x="1003" y="1"/>
                  </a:cubicBezTo>
                  <a:close/>
                </a:path>
              </a:pathLst>
            </a:custGeom>
            <a:solidFill>
              <a:srgbClr val="317EAF">
                <a:alpha val="35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45"/>
            <p:cNvSpPr/>
            <p:nvPr/>
          </p:nvSpPr>
          <p:spPr>
            <a:xfrm>
              <a:off x="9994006" y="4643836"/>
              <a:ext cx="2443842" cy="276357"/>
            </a:xfrm>
            <a:custGeom>
              <a:avLst/>
              <a:gdLst/>
              <a:ahLst/>
              <a:cxnLst/>
              <a:rect l="l" t="t" r="r" b="b"/>
              <a:pathLst>
                <a:path w="14543" h="1628" extrusionOk="0">
                  <a:moveTo>
                    <a:pt x="2858" y="711"/>
                  </a:moveTo>
                  <a:cubicBezTo>
                    <a:pt x="2986" y="711"/>
                    <a:pt x="3155" y="715"/>
                    <a:pt x="3365" y="723"/>
                  </a:cubicBezTo>
                  <a:cubicBezTo>
                    <a:pt x="3908" y="744"/>
                    <a:pt x="4231" y="778"/>
                    <a:pt x="4331" y="828"/>
                  </a:cubicBezTo>
                  <a:cubicBezTo>
                    <a:pt x="4236" y="856"/>
                    <a:pt x="4173" y="870"/>
                    <a:pt x="4140" y="870"/>
                  </a:cubicBezTo>
                  <a:lnTo>
                    <a:pt x="4140" y="869"/>
                  </a:lnTo>
                  <a:cubicBezTo>
                    <a:pt x="3730" y="869"/>
                    <a:pt x="3442" y="862"/>
                    <a:pt x="3277" y="846"/>
                  </a:cubicBezTo>
                  <a:cubicBezTo>
                    <a:pt x="2883" y="811"/>
                    <a:pt x="2646" y="790"/>
                    <a:pt x="2567" y="786"/>
                  </a:cubicBezTo>
                  <a:cubicBezTo>
                    <a:pt x="2567" y="785"/>
                    <a:pt x="2566" y="781"/>
                    <a:pt x="2562" y="778"/>
                  </a:cubicBezTo>
                  <a:cubicBezTo>
                    <a:pt x="2557" y="767"/>
                    <a:pt x="2555" y="753"/>
                    <a:pt x="2557" y="742"/>
                  </a:cubicBezTo>
                  <a:cubicBezTo>
                    <a:pt x="2557" y="721"/>
                    <a:pt x="2657" y="711"/>
                    <a:pt x="2858" y="711"/>
                  </a:cubicBezTo>
                  <a:close/>
                  <a:moveTo>
                    <a:pt x="14481" y="1"/>
                  </a:moveTo>
                  <a:lnTo>
                    <a:pt x="14469" y="10"/>
                  </a:lnTo>
                  <a:cubicBezTo>
                    <a:pt x="13607" y="85"/>
                    <a:pt x="12744" y="146"/>
                    <a:pt x="11883" y="195"/>
                  </a:cubicBezTo>
                  <a:cubicBezTo>
                    <a:pt x="11847" y="204"/>
                    <a:pt x="11796" y="217"/>
                    <a:pt x="11727" y="229"/>
                  </a:cubicBezTo>
                  <a:cubicBezTo>
                    <a:pt x="11636" y="245"/>
                    <a:pt x="11584" y="255"/>
                    <a:pt x="11566" y="259"/>
                  </a:cubicBezTo>
                  <a:lnTo>
                    <a:pt x="10411" y="267"/>
                  </a:lnTo>
                  <a:lnTo>
                    <a:pt x="10300" y="267"/>
                  </a:lnTo>
                  <a:cubicBezTo>
                    <a:pt x="10043" y="278"/>
                    <a:pt x="9783" y="287"/>
                    <a:pt x="9524" y="294"/>
                  </a:cubicBezTo>
                  <a:cubicBezTo>
                    <a:pt x="9466" y="297"/>
                    <a:pt x="9408" y="301"/>
                    <a:pt x="9354" y="306"/>
                  </a:cubicBezTo>
                  <a:cubicBezTo>
                    <a:pt x="9138" y="334"/>
                    <a:pt x="9019" y="348"/>
                    <a:pt x="8993" y="350"/>
                  </a:cubicBezTo>
                  <a:lnTo>
                    <a:pt x="8041" y="350"/>
                  </a:lnTo>
                  <a:cubicBezTo>
                    <a:pt x="7979" y="366"/>
                    <a:pt x="7821" y="383"/>
                    <a:pt x="7565" y="404"/>
                  </a:cubicBezTo>
                  <a:lnTo>
                    <a:pt x="6068" y="404"/>
                  </a:lnTo>
                  <a:lnTo>
                    <a:pt x="5986" y="392"/>
                  </a:lnTo>
                  <a:lnTo>
                    <a:pt x="5022" y="385"/>
                  </a:lnTo>
                  <a:cubicBezTo>
                    <a:pt x="4911" y="360"/>
                    <a:pt x="4718" y="347"/>
                    <a:pt x="4441" y="347"/>
                  </a:cubicBezTo>
                  <a:cubicBezTo>
                    <a:pt x="4314" y="347"/>
                    <a:pt x="4168" y="349"/>
                    <a:pt x="4005" y="355"/>
                  </a:cubicBezTo>
                  <a:lnTo>
                    <a:pt x="3989" y="308"/>
                  </a:lnTo>
                  <a:cubicBezTo>
                    <a:pt x="4010" y="292"/>
                    <a:pt x="4031" y="276"/>
                    <a:pt x="4056" y="264"/>
                  </a:cubicBezTo>
                  <a:cubicBezTo>
                    <a:pt x="3116" y="229"/>
                    <a:pt x="2176" y="176"/>
                    <a:pt x="1237" y="110"/>
                  </a:cubicBezTo>
                  <a:cubicBezTo>
                    <a:pt x="1186" y="115"/>
                    <a:pt x="1121" y="122"/>
                    <a:pt x="1042" y="131"/>
                  </a:cubicBezTo>
                  <a:cubicBezTo>
                    <a:pt x="919" y="145"/>
                    <a:pt x="846" y="152"/>
                    <a:pt x="823" y="152"/>
                  </a:cubicBezTo>
                  <a:cubicBezTo>
                    <a:pt x="614" y="152"/>
                    <a:pt x="408" y="138"/>
                    <a:pt x="201" y="110"/>
                  </a:cubicBezTo>
                  <a:cubicBezTo>
                    <a:pt x="134" y="103"/>
                    <a:pt x="67" y="90"/>
                    <a:pt x="1" y="75"/>
                  </a:cubicBezTo>
                  <a:lnTo>
                    <a:pt x="1" y="75"/>
                  </a:lnTo>
                  <a:cubicBezTo>
                    <a:pt x="31" y="260"/>
                    <a:pt x="60" y="446"/>
                    <a:pt x="94" y="632"/>
                  </a:cubicBezTo>
                  <a:cubicBezTo>
                    <a:pt x="111" y="730"/>
                    <a:pt x="125" y="818"/>
                    <a:pt x="136" y="897"/>
                  </a:cubicBezTo>
                  <a:cubicBezTo>
                    <a:pt x="152" y="1007"/>
                    <a:pt x="159" y="1118"/>
                    <a:pt x="157" y="1230"/>
                  </a:cubicBezTo>
                  <a:cubicBezTo>
                    <a:pt x="777" y="1403"/>
                    <a:pt x="1461" y="1505"/>
                    <a:pt x="2206" y="1535"/>
                  </a:cubicBezTo>
                  <a:cubicBezTo>
                    <a:pt x="2557" y="1549"/>
                    <a:pt x="3059" y="1556"/>
                    <a:pt x="3709" y="1556"/>
                  </a:cubicBezTo>
                  <a:cubicBezTo>
                    <a:pt x="3970" y="1556"/>
                    <a:pt x="4256" y="1555"/>
                    <a:pt x="4566" y="1552"/>
                  </a:cubicBezTo>
                  <a:cubicBezTo>
                    <a:pt x="6678" y="1600"/>
                    <a:pt x="8233" y="1626"/>
                    <a:pt x="9227" y="1628"/>
                  </a:cubicBezTo>
                  <a:cubicBezTo>
                    <a:pt x="9717" y="1551"/>
                    <a:pt x="10488" y="1479"/>
                    <a:pt x="11540" y="1414"/>
                  </a:cubicBezTo>
                  <a:cubicBezTo>
                    <a:pt x="12374" y="1361"/>
                    <a:pt x="13375" y="1202"/>
                    <a:pt x="14543" y="935"/>
                  </a:cubicBezTo>
                  <a:cubicBezTo>
                    <a:pt x="14543" y="935"/>
                    <a:pt x="14542" y="935"/>
                    <a:pt x="14540" y="935"/>
                  </a:cubicBezTo>
                  <a:cubicBezTo>
                    <a:pt x="14535" y="935"/>
                    <a:pt x="14520" y="937"/>
                    <a:pt x="14497" y="944"/>
                  </a:cubicBezTo>
                  <a:cubicBezTo>
                    <a:pt x="14489" y="837"/>
                    <a:pt x="14483" y="720"/>
                    <a:pt x="14480" y="593"/>
                  </a:cubicBezTo>
                  <a:cubicBezTo>
                    <a:pt x="14466" y="579"/>
                    <a:pt x="14460" y="560"/>
                    <a:pt x="14462" y="541"/>
                  </a:cubicBezTo>
                  <a:cubicBezTo>
                    <a:pt x="14464" y="530"/>
                    <a:pt x="14469" y="522"/>
                    <a:pt x="14478" y="516"/>
                  </a:cubicBezTo>
                  <a:cubicBezTo>
                    <a:pt x="14476" y="429"/>
                    <a:pt x="14476" y="336"/>
                    <a:pt x="14478" y="241"/>
                  </a:cubicBezTo>
                  <a:lnTo>
                    <a:pt x="14478" y="241"/>
                  </a:lnTo>
                  <a:cubicBezTo>
                    <a:pt x="14205" y="346"/>
                    <a:pt x="13922" y="425"/>
                    <a:pt x="13633" y="472"/>
                  </a:cubicBezTo>
                  <a:cubicBezTo>
                    <a:pt x="13314" y="529"/>
                    <a:pt x="12777" y="586"/>
                    <a:pt x="12025" y="648"/>
                  </a:cubicBezTo>
                  <a:cubicBezTo>
                    <a:pt x="12018" y="630"/>
                    <a:pt x="12013" y="613"/>
                    <a:pt x="12011" y="595"/>
                  </a:cubicBezTo>
                  <a:cubicBezTo>
                    <a:pt x="12565" y="481"/>
                    <a:pt x="13068" y="392"/>
                    <a:pt x="13524" y="323"/>
                  </a:cubicBezTo>
                  <a:cubicBezTo>
                    <a:pt x="13607" y="311"/>
                    <a:pt x="13924" y="269"/>
                    <a:pt x="14478" y="195"/>
                  </a:cubicBezTo>
                  <a:cubicBezTo>
                    <a:pt x="14478" y="132"/>
                    <a:pt x="14480" y="68"/>
                    <a:pt x="14481" y="1"/>
                  </a:cubicBezTo>
                  <a:close/>
                </a:path>
              </a:pathLst>
            </a:custGeom>
            <a:solidFill>
              <a:srgbClr val="317EAF">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45"/>
            <p:cNvSpPr/>
            <p:nvPr/>
          </p:nvSpPr>
          <p:spPr>
            <a:xfrm>
              <a:off x="12733430" y="4186882"/>
              <a:ext cx="108387" cy="223225"/>
            </a:xfrm>
            <a:custGeom>
              <a:avLst/>
              <a:gdLst/>
              <a:ahLst/>
              <a:cxnLst/>
              <a:rect l="l" t="t" r="r" b="b"/>
              <a:pathLst>
                <a:path w="645" h="1315" extrusionOk="0">
                  <a:moveTo>
                    <a:pt x="644" y="0"/>
                  </a:moveTo>
                  <a:cubicBezTo>
                    <a:pt x="639" y="2"/>
                    <a:pt x="450" y="144"/>
                    <a:pt x="80" y="424"/>
                  </a:cubicBezTo>
                  <a:lnTo>
                    <a:pt x="1" y="1315"/>
                  </a:lnTo>
                  <a:cubicBezTo>
                    <a:pt x="59" y="1271"/>
                    <a:pt x="111" y="1229"/>
                    <a:pt x="162" y="1192"/>
                  </a:cubicBezTo>
                  <a:cubicBezTo>
                    <a:pt x="206" y="1154"/>
                    <a:pt x="255" y="1112"/>
                    <a:pt x="310" y="1066"/>
                  </a:cubicBezTo>
                  <a:cubicBezTo>
                    <a:pt x="413" y="978"/>
                    <a:pt x="497" y="910"/>
                    <a:pt x="564" y="861"/>
                  </a:cubicBezTo>
                  <a:lnTo>
                    <a:pt x="569" y="822"/>
                  </a:lnTo>
                  <a:lnTo>
                    <a:pt x="644" y="0"/>
                  </a:lnTo>
                  <a:close/>
                </a:path>
              </a:pathLst>
            </a:custGeom>
            <a:solidFill>
              <a:srgbClr val="9FDCF4">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45"/>
            <p:cNvSpPr/>
            <p:nvPr/>
          </p:nvSpPr>
          <p:spPr>
            <a:xfrm>
              <a:off x="9779584" y="4366642"/>
              <a:ext cx="391035" cy="203363"/>
            </a:xfrm>
            <a:custGeom>
              <a:avLst/>
              <a:gdLst/>
              <a:ahLst/>
              <a:cxnLst/>
              <a:rect l="l" t="t" r="r" b="b"/>
              <a:pathLst>
                <a:path w="2327" h="1198" extrusionOk="0">
                  <a:moveTo>
                    <a:pt x="526" y="267"/>
                  </a:moveTo>
                  <a:cubicBezTo>
                    <a:pt x="569" y="267"/>
                    <a:pt x="621" y="288"/>
                    <a:pt x="682" y="328"/>
                  </a:cubicBezTo>
                  <a:cubicBezTo>
                    <a:pt x="765" y="384"/>
                    <a:pt x="837" y="454"/>
                    <a:pt x="895" y="535"/>
                  </a:cubicBezTo>
                  <a:cubicBezTo>
                    <a:pt x="958" y="621"/>
                    <a:pt x="989" y="684"/>
                    <a:pt x="989" y="728"/>
                  </a:cubicBezTo>
                  <a:cubicBezTo>
                    <a:pt x="989" y="785"/>
                    <a:pt x="977" y="827"/>
                    <a:pt x="954" y="856"/>
                  </a:cubicBezTo>
                  <a:cubicBezTo>
                    <a:pt x="909" y="910"/>
                    <a:pt x="817" y="936"/>
                    <a:pt x="681" y="936"/>
                  </a:cubicBezTo>
                  <a:cubicBezTo>
                    <a:pt x="511" y="936"/>
                    <a:pt x="409" y="884"/>
                    <a:pt x="376" y="778"/>
                  </a:cubicBezTo>
                  <a:cubicBezTo>
                    <a:pt x="374" y="670"/>
                    <a:pt x="374" y="612"/>
                    <a:pt x="374" y="603"/>
                  </a:cubicBezTo>
                  <a:cubicBezTo>
                    <a:pt x="374" y="379"/>
                    <a:pt x="425" y="267"/>
                    <a:pt x="526" y="267"/>
                  </a:cubicBezTo>
                  <a:close/>
                  <a:moveTo>
                    <a:pt x="1" y="0"/>
                  </a:moveTo>
                  <a:lnTo>
                    <a:pt x="85" y="1020"/>
                  </a:lnTo>
                  <a:lnTo>
                    <a:pt x="95" y="1136"/>
                  </a:lnTo>
                  <a:cubicBezTo>
                    <a:pt x="137" y="1140"/>
                    <a:pt x="197" y="1145"/>
                    <a:pt x="278" y="1154"/>
                  </a:cubicBezTo>
                  <a:cubicBezTo>
                    <a:pt x="434" y="1164"/>
                    <a:pt x="569" y="1178"/>
                    <a:pt x="686" y="1197"/>
                  </a:cubicBezTo>
                  <a:lnTo>
                    <a:pt x="1184" y="1197"/>
                  </a:lnTo>
                  <a:lnTo>
                    <a:pt x="1119" y="454"/>
                  </a:lnTo>
                  <a:lnTo>
                    <a:pt x="1664" y="338"/>
                  </a:lnTo>
                  <a:lnTo>
                    <a:pt x="2327" y="202"/>
                  </a:lnTo>
                  <a:lnTo>
                    <a:pt x="2320" y="202"/>
                  </a:lnTo>
                  <a:lnTo>
                    <a:pt x="1"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45"/>
            <p:cNvSpPr/>
            <p:nvPr/>
          </p:nvSpPr>
          <p:spPr>
            <a:xfrm>
              <a:off x="12425072" y="4365284"/>
              <a:ext cx="182494" cy="280261"/>
            </a:xfrm>
            <a:custGeom>
              <a:avLst/>
              <a:gdLst/>
              <a:ahLst/>
              <a:cxnLst/>
              <a:rect l="l" t="t" r="r" b="b"/>
              <a:pathLst>
                <a:path w="1086" h="1651" extrusionOk="0">
                  <a:moveTo>
                    <a:pt x="1082" y="1"/>
                  </a:moveTo>
                  <a:cubicBezTo>
                    <a:pt x="693" y="296"/>
                    <a:pt x="384" y="525"/>
                    <a:pt x="158" y="690"/>
                  </a:cubicBezTo>
                  <a:cubicBezTo>
                    <a:pt x="127" y="715"/>
                    <a:pt x="95" y="739"/>
                    <a:pt x="65" y="760"/>
                  </a:cubicBezTo>
                  <a:lnTo>
                    <a:pt x="0" y="1651"/>
                  </a:lnTo>
                  <a:lnTo>
                    <a:pt x="0" y="1651"/>
                  </a:lnTo>
                  <a:lnTo>
                    <a:pt x="13" y="1642"/>
                  </a:lnTo>
                  <a:lnTo>
                    <a:pt x="153" y="1542"/>
                  </a:lnTo>
                  <a:cubicBezTo>
                    <a:pt x="151" y="1535"/>
                    <a:pt x="151" y="1526"/>
                    <a:pt x="151" y="1517"/>
                  </a:cubicBezTo>
                  <a:cubicBezTo>
                    <a:pt x="151" y="1488"/>
                    <a:pt x="246" y="1423"/>
                    <a:pt x="439" y="1321"/>
                  </a:cubicBezTo>
                  <a:cubicBezTo>
                    <a:pt x="472" y="1304"/>
                    <a:pt x="505" y="1286"/>
                    <a:pt x="539" y="1268"/>
                  </a:cubicBezTo>
                  <a:cubicBezTo>
                    <a:pt x="723" y="1137"/>
                    <a:pt x="881" y="1023"/>
                    <a:pt x="1012" y="923"/>
                  </a:cubicBezTo>
                  <a:lnTo>
                    <a:pt x="1035" y="906"/>
                  </a:lnTo>
                  <a:lnTo>
                    <a:pt x="1044" y="516"/>
                  </a:lnTo>
                  <a:lnTo>
                    <a:pt x="1086" y="1"/>
                  </a:lnTo>
                  <a:close/>
                </a:path>
              </a:pathLst>
            </a:custGeom>
            <a:solidFill>
              <a:srgbClr val="9FDCF4">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45"/>
            <p:cNvSpPr/>
            <p:nvPr/>
          </p:nvSpPr>
          <p:spPr>
            <a:xfrm>
              <a:off x="9967287" y="4439463"/>
              <a:ext cx="2468880" cy="254289"/>
            </a:xfrm>
            <a:custGeom>
              <a:avLst/>
              <a:gdLst/>
              <a:ahLst/>
              <a:cxnLst/>
              <a:rect l="l" t="t" r="r" b="b"/>
              <a:pathLst>
                <a:path w="14692" h="1498" extrusionOk="0">
                  <a:moveTo>
                    <a:pt x="1753" y="331"/>
                  </a:moveTo>
                  <a:cubicBezTo>
                    <a:pt x="1842" y="331"/>
                    <a:pt x="1885" y="393"/>
                    <a:pt x="1883" y="516"/>
                  </a:cubicBezTo>
                  <a:cubicBezTo>
                    <a:pt x="1885" y="574"/>
                    <a:pt x="1873" y="632"/>
                    <a:pt x="1850" y="684"/>
                  </a:cubicBezTo>
                  <a:cubicBezTo>
                    <a:pt x="1820" y="754"/>
                    <a:pt x="1769" y="789"/>
                    <a:pt x="1701" y="789"/>
                  </a:cubicBezTo>
                  <a:cubicBezTo>
                    <a:pt x="1627" y="789"/>
                    <a:pt x="1576" y="761"/>
                    <a:pt x="1548" y="709"/>
                  </a:cubicBezTo>
                  <a:cubicBezTo>
                    <a:pt x="1536" y="653"/>
                    <a:pt x="1531" y="623"/>
                    <a:pt x="1531" y="619"/>
                  </a:cubicBezTo>
                  <a:cubicBezTo>
                    <a:pt x="1531" y="451"/>
                    <a:pt x="1589" y="356"/>
                    <a:pt x="1708" y="335"/>
                  </a:cubicBezTo>
                  <a:cubicBezTo>
                    <a:pt x="1724" y="332"/>
                    <a:pt x="1739" y="331"/>
                    <a:pt x="1753" y="331"/>
                  </a:cubicBezTo>
                  <a:close/>
                  <a:moveTo>
                    <a:pt x="12677" y="453"/>
                  </a:moveTo>
                  <a:cubicBezTo>
                    <a:pt x="12760" y="453"/>
                    <a:pt x="12801" y="512"/>
                    <a:pt x="12800" y="628"/>
                  </a:cubicBezTo>
                  <a:cubicBezTo>
                    <a:pt x="12800" y="667"/>
                    <a:pt x="12782" y="719"/>
                    <a:pt x="12745" y="786"/>
                  </a:cubicBezTo>
                  <a:cubicBezTo>
                    <a:pt x="12698" y="868"/>
                    <a:pt x="12645" y="910"/>
                    <a:pt x="12586" y="910"/>
                  </a:cubicBezTo>
                  <a:cubicBezTo>
                    <a:pt x="12519" y="910"/>
                    <a:pt x="12472" y="882"/>
                    <a:pt x="12447" y="828"/>
                  </a:cubicBezTo>
                  <a:cubicBezTo>
                    <a:pt x="12435" y="770"/>
                    <a:pt x="12430" y="740"/>
                    <a:pt x="12430" y="735"/>
                  </a:cubicBezTo>
                  <a:cubicBezTo>
                    <a:pt x="12430" y="584"/>
                    <a:pt x="12493" y="493"/>
                    <a:pt x="12616" y="462"/>
                  </a:cubicBezTo>
                  <a:cubicBezTo>
                    <a:pt x="12638" y="456"/>
                    <a:pt x="12658" y="453"/>
                    <a:pt x="12677" y="453"/>
                  </a:cubicBezTo>
                  <a:close/>
                  <a:moveTo>
                    <a:pt x="5213" y="502"/>
                  </a:moveTo>
                  <a:cubicBezTo>
                    <a:pt x="5242" y="502"/>
                    <a:pt x="5275" y="507"/>
                    <a:pt x="5312" y="516"/>
                  </a:cubicBezTo>
                  <a:cubicBezTo>
                    <a:pt x="5484" y="562"/>
                    <a:pt x="5570" y="637"/>
                    <a:pt x="5570" y="742"/>
                  </a:cubicBezTo>
                  <a:cubicBezTo>
                    <a:pt x="5568" y="777"/>
                    <a:pt x="5556" y="814"/>
                    <a:pt x="5533" y="842"/>
                  </a:cubicBezTo>
                  <a:lnTo>
                    <a:pt x="5535" y="842"/>
                  </a:lnTo>
                  <a:cubicBezTo>
                    <a:pt x="5506" y="884"/>
                    <a:pt x="5459" y="910"/>
                    <a:pt x="5408" y="910"/>
                  </a:cubicBezTo>
                  <a:cubicBezTo>
                    <a:pt x="5407" y="910"/>
                    <a:pt x="5405" y="910"/>
                    <a:pt x="5403" y="910"/>
                  </a:cubicBezTo>
                  <a:cubicBezTo>
                    <a:pt x="5170" y="910"/>
                    <a:pt x="5054" y="835"/>
                    <a:pt x="5054" y="682"/>
                  </a:cubicBezTo>
                  <a:cubicBezTo>
                    <a:pt x="5054" y="563"/>
                    <a:pt x="5107" y="502"/>
                    <a:pt x="5213" y="502"/>
                  </a:cubicBezTo>
                  <a:close/>
                  <a:moveTo>
                    <a:pt x="3641" y="211"/>
                  </a:moveTo>
                  <a:cubicBezTo>
                    <a:pt x="3762" y="223"/>
                    <a:pt x="3973" y="281"/>
                    <a:pt x="4274" y="383"/>
                  </a:cubicBezTo>
                  <a:cubicBezTo>
                    <a:pt x="4646" y="507"/>
                    <a:pt x="4830" y="614"/>
                    <a:pt x="4830" y="704"/>
                  </a:cubicBezTo>
                  <a:cubicBezTo>
                    <a:pt x="4834" y="788"/>
                    <a:pt x="4783" y="865"/>
                    <a:pt x="4704" y="896"/>
                  </a:cubicBezTo>
                  <a:cubicBezTo>
                    <a:pt x="4606" y="942"/>
                    <a:pt x="4429" y="965"/>
                    <a:pt x="4173" y="965"/>
                  </a:cubicBezTo>
                  <a:cubicBezTo>
                    <a:pt x="3485" y="965"/>
                    <a:pt x="2974" y="921"/>
                    <a:pt x="2637" y="837"/>
                  </a:cubicBezTo>
                  <a:cubicBezTo>
                    <a:pt x="2334" y="758"/>
                    <a:pt x="2183" y="649"/>
                    <a:pt x="2183" y="511"/>
                  </a:cubicBezTo>
                  <a:cubicBezTo>
                    <a:pt x="2183" y="411"/>
                    <a:pt x="2242" y="342"/>
                    <a:pt x="2363" y="306"/>
                  </a:cubicBezTo>
                  <a:cubicBezTo>
                    <a:pt x="2437" y="281"/>
                    <a:pt x="2642" y="249"/>
                    <a:pt x="2977" y="211"/>
                  </a:cubicBezTo>
                  <a:close/>
                  <a:moveTo>
                    <a:pt x="11624" y="329"/>
                  </a:moveTo>
                  <a:cubicBezTo>
                    <a:pt x="11807" y="329"/>
                    <a:pt x="11960" y="350"/>
                    <a:pt x="12084" y="395"/>
                  </a:cubicBezTo>
                  <a:cubicBezTo>
                    <a:pt x="12262" y="456"/>
                    <a:pt x="12351" y="553"/>
                    <a:pt x="12351" y="686"/>
                  </a:cubicBezTo>
                  <a:cubicBezTo>
                    <a:pt x="12351" y="763"/>
                    <a:pt x="12326" y="821"/>
                    <a:pt x="12277" y="863"/>
                  </a:cubicBezTo>
                  <a:cubicBezTo>
                    <a:pt x="12193" y="930"/>
                    <a:pt x="12034" y="965"/>
                    <a:pt x="11800" y="965"/>
                  </a:cubicBezTo>
                  <a:cubicBezTo>
                    <a:pt x="11418" y="965"/>
                    <a:pt x="11129" y="935"/>
                    <a:pt x="10933" y="877"/>
                  </a:cubicBezTo>
                  <a:cubicBezTo>
                    <a:pt x="10750" y="826"/>
                    <a:pt x="10659" y="754"/>
                    <a:pt x="10659" y="661"/>
                  </a:cubicBezTo>
                  <a:cubicBezTo>
                    <a:pt x="10659" y="581"/>
                    <a:pt x="10747" y="507"/>
                    <a:pt x="10924" y="442"/>
                  </a:cubicBezTo>
                  <a:cubicBezTo>
                    <a:pt x="11111" y="377"/>
                    <a:pt x="11306" y="341"/>
                    <a:pt x="11504" y="332"/>
                  </a:cubicBezTo>
                  <a:cubicBezTo>
                    <a:pt x="11545" y="330"/>
                    <a:pt x="11585" y="329"/>
                    <a:pt x="11624" y="329"/>
                  </a:cubicBezTo>
                  <a:close/>
                  <a:moveTo>
                    <a:pt x="2813" y="1"/>
                  </a:moveTo>
                  <a:cubicBezTo>
                    <a:pt x="2162" y="1"/>
                    <a:pt x="1224" y="10"/>
                    <a:pt x="0" y="27"/>
                  </a:cubicBezTo>
                  <a:lnTo>
                    <a:pt x="65" y="768"/>
                  </a:lnTo>
                  <a:lnTo>
                    <a:pt x="109" y="1166"/>
                  </a:lnTo>
                  <a:cubicBezTo>
                    <a:pt x="126" y="1165"/>
                    <a:pt x="146" y="1164"/>
                    <a:pt x="168" y="1164"/>
                  </a:cubicBezTo>
                  <a:cubicBezTo>
                    <a:pt x="231" y="1164"/>
                    <a:pt x="314" y="1171"/>
                    <a:pt x="419" y="1184"/>
                  </a:cubicBezTo>
                  <a:cubicBezTo>
                    <a:pt x="1003" y="1256"/>
                    <a:pt x="1350" y="1296"/>
                    <a:pt x="1459" y="1305"/>
                  </a:cubicBezTo>
                  <a:cubicBezTo>
                    <a:pt x="1441" y="1308"/>
                    <a:pt x="1419" y="1312"/>
                    <a:pt x="1394" y="1314"/>
                  </a:cubicBezTo>
                  <a:cubicBezTo>
                    <a:pt x="2334" y="1382"/>
                    <a:pt x="3273" y="1433"/>
                    <a:pt x="4213" y="1470"/>
                  </a:cubicBezTo>
                  <a:cubicBezTo>
                    <a:pt x="4277" y="1439"/>
                    <a:pt x="4346" y="1423"/>
                    <a:pt x="4415" y="1423"/>
                  </a:cubicBezTo>
                  <a:cubicBezTo>
                    <a:pt x="4425" y="1423"/>
                    <a:pt x="4434" y="1423"/>
                    <a:pt x="4444" y="1424"/>
                  </a:cubicBezTo>
                  <a:cubicBezTo>
                    <a:pt x="4518" y="1429"/>
                    <a:pt x="4592" y="1438"/>
                    <a:pt x="4664" y="1450"/>
                  </a:cubicBezTo>
                  <a:cubicBezTo>
                    <a:pt x="4690" y="1450"/>
                    <a:pt x="4772" y="1456"/>
                    <a:pt x="4912" y="1463"/>
                  </a:cubicBezTo>
                  <a:cubicBezTo>
                    <a:pt x="5053" y="1471"/>
                    <a:pt x="5135" y="1475"/>
                    <a:pt x="5160" y="1478"/>
                  </a:cubicBezTo>
                  <a:lnTo>
                    <a:pt x="6119" y="1484"/>
                  </a:lnTo>
                  <a:lnTo>
                    <a:pt x="6198" y="1498"/>
                  </a:lnTo>
                  <a:lnTo>
                    <a:pt x="7733" y="1498"/>
                  </a:lnTo>
                  <a:cubicBezTo>
                    <a:pt x="7788" y="1482"/>
                    <a:pt x="7945" y="1464"/>
                    <a:pt x="8208" y="1442"/>
                  </a:cubicBezTo>
                  <a:lnTo>
                    <a:pt x="9286" y="1442"/>
                  </a:lnTo>
                  <a:cubicBezTo>
                    <a:pt x="9464" y="1421"/>
                    <a:pt x="9581" y="1407"/>
                    <a:pt x="9641" y="1401"/>
                  </a:cubicBezTo>
                  <a:cubicBezTo>
                    <a:pt x="9865" y="1385"/>
                    <a:pt x="10179" y="1375"/>
                    <a:pt x="10586" y="1373"/>
                  </a:cubicBezTo>
                  <a:lnTo>
                    <a:pt x="11744" y="1371"/>
                  </a:lnTo>
                  <a:cubicBezTo>
                    <a:pt x="11759" y="1368"/>
                    <a:pt x="11787" y="1367"/>
                    <a:pt x="11827" y="1367"/>
                  </a:cubicBezTo>
                  <a:cubicBezTo>
                    <a:pt x="11879" y="1367"/>
                    <a:pt x="11952" y="1369"/>
                    <a:pt x="12044" y="1373"/>
                  </a:cubicBezTo>
                  <a:lnTo>
                    <a:pt x="12058" y="1377"/>
                  </a:lnTo>
                  <a:cubicBezTo>
                    <a:pt x="12065" y="1378"/>
                    <a:pt x="12070" y="1382"/>
                    <a:pt x="12072" y="1389"/>
                  </a:cubicBezTo>
                  <a:cubicBezTo>
                    <a:pt x="12063" y="1392"/>
                    <a:pt x="12051" y="1396"/>
                    <a:pt x="12039" y="1399"/>
                  </a:cubicBezTo>
                  <a:cubicBezTo>
                    <a:pt x="12900" y="1350"/>
                    <a:pt x="13762" y="1289"/>
                    <a:pt x="14625" y="1214"/>
                  </a:cubicBezTo>
                  <a:lnTo>
                    <a:pt x="14691" y="323"/>
                  </a:lnTo>
                  <a:lnTo>
                    <a:pt x="11667" y="127"/>
                  </a:lnTo>
                  <a:lnTo>
                    <a:pt x="7556" y="376"/>
                  </a:lnTo>
                  <a:cubicBezTo>
                    <a:pt x="6215" y="248"/>
                    <a:pt x="4930" y="127"/>
                    <a:pt x="3699" y="11"/>
                  </a:cubicBezTo>
                  <a:cubicBezTo>
                    <a:pt x="3516" y="4"/>
                    <a:pt x="3220" y="1"/>
                    <a:pt x="2813" y="1"/>
                  </a:cubicBezTo>
                  <a:close/>
                </a:path>
              </a:pathLst>
            </a:custGeom>
            <a:solidFill>
              <a:srgbClr val="9FDCF4">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45"/>
            <p:cNvSpPr/>
            <p:nvPr/>
          </p:nvSpPr>
          <p:spPr>
            <a:xfrm>
              <a:off x="11593767" y="4689158"/>
              <a:ext cx="130905" cy="4583"/>
            </a:xfrm>
            <a:custGeom>
              <a:avLst/>
              <a:gdLst/>
              <a:ahLst/>
              <a:cxnLst/>
              <a:rect l="l" t="t" r="r" b="b"/>
              <a:pathLst>
                <a:path w="779" h="27" extrusionOk="0">
                  <a:moveTo>
                    <a:pt x="779" y="0"/>
                  </a:moveTo>
                  <a:cubicBezTo>
                    <a:pt x="486" y="2"/>
                    <a:pt x="226" y="11"/>
                    <a:pt x="0" y="27"/>
                  </a:cubicBezTo>
                  <a:cubicBezTo>
                    <a:pt x="260" y="20"/>
                    <a:pt x="519" y="11"/>
                    <a:pt x="779" y="0"/>
                  </a:cubicBezTo>
                  <a:close/>
                </a:path>
              </a:pathLst>
            </a:custGeom>
            <a:solidFill>
              <a:srgbClr val="9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5"/>
            <p:cNvSpPr/>
            <p:nvPr/>
          </p:nvSpPr>
          <p:spPr>
            <a:xfrm>
              <a:off x="9967287" y="4421300"/>
              <a:ext cx="2484676" cy="81990"/>
            </a:xfrm>
            <a:custGeom>
              <a:avLst/>
              <a:gdLst/>
              <a:ahLst/>
              <a:cxnLst/>
              <a:rect l="l" t="t" r="r" b="b"/>
              <a:pathLst>
                <a:path w="14786" h="483" extrusionOk="0">
                  <a:moveTo>
                    <a:pt x="2767" y="1"/>
                  </a:moveTo>
                  <a:cubicBezTo>
                    <a:pt x="2220" y="1"/>
                    <a:pt x="1479" y="6"/>
                    <a:pt x="544" y="18"/>
                  </a:cubicBezTo>
                  <a:lnTo>
                    <a:pt x="0" y="134"/>
                  </a:lnTo>
                  <a:cubicBezTo>
                    <a:pt x="1224" y="117"/>
                    <a:pt x="2162" y="108"/>
                    <a:pt x="2814" y="108"/>
                  </a:cubicBezTo>
                  <a:cubicBezTo>
                    <a:pt x="3221" y="108"/>
                    <a:pt x="3517" y="111"/>
                    <a:pt x="3701" y="118"/>
                  </a:cubicBezTo>
                  <a:cubicBezTo>
                    <a:pt x="4930" y="232"/>
                    <a:pt x="6215" y="355"/>
                    <a:pt x="7558" y="483"/>
                  </a:cubicBezTo>
                  <a:lnTo>
                    <a:pt x="11669" y="234"/>
                  </a:lnTo>
                  <a:lnTo>
                    <a:pt x="14693" y="430"/>
                  </a:lnTo>
                  <a:cubicBezTo>
                    <a:pt x="14723" y="407"/>
                    <a:pt x="14754" y="385"/>
                    <a:pt x="14786" y="358"/>
                  </a:cubicBezTo>
                  <a:lnTo>
                    <a:pt x="11667" y="127"/>
                  </a:lnTo>
                  <a:lnTo>
                    <a:pt x="7556" y="376"/>
                  </a:lnTo>
                  <a:cubicBezTo>
                    <a:pt x="6215" y="248"/>
                    <a:pt x="4930" y="127"/>
                    <a:pt x="3699" y="11"/>
                  </a:cubicBezTo>
                  <a:cubicBezTo>
                    <a:pt x="3509" y="4"/>
                    <a:pt x="3198" y="1"/>
                    <a:pt x="2767" y="1"/>
                  </a:cubicBezTo>
                  <a:close/>
                </a:path>
              </a:pathLst>
            </a:custGeom>
            <a:solidFill>
              <a:srgbClr val="EF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45"/>
            <p:cNvSpPr/>
            <p:nvPr/>
          </p:nvSpPr>
          <p:spPr>
            <a:xfrm>
              <a:off x="9779584" y="4060422"/>
              <a:ext cx="3062238" cy="424721"/>
            </a:xfrm>
            <a:custGeom>
              <a:avLst/>
              <a:gdLst/>
              <a:ahLst/>
              <a:cxnLst/>
              <a:rect l="l" t="t" r="r" b="b"/>
              <a:pathLst>
                <a:path w="18223" h="2502" extrusionOk="0">
                  <a:moveTo>
                    <a:pt x="11515" y="0"/>
                  </a:moveTo>
                  <a:lnTo>
                    <a:pt x="9094" y="42"/>
                  </a:lnTo>
                  <a:cubicBezTo>
                    <a:pt x="8601" y="30"/>
                    <a:pt x="8149" y="25"/>
                    <a:pt x="7732" y="25"/>
                  </a:cubicBezTo>
                  <a:cubicBezTo>
                    <a:pt x="6124" y="188"/>
                    <a:pt x="4631" y="344"/>
                    <a:pt x="3254" y="489"/>
                  </a:cubicBezTo>
                  <a:cubicBezTo>
                    <a:pt x="2839" y="535"/>
                    <a:pt x="2448" y="577"/>
                    <a:pt x="2085" y="615"/>
                  </a:cubicBezTo>
                  <a:lnTo>
                    <a:pt x="1" y="1806"/>
                  </a:lnTo>
                  <a:lnTo>
                    <a:pt x="2320" y="2007"/>
                  </a:lnTo>
                  <a:lnTo>
                    <a:pt x="2327" y="2007"/>
                  </a:lnTo>
                  <a:lnTo>
                    <a:pt x="1664" y="2142"/>
                  </a:lnTo>
                  <a:cubicBezTo>
                    <a:pt x="2582" y="2132"/>
                    <a:pt x="3313" y="2126"/>
                    <a:pt x="3858" y="2126"/>
                  </a:cubicBezTo>
                  <a:cubicBezTo>
                    <a:pt x="4303" y="2126"/>
                    <a:pt x="4623" y="2130"/>
                    <a:pt x="4818" y="2137"/>
                  </a:cubicBezTo>
                  <a:cubicBezTo>
                    <a:pt x="6047" y="2253"/>
                    <a:pt x="7334" y="2374"/>
                    <a:pt x="8675" y="2502"/>
                  </a:cubicBezTo>
                  <a:lnTo>
                    <a:pt x="12788" y="2253"/>
                  </a:lnTo>
                  <a:lnTo>
                    <a:pt x="15903" y="2484"/>
                  </a:lnTo>
                  <a:cubicBezTo>
                    <a:pt x="16129" y="2321"/>
                    <a:pt x="16436" y="2092"/>
                    <a:pt x="16827" y="1795"/>
                  </a:cubicBezTo>
                  <a:cubicBezTo>
                    <a:pt x="16632" y="1764"/>
                    <a:pt x="16350" y="1720"/>
                    <a:pt x="15984" y="1669"/>
                  </a:cubicBezTo>
                  <a:cubicBezTo>
                    <a:pt x="16143" y="1623"/>
                    <a:pt x="16401" y="1546"/>
                    <a:pt x="16759" y="1439"/>
                  </a:cubicBezTo>
                  <a:cubicBezTo>
                    <a:pt x="17156" y="1320"/>
                    <a:pt x="17458" y="1231"/>
                    <a:pt x="17660" y="1169"/>
                  </a:cubicBezTo>
                  <a:cubicBezTo>
                    <a:pt x="18030" y="889"/>
                    <a:pt x="18217" y="749"/>
                    <a:pt x="18222" y="745"/>
                  </a:cubicBezTo>
                  <a:cubicBezTo>
                    <a:pt x="17300" y="598"/>
                    <a:pt x="16043" y="387"/>
                    <a:pt x="14450" y="112"/>
                  </a:cubicBezTo>
                  <a:cubicBezTo>
                    <a:pt x="14425" y="107"/>
                    <a:pt x="14401" y="102"/>
                    <a:pt x="14376" y="98"/>
                  </a:cubicBezTo>
                  <a:cubicBezTo>
                    <a:pt x="14188" y="89"/>
                    <a:pt x="13724" y="72"/>
                    <a:pt x="12986" y="42"/>
                  </a:cubicBezTo>
                  <a:cubicBezTo>
                    <a:pt x="12314" y="14"/>
                    <a:pt x="11825" y="0"/>
                    <a:pt x="11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45"/>
            <p:cNvSpPr/>
            <p:nvPr/>
          </p:nvSpPr>
          <p:spPr>
            <a:xfrm>
              <a:off x="12465066" y="4258854"/>
              <a:ext cx="281807" cy="194197"/>
            </a:xfrm>
            <a:custGeom>
              <a:avLst/>
              <a:gdLst/>
              <a:ahLst/>
              <a:cxnLst/>
              <a:rect l="l" t="t" r="r" b="b"/>
              <a:pathLst>
                <a:path w="1677" h="1144" extrusionOk="0">
                  <a:moveTo>
                    <a:pt x="1271" y="263"/>
                  </a:moveTo>
                  <a:cubicBezTo>
                    <a:pt x="1393" y="263"/>
                    <a:pt x="1454" y="382"/>
                    <a:pt x="1454" y="619"/>
                  </a:cubicBezTo>
                  <a:cubicBezTo>
                    <a:pt x="1454" y="658"/>
                    <a:pt x="1428" y="714"/>
                    <a:pt x="1372" y="784"/>
                  </a:cubicBezTo>
                  <a:cubicBezTo>
                    <a:pt x="1305" y="872"/>
                    <a:pt x="1230" y="916"/>
                    <a:pt x="1147" y="916"/>
                  </a:cubicBezTo>
                  <a:cubicBezTo>
                    <a:pt x="1067" y="916"/>
                    <a:pt x="1011" y="852"/>
                    <a:pt x="981" y="726"/>
                  </a:cubicBezTo>
                  <a:cubicBezTo>
                    <a:pt x="967" y="600"/>
                    <a:pt x="960" y="533"/>
                    <a:pt x="960" y="526"/>
                  </a:cubicBezTo>
                  <a:cubicBezTo>
                    <a:pt x="960" y="481"/>
                    <a:pt x="984" y="432"/>
                    <a:pt x="1035" y="379"/>
                  </a:cubicBezTo>
                  <a:cubicBezTo>
                    <a:pt x="1083" y="326"/>
                    <a:pt x="1142" y="290"/>
                    <a:pt x="1209" y="272"/>
                  </a:cubicBezTo>
                  <a:cubicBezTo>
                    <a:pt x="1231" y="266"/>
                    <a:pt x="1252" y="263"/>
                    <a:pt x="1271" y="263"/>
                  </a:cubicBezTo>
                  <a:close/>
                  <a:moveTo>
                    <a:pt x="1677" y="0"/>
                  </a:moveTo>
                  <a:cubicBezTo>
                    <a:pt x="1475" y="62"/>
                    <a:pt x="1174" y="151"/>
                    <a:pt x="776" y="270"/>
                  </a:cubicBezTo>
                  <a:cubicBezTo>
                    <a:pt x="418" y="377"/>
                    <a:pt x="160" y="454"/>
                    <a:pt x="1" y="500"/>
                  </a:cubicBezTo>
                  <a:cubicBezTo>
                    <a:pt x="367" y="551"/>
                    <a:pt x="650" y="595"/>
                    <a:pt x="844" y="626"/>
                  </a:cubicBezTo>
                  <a:cubicBezTo>
                    <a:pt x="845" y="627"/>
                    <a:pt x="845" y="628"/>
                    <a:pt x="846" y="628"/>
                  </a:cubicBezTo>
                  <a:cubicBezTo>
                    <a:pt x="846" y="628"/>
                    <a:pt x="847" y="627"/>
                    <a:pt x="848" y="626"/>
                  </a:cubicBezTo>
                  <a:lnTo>
                    <a:pt x="848" y="626"/>
                  </a:lnTo>
                  <a:lnTo>
                    <a:pt x="806" y="1143"/>
                  </a:lnTo>
                  <a:cubicBezTo>
                    <a:pt x="1051" y="1070"/>
                    <a:pt x="1314" y="986"/>
                    <a:pt x="1598" y="891"/>
                  </a:cubicBezTo>
                  <a:lnTo>
                    <a:pt x="1677"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45"/>
            <p:cNvSpPr/>
            <p:nvPr/>
          </p:nvSpPr>
          <p:spPr>
            <a:xfrm>
              <a:off x="9842264" y="4411964"/>
              <a:ext cx="103682" cy="113734"/>
            </a:xfrm>
            <a:custGeom>
              <a:avLst/>
              <a:gdLst/>
              <a:ahLst/>
              <a:cxnLst/>
              <a:rect l="l" t="t" r="r" b="b"/>
              <a:pathLst>
                <a:path w="617" h="670" extrusionOk="0">
                  <a:moveTo>
                    <a:pt x="154" y="1"/>
                  </a:moveTo>
                  <a:cubicBezTo>
                    <a:pt x="52" y="1"/>
                    <a:pt x="1" y="113"/>
                    <a:pt x="1" y="336"/>
                  </a:cubicBezTo>
                  <a:cubicBezTo>
                    <a:pt x="1" y="345"/>
                    <a:pt x="1" y="403"/>
                    <a:pt x="3" y="511"/>
                  </a:cubicBezTo>
                  <a:cubicBezTo>
                    <a:pt x="36" y="617"/>
                    <a:pt x="138" y="667"/>
                    <a:pt x="308" y="669"/>
                  </a:cubicBezTo>
                  <a:cubicBezTo>
                    <a:pt x="444" y="669"/>
                    <a:pt x="536" y="643"/>
                    <a:pt x="581" y="589"/>
                  </a:cubicBezTo>
                  <a:cubicBezTo>
                    <a:pt x="606" y="560"/>
                    <a:pt x="616" y="518"/>
                    <a:pt x="616" y="461"/>
                  </a:cubicBezTo>
                  <a:cubicBezTo>
                    <a:pt x="616" y="417"/>
                    <a:pt x="585" y="354"/>
                    <a:pt x="522" y="268"/>
                  </a:cubicBezTo>
                  <a:cubicBezTo>
                    <a:pt x="464" y="187"/>
                    <a:pt x="392" y="117"/>
                    <a:pt x="309" y="61"/>
                  </a:cubicBezTo>
                  <a:cubicBezTo>
                    <a:pt x="249" y="21"/>
                    <a:pt x="197" y="1"/>
                    <a:pt x="154"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45"/>
            <p:cNvSpPr/>
            <p:nvPr/>
          </p:nvSpPr>
          <p:spPr>
            <a:xfrm>
              <a:off x="12626219" y="4303158"/>
              <a:ext cx="83349" cy="111188"/>
            </a:xfrm>
            <a:custGeom>
              <a:avLst/>
              <a:gdLst/>
              <a:ahLst/>
              <a:cxnLst/>
              <a:rect l="l" t="t" r="r" b="b"/>
              <a:pathLst>
                <a:path w="496" h="655" extrusionOk="0">
                  <a:moveTo>
                    <a:pt x="313" y="0"/>
                  </a:moveTo>
                  <a:cubicBezTo>
                    <a:pt x="293" y="0"/>
                    <a:pt x="272" y="3"/>
                    <a:pt x="250" y="9"/>
                  </a:cubicBezTo>
                  <a:cubicBezTo>
                    <a:pt x="183" y="29"/>
                    <a:pt x="124" y="65"/>
                    <a:pt x="78" y="116"/>
                  </a:cubicBezTo>
                  <a:cubicBezTo>
                    <a:pt x="25" y="171"/>
                    <a:pt x="1" y="220"/>
                    <a:pt x="1" y="265"/>
                  </a:cubicBezTo>
                  <a:cubicBezTo>
                    <a:pt x="1" y="271"/>
                    <a:pt x="8" y="337"/>
                    <a:pt x="22" y="463"/>
                  </a:cubicBezTo>
                  <a:cubicBezTo>
                    <a:pt x="52" y="591"/>
                    <a:pt x="108" y="655"/>
                    <a:pt x="190" y="655"/>
                  </a:cubicBezTo>
                  <a:cubicBezTo>
                    <a:pt x="273" y="655"/>
                    <a:pt x="346" y="611"/>
                    <a:pt x="415" y="523"/>
                  </a:cubicBezTo>
                  <a:cubicBezTo>
                    <a:pt x="469" y="451"/>
                    <a:pt x="495" y="395"/>
                    <a:pt x="495" y="356"/>
                  </a:cubicBezTo>
                  <a:cubicBezTo>
                    <a:pt x="495" y="119"/>
                    <a:pt x="435" y="0"/>
                    <a:pt x="313"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45"/>
            <p:cNvSpPr/>
            <p:nvPr/>
          </p:nvSpPr>
          <p:spPr>
            <a:xfrm>
              <a:off x="10224055" y="4495479"/>
              <a:ext cx="59823" cy="78086"/>
            </a:xfrm>
            <a:custGeom>
              <a:avLst/>
              <a:gdLst/>
              <a:ahLst/>
              <a:cxnLst/>
              <a:rect l="l" t="t" r="r" b="b"/>
              <a:pathLst>
                <a:path w="356" h="460" extrusionOk="0">
                  <a:moveTo>
                    <a:pt x="224" y="1"/>
                  </a:moveTo>
                  <a:cubicBezTo>
                    <a:pt x="211" y="1"/>
                    <a:pt x="196" y="2"/>
                    <a:pt x="180" y="5"/>
                  </a:cubicBezTo>
                  <a:cubicBezTo>
                    <a:pt x="61" y="26"/>
                    <a:pt x="1" y="121"/>
                    <a:pt x="1" y="289"/>
                  </a:cubicBezTo>
                  <a:cubicBezTo>
                    <a:pt x="1" y="293"/>
                    <a:pt x="8" y="323"/>
                    <a:pt x="20" y="379"/>
                  </a:cubicBezTo>
                  <a:cubicBezTo>
                    <a:pt x="48" y="431"/>
                    <a:pt x="99" y="459"/>
                    <a:pt x="171" y="459"/>
                  </a:cubicBezTo>
                  <a:cubicBezTo>
                    <a:pt x="241" y="459"/>
                    <a:pt x="292" y="424"/>
                    <a:pt x="322" y="354"/>
                  </a:cubicBezTo>
                  <a:cubicBezTo>
                    <a:pt x="345" y="302"/>
                    <a:pt x="355" y="244"/>
                    <a:pt x="355" y="186"/>
                  </a:cubicBezTo>
                  <a:cubicBezTo>
                    <a:pt x="355" y="63"/>
                    <a:pt x="312" y="1"/>
                    <a:pt x="224"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45"/>
            <p:cNvSpPr/>
            <p:nvPr/>
          </p:nvSpPr>
          <p:spPr>
            <a:xfrm>
              <a:off x="11758113" y="4495139"/>
              <a:ext cx="284664" cy="107793"/>
            </a:xfrm>
            <a:custGeom>
              <a:avLst/>
              <a:gdLst/>
              <a:ahLst/>
              <a:cxnLst/>
              <a:rect l="l" t="t" r="r" b="b"/>
              <a:pathLst>
                <a:path w="1694" h="635" extrusionOk="0">
                  <a:moveTo>
                    <a:pt x="973" y="0"/>
                  </a:moveTo>
                  <a:cubicBezTo>
                    <a:pt x="933" y="0"/>
                    <a:pt x="891" y="2"/>
                    <a:pt x="847" y="4"/>
                  </a:cubicBezTo>
                  <a:cubicBezTo>
                    <a:pt x="649" y="11"/>
                    <a:pt x="453" y="48"/>
                    <a:pt x="267" y="113"/>
                  </a:cubicBezTo>
                  <a:cubicBezTo>
                    <a:pt x="88" y="179"/>
                    <a:pt x="0" y="251"/>
                    <a:pt x="0" y="332"/>
                  </a:cubicBezTo>
                  <a:cubicBezTo>
                    <a:pt x="0" y="425"/>
                    <a:pt x="92" y="498"/>
                    <a:pt x="274" y="549"/>
                  </a:cubicBezTo>
                  <a:cubicBezTo>
                    <a:pt x="472" y="607"/>
                    <a:pt x="761" y="635"/>
                    <a:pt x="1143" y="635"/>
                  </a:cubicBezTo>
                  <a:cubicBezTo>
                    <a:pt x="1377" y="635"/>
                    <a:pt x="1534" y="602"/>
                    <a:pt x="1619" y="535"/>
                  </a:cubicBezTo>
                  <a:cubicBezTo>
                    <a:pt x="1668" y="493"/>
                    <a:pt x="1694" y="433"/>
                    <a:pt x="1694" y="356"/>
                  </a:cubicBezTo>
                  <a:cubicBezTo>
                    <a:pt x="1694" y="225"/>
                    <a:pt x="1605" y="127"/>
                    <a:pt x="1427" y="65"/>
                  </a:cubicBezTo>
                  <a:cubicBezTo>
                    <a:pt x="1303" y="22"/>
                    <a:pt x="1152" y="0"/>
                    <a:pt x="973"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45"/>
            <p:cNvSpPr/>
            <p:nvPr/>
          </p:nvSpPr>
          <p:spPr>
            <a:xfrm>
              <a:off x="12055884" y="4516358"/>
              <a:ext cx="62344" cy="77747"/>
            </a:xfrm>
            <a:custGeom>
              <a:avLst/>
              <a:gdLst/>
              <a:ahLst/>
              <a:cxnLst/>
              <a:rect l="l" t="t" r="r" b="b"/>
              <a:pathLst>
                <a:path w="371" h="458" extrusionOk="0">
                  <a:moveTo>
                    <a:pt x="247" y="0"/>
                  </a:moveTo>
                  <a:cubicBezTo>
                    <a:pt x="229" y="0"/>
                    <a:pt x="209" y="3"/>
                    <a:pt x="187" y="9"/>
                  </a:cubicBezTo>
                  <a:cubicBezTo>
                    <a:pt x="64" y="40"/>
                    <a:pt x="1" y="131"/>
                    <a:pt x="1" y="282"/>
                  </a:cubicBezTo>
                  <a:cubicBezTo>
                    <a:pt x="1" y="286"/>
                    <a:pt x="6" y="317"/>
                    <a:pt x="17" y="375"/>
                  </a:cubicBezTo>
                  <a:cubicBezTo>
                    <a:pt x="43" y="429"/>
                    <a:pt x="90" y="457"/>
                    <a:pt x="157" y="457"/>
                  </a:cubicBezTo>
                  <a:cubicBezTo>
                    <a:pt x="215" y="457"/>
                    <a:pt x="269" y="415"/>
                    <a:pt x="316" y="333"/>
                  </a:cubicBezTo>
                  <a:cubicBezTo>
                    <a:pt x="353" y="266"/>
                    <a:pt x="371" y="214"/>
                    <a:pt x="371" y="175"/>
                  </a:cubicBezTo>
                  <a:cubicBezTo>
                    <a:pt x="371" y="59"/>
                    <a:pt x="330" y="0"/>
                    <a:pt x="247"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45"/>
            <p:cNvSpPr/>
            <p:nvPr/>
          </p:nvSpPr>
          <p:spPr>
            <a:xfrm>
              <a:off x="10333787" y="4475109"/>
              <a:ext cx="445817" cy="128163"/>
            </a:xfrm>
            <a:custGeom>
              <a:avLst/>
              <a:gdLst/>
              <a:ahLst/>
              <a:cxnLst/>
              <a:rect l="l" t="t" r="r" b="b"/>
              <a:pathLst>
                <a:path w="2653" h="755" extrusionOk="0">
                  <a:moveTo>
                    <a:pt x="794" y="1"/>
                  </a:moveTo>
                  <a:cubicBezTo>
                    <a:pt x="461" y="39"/>
                    <a:pt x="256" y="71"/>
                    <a:pt x="181" y="96"/>
                  </a:cubicBezTo>
                  <a:cubicBezTo>
                    <a:pt x="61" y="132"/>
                    <a:pt x="0" y="201"/>
                    <a:pt x="0" y="301"/>
                  </a:cubicBezTo>
                  <a:cubicBezTo>
                    <a:pt x="0" y="439"/>
                    <a:pt x="153" y="548"/>
                    <a:pt x="456" y="627"/>
                  </a:cubicBezTo>
                  <a:cubicBezTo>
                    <a:pt x="793" y="711"/>
                    <a:pt x="1304" y="755"/>
                    <a:pt x="1992" y="755"/>
                  </a:cubicBezTo>
                  <a:cubicBezTo>
                    <a:pt x="2248" y="755"/>
                    <a:pt x="2425" y="732"/>
                    <a:pt x="2523" y="686"/>
                  </a:cubicBezTo>
                  <a:cubicBezTo>
                    <a:pt x="2602" y="655"/>
                    <a:pt x="2653" y="578"/>
                    <a:pt x="2649" y="494"/>
                  </a:cubicBezTo>
                  <a:cubicBezTo>
                    <a:pt x="2649" y="404"/>
                    <a:pt x="2463" y="297"/>
                    <a:pt x="2093" y="173"/>
                  </a:cubicBezTo>
                  <a:cubicBezTo>
                    <a:pt x="1792" y="71"/>
                    <a:pt x="1581" y="13"/>
                    <a:pt x="1460"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45"/>
            <p:cNvSpPr/>
            <p:nvPr/>
          </p:nvSpPr>
          <p:spPr>
            <a:xfrm>
              <a:off x="10816908" y="4524505"/>
              <a:ext cx="86374" cy="69599"/>
            </a:xfrm>
            <a:custGeom>
              <a:avLst/>
              <a:gdLst/>
              <a:ahLst/>
              <a:cxnLst/>
              <a:rect l="l" t="t" r="r" b="b"/>
              <a:pathLst>
                <a:path w="514" h="410" extrusionOk="0">
                  <a:moveTo>
                    <a:pt x="156" y="0"/>
                  </a:moveTo>
                  <a:cubicBezTo>
                    <a:pt x="53" y="0"/>
                    <a:pt x="0" y="61"/>
                    <a:pt x="0" y="181"/>
                  </a:cubicBezTo>
                  <a:cubicBezTo>
                    <a:pt x="0" y="334"/>
                    <a:pt x="113" y="409"/>
                    <a:pt x="340" y="409"/>
                  </a:cubicBezTo>
                  <a:cubicBezTo>
                    <a:pt x="342" y="409"/>
                    <a:pt x="345" y="409"/>
                    <a:pt x="347" y="409"/>
                  </a:cubicBezTo>
                  <a:cubicBezTo>
                    <a:pt x="349" y="409"/>
                    <a:pt x="351" y="409"/>
                    <a:pt x="352" y="409"/>
                  </a:cubicBezTo>
                  <a:cubicBezTo>
                    <a:pt x="403" y="409"/>
                    <a:pt x="452" y="383"/>
                    <a:pt x="479" y="341"/>
                  </a:cubicBezTo>
                  <a:cubicBezTo>
                    <a:pt x="502" y="313"/>
                    <a:pt x="514" y="276"/>
                    <a:pt x="514" y="241"/>
                  </a:cubicBezTo>
                  <a:cubicBezTo>
                    <a:pt x="514" y="136"/>
                    <a:pt x="428" y="61"/>
                    <a:pt x="256" y="15"/>
                  </a:cubicBezTo>
                  <a:cubicBezTo>
                    <a:pt x="219" y="5"/>
                    <a:pt x="186" y="0"/>
                    <a:pt x="156"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45"/>
            <p:cNvSpPr/>
            <p:nvPr/>
          </p:nvSpPr>
          <p:spPr>
            <a:xfrm>
              <a:off x="12791236" y="4385824"/>
              <a:ext cx="112084" cy="84027"/>
            </a:xfrm>
            <a:custGeom>
              <a:avLst/>
              <a:gdLst/>
              <a:ahLst/>
              <a:cxnLst/>
              <a:rect l="l" t="t" r="r" b="b"/>
              <a:pathLst>
                <a:path w="667" h="495" extrusionOk="0">
                  <a:moveTo>
                    <a:pt x="647" y="1"/>
                  </a:moveTo>
                  <a:cubicBezTo>
                    <a:pt x="621" y="3"/>
                    <a:pt x="570" y="31"/>
                    <a:pt x="500" y="83"/>
                  </a:cubicBezTo>
                  <a:cubicBezTo>
                    <a:pt x="446" y="125"/>
                    <a:pt x="392" y="169"/>
                    <a:pt x="341" y="215"/>
                  </a:cubicBezTo>
                  <a:cubicBezTo>
                    <a:pt x="299" y="257"/>
                    <a:pt x="253" y="297"/>
                    <a:pt x="204" y="332"/>
                  </a:cubicBezTo>
                  <a:cubicBezTo>
                    <a:pt x="172" y="353"/>
                    <a:pt x="139" y="376"/>
                    <a:pt x="106" y="397"/>
                  </a:cubicBezTo>
                  <a:cubicBezTo>
                    <a:pt x="36" y="436"/>
                    <a:pt x="1" y="459"/>
                    <a:pt x="1" y="462"/>
                  </a:cubicBezTo>
                  <a:cubicBezTo>
                    <a:pt x="1" y="483"/>
                    <a:pt x="3" y="494"/>
                    <a:pt x="8" y="494"/>
                  </a:cubicBezTo>
                  <a:cubicBezTo>
                    <a:pt x="11" y="494"/>
                    <a:pt x="15" y="489"/>
                    <a:pt x="20" y="480"/>
                  </a:cubicBezTo>
                  <a:cubicBezTo>
                    <a:pt x="83" y="457"/>
                    <a:pt x="144" y="427"/>
                    <a:pt x="200" y="392"/>
                  </a:cubicBezTo>
                  <a:cubicBezTo>
                    <a:pt x="255" y="362"/>
                    <a:pt x="316" y="324"/>
                    <a:pt x="388" y="278"/>
                  </a:cubicBezTo>
                  <a:cubicBezTo>
                    <a:pt x="572" y="164"/>
                    <a:pt x="665" y="90"/>
                    <a:pt x="663" y="55"/>
                  </a:cubicBezTo>
                  <a:cubicBezTo>
                    <a:pt x="667" y="41"/>
                    <a:pt x="663" y="26"/>
                    <a:pt x="656" y="13"/>
                  </a:cubicBezTo>
                  <a:cubicBezTo>
                    <a:pt x="651" y="6"/>
                    <a:pt x="647" y="3"/>
                    <a:pt x="647"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45"/>
            <p:cNvSpPr/>
            <p:nvPr/>
          </p:nvSpPr>
          <p:spPr>
            <a:xfrm>
              <a:off x="12840809" y="4490556"/>
              <a:ext cx="44531" cy="30046"/>
            </a:xfrm>
            <a:custGeom>
              <a:avLst/>
              <a:gdLst/>
              <a:ahLst/>
              <a:cxnLst/>
              <a:rect l="l" t="t" r="r" b="b"/>
              <a:pathLst>
                <a:path w="265" h="177" extrusionOk="0">
                  <a:moveTo>
                    <a:pt x="169" y="0"/>
                  </a:moveTo>
                  <a:cubicBezTo>
                    <a:pt x="122" y="0"/>
                    <a:pt x="84" y="9"/>
                    <a:pt x="54" y="26"/>
                  </a:cubicBezTo>
                  <a:cubicBezTo>
                    <a:pt x="21" y="40"/>
                    <a:pt x="0" y="73"/>
                    <a:pt x="0" y="108"/>
                  </a:cubicBezTo>
                  <a:cubicBezTo>
                    <a:pt x="0" y="138"/>
                    <a:pt x="1" y="153"/>
                    <a:pt x="4" y="153"/>
                  </a:cubicBezTo>
                  <a:cubicBezTo>
                    <a:pt x="4" y="153"/>
                    <a:pt x="5" y="153"/>
                    <a:pt x="5" y="152"/>
                  </a:cubicBezTo>
                  <a:lnTo>
                    <a:pt x="68" y="176"/>
                  </a:lnTo>
                  <a:cubicBezTo>
                    <a:pt x="119" y="173"/>
                    <a:pt x="168" y="154"/>
                    <a:pt x="207" y="120"/>
                  </a:cubicBezTo>
                  <a:cubicBezTo>
                    <a:pt x="246" y="87"/>
                    <a:pt x="265" y="61"/>
                    <a:pt x="265" y="43"/>
                  </a:cubicBezTo>
                  <a:cubicBezTo>
                    <a:pt x="265" y="20"/>
                    <a:pt x="263" y="10"/>
                    <a:pt x="260" y="6"/>
                  </a:cubicBezTo>
                  <a:cubicBezTo>
                    <a:pt x="258" y="8"/>
                    <a:pt x="256" y="9"/>
                    <a:pt x="255" y="9"/>
                  </a:cubicBezTo>
                  <a:cubicBezTo>
                    <a:pt x="255" y="9"/>
                    <a:pt x="254" y="9"/>
                    <a:pt x="254" y="8"/>
                  </a:cubicBezTo>
                  <a:cubicBezTo>
                    <a:pt x="224" y="3"/>
                    <a:pt x="195" y="0"/>
                    <a:pt x="169"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45"/>
            <p:cNvSpPr/>
            <p:nvPr/>
          </p:nvSpPr>
          <p:spPr>
            <a:xfrm>
              <a:off x="9641789" y="4641969"/>
              <a:ext cx="60999" cy="28349"/>
            </a:xfrm>
            <a:custGeom>
              <a:avLst/>
              <a:gdLst/>
              <a:ahLst/>
              <a:cxnLst/>
              <a:rect l="l" t="t" r="r" b="b"/>
              <a:pathLst>
                <a:path w="363" h="167" extrusionOk="0">
                  <a:moveTo>
                    <a:pt x="63" y="1"/>
                  </a:moveTo>
                  <a:cubicBezTo>
                    <a:pt x="21" y="1"/>
                    <a:pt x="0" y="25"/>
                    <a:pt x="0" y="73"/>
                  </a:cubicBezTo>
                  <a:cubicBezTo>
                    <a:pt x="0" y="94"/>
                    <a:pt x="33" y="114"/>
                    <a:pt x="100" y="136"/>
                  </a:cubicBezTo>
                  <a:cubicBezTo>
                    <a:pt x="149" y="154"/>
                    <a:pt x="200" y="164"/>
                    <a:pt x="251" y="166"/>
                  </a:cubicBezTo>
                  <a:cubicBezTo>
                    <a:pt x="295" y="164"/>
                    <a:pt x="335" y="145"/>
                    <a:pt x="363" y="112"/>
                  </a:cubicBezTo>
                  <a:cubicBezTo>
                    <a:pt x="242" y="59"/>
                    <a:pt x="158" y="24"/>
                    <a:pt x="112" y="8"/>
                  </a:cubicBezTo>
                  <a:cubicBezTo>
                    <a:pt x="94" y="3"/>
                    <a:pt x="77" y="1"/>
                    <a:pt x="63"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45"/>
            <p:cNvSpPr/>
            <p:nvPr/>
          </p:nvSpPr>
          <p:spPr>
            <a:xfrm>
              <a:off x="9692034" y="4604625"/>
              <a:ext cx="157288" cy="33271"/>
            </a:xfrm>
            <a:custGeom>
              <a:avLst/>
              <a:gdLst/>
              <a:ahLst/>
              <a:cxnLst/>
              <a:rect l="l" t="t" r="r" b="b"/>
              <a:pathLst>
                <a:path w="936" h="196" extrusionOk="0">
                  <a:moveTo>
                    <a:pt x="8" y="0"/>
                  </a:moveTo>
                  <a:lnTo>
                    <a:pt x="1" y="32"/>
                  </a:lnTo>
                  <a:lnTo>
                    <a:pt x="8" y="53"/>
                  </a:lnTo>
                  <a:cubicBezTo>
                    <a:pt x="10" y="55"/>
                    <a:pt x="73" y="79"/>
                    <a:pt x="195" y="125"/>
                  </a:cubicBezTo>
                  <a:cubicBezTo>
                    <a:pt x="343" y="169"/>
                    <a:pt x="495" y="192"/>
                    <a:pt x="650" y="195"/>
                  </a:cubicBezTo>
                  <a:lnTo>
                    <a:pt x="693" y="195"/>
                  </a:lnTo>
                  <a:cubicBezTo>
                    <a:pt x="774" y="192"/>
                    <a:pt x="856" y="178"/>
                    <a:pt x="935" y="157"/>
                  </a:cubicBezTo>
                  <a:cubicBezTo>
                    <a:pt x="846" y="141"/>
                    <a:pt x="746" y="121"/>
                    <a:pt x="637" y="104"/>
                  </a:cubicBezTo>
                  <a:cubicBezTo>
                    <a:pt x="546" y="88"/>
                    <a:pt x="448" y="71"/>
                    <a:pt x="341" y="53"/>
                  </a:cubicBezTo>
                  <a:cubicBezTo>
                    <a:pt x="127" y="20"/>
                    <a:pt x="17" y="2"/>
                    <a:pt x="8"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45"/>
            <p:cNvSpPr/>
            <p:nvPr/>
          </p:nvSpPr>
          <p:spPr>
            <a:xfrm>
              <a:off x="9769501" y="4558794"/>
              <a:ext cx="170563" cy="28179"/>
            </a:xfrm>
            <a:custGeom>
              <a:avLst/>
              <a:gdLst/>
              <a:ahLst/>
              <a:cxnLst/>
              <a:rect l="l" t="t" r="r" b="b"/>
              <a:pathLst>
                <a:path w="1015" h="166" extrusionOk="0">
                  <a:moveTo>
                    <a:pt x="98" y="0"/>
                  </a:moveTo>
                  <a:cubicBezTo>
                    <a:pt x="55" y="0"/>
                    <a:pt x="16" y="26"/>
                    <a:pt x="1" y="67"/>
                  </a:cubicBezTo>
                  <a:cubicBezTo>
                    <a:pt x="54" y="85"/>
                    <a:pt x="103" y="100"/>
                    <a:pt x="150" y="114"/>
                  </a:cubicBezTo>
                  <a:cubicBezTo>
                    <a:pt x="180" y="121"/>
                    <a:pt x="208" y="128"/>
                    <a:pt x="238" y="134"/>
                  </a:cubicBezTo>
                  <a:cubicBezTo>
                    <a:pt x="376" y="155"/>
                    <a:pt x="515" y="166"/>
                    <a:pt x="656" y="166"/>
                  </a:cubicBezTo>
                  <a:cubicBezTo>
                    <a:pt x="676" y="166"/>
                    <a:pt x="696" y="166"/>
                    <a:pt x="716" y="165"/>
                  </a:cubicBezTo>
                  <a:cubicBezTo>
                    <a:pt x="737" y="165"/>
                    <a:pt x="788" y="162"/>
                    <a:pt x="869" y="151"/>
                  </a:cubicBezTo>
                  <a:cubicBezTo>
                    <a:pt x="946" y="143"/>
                    <a:pt x="993" y="137"/>
                    <a:pt x="1014" y="134"/>
                  </a:cubicBezTo>
                  <a:cubicBezTo>
                    <a:pt x="991" y="118"/>
                    <a:pt x="932" y="100"/>
                    <a:pt x="830" y="79"/>
                  </a:cubicBezTo>
                  <a:cubicBezTo>
                    <a:pt x="804" y="74"/>
                    <a:pt x="776" y="71"/>
                    <a:pt x="746" y="65"/>
                  </a:cubicBezTo>
                  <a:cubicBezTo>
                    <a:pt x="629" y="46"/>
                    <a:pt x="494" y="32"/>
                    <a:pt x="338" y="22"/>
                  </a:cubicBezTo>
                  <a:cubicBezTo>
                    <a:pt x="257" y="15"/>
                    <a:pt x="197" y="8"/>
                    <a:pt x="155" y="4"/>
                  </a:cubicBezTo>
                  <a:lnTo>
                    <a:pt x="139" y="2"/>
                  </a:lnTo>
                  <a:lnTo>
                    <a:pt x="103" y="1"/>
                  </a:lnTo>
                  <a:cubicBezTo>
                    <a:pt x="101" y="0"/>
                    <a:pt x="100" y="0"/>
                    <a:pt x="98"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45"/>
            <p:cNvSpPr/>
            <p:nvPr/>
          </p:nvSpPr>
          <p:spPr>
            <a:xfrm>
              <a:off x="12450447" y="4515848"/>
              <a:ext cx="165690" cy="116111"/>
            </a:xfrm>
            <a:custGeom>
              <a:avLst/>
              <a:gdLst/>
              <a:ahLst/>
              <a:cxnLst/>
              <a:rect l="l" t="t" r="r" b="b"/>
              <a:pathLst>
                <a:path w="986" h="684" extrusionOk="0">
                  <a:moveTo>
                    <a:pt x="970" y="0"/>
                  </a:moveTo>
                  <a:cubicBezTo>
                    <a:pt x="944" y="0"/>
                    <a:pt x="908" y="16"/>
                    <a:pt x="861" y="47"/>
                  </a:cubicBezTo>
                  <a:cubicBezTo>
                    <a:pt x="840" y="61"/>
                    <a:pt x="815" y="76"/>
                    <a:pt x="789" y="99"/>
                  </a:cubicBezTo>
                  <a:cubicBezTo>
                    <a:pt x="749" y="133"/>
                    <a:pt x="682" y="192"/>
                    <a:pt x="589" y="280"/>
                  </a:cubicBezTo>
                  <a:cubicBezTo>
                    <a:pt x="521" y="313"/>
                    <a:pt x="454" y="348"/>
                    <a:pt x="388" y="381"/>
                  </a:cubicBezTo>
                  <a:cubicBezTo>
                    <a:pt x="354" y="399"/>
                    <a:pt x="321" y="417"/>
                    <a:pt x="288" y="434"/>
                  </a:cubicBezTo>
                  <a:cubicBezTo>
                    <a:pt x="97" y="534"/>
                    <a:pt x="0" y="601"/>
                    <a:pt x="0" y="630"/>
                  </a:cubicBezTo>
                  <a:cubicBezTo>
                    <a:pt x="0" y="637"/>
                    <a:pt x="0" y="646"/>
                    <a:pt x="2" y="655"/>
                  </a:cubicBezTo>
                  <a:cubicBezTo>
                    <a:pt x="4" y="662"/>
                    <a:pt x="7" y="669"/>
                    <a:pt x="14" y="674"/>
                  </a:cubicBezTo>
                  <a:cubicBezTo>
                    <a:pt x="25" y="680"/>
                    <a:pt x="37" y="683"/>
                    <a:pt x="49" y="683"/>
                  </a:cubicBezTo>
                  <a:cubicBezTo>
                    <a:pt x="302" y="587"/>
                    <a:pt x="510" y="471"/>
                    <a:pt x="673" y="336"/>
                  </a:cubicBezTo>
                  <a:cubicBezTo>
                    <a:pt x="742" y="280"/>
                    <a:pt x="803" y="218"/>
                    <a:pt x="861" y="154"/>
                  </a:cubicBezTo>
                  <a:cubicBezTo>
                    <a:pt x="903" y="108"/>
                    <a:pt x="943" y="59"/>
                    <a:pt x="985" y="3"/>
                  </a:cubicBezTo>
                  <a:cubicBezTo>
                    <a:pt x="981" y="1"/>
                    <a:pt x="976" y="0"/>
                    <a:pt x="970"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45"/>
            <p:cNvSpPr/>
            <p:nvPr/>
          </p:nvSpPr>
          <p:spPr>
            <a:xfrm>
              <a:off x="12538837" y="4614980"/>
              <a:ext cx="48396" cy="38873"/>
            </a:xfrm>
            <a:custGeom>
              <a:avLst/>
              <a:gdLst/>
              <a:ahLst/>
              <a:cxnLst/>
              <a:rect l="l" t="t" r="r" b="b"/>
              <a:pathLst>
                <a:path w="288" h="229" extrusionOk="0">
                  <a:moveTo>
                    <a:pt x="268" y="1"/>
                  </a:moveTo>
                  <a:cubicBezTo>
                    <a:pt x="242" y="1"/>
                    <a:pt x="191" y="25"/>
                    <a:pt x="114" y="76"/>
                  </a:cubicBezTo>
                  <a:cubicBezTo>
                    <a:pt x="39" y="125"/>
                    <a:pt x="0" y="160"/>
                    <a:pt x="0" y="176"/>
                  </a:cubicBezTo>
                  <a:cubicBezTo>
                    <a:pt x="0" y="201"/>
                    <a:pt x="4" y="215"/>
                    <a:pt x="14" y="220"/>
                  </a:cubicBezTo>
                  <a:cubicBezTo>
                    <a:pt x="23" y="225"/>
                    <a:pt x="33" y="229"/>
                    <a:pt x="44" y="229"/>
                  </a:cubicBezTo>
                  <a:cubicBezTo>
                    <a:pt x="60" y="220"/>
                    <a:pt x="107" y="190"/>
                    <a:pt x="182" y="139"/>
                  </a:cubicBezTo>
                  <a:cubicBezTo>
                    <a:pt x="253" y="96"/>
                    <a:pt x="288" y="60"/>
                    <a:pt x="288" y="39"/>
                  </a:cubicBezTo>
                  <a:cubicBezTo>
                    <a:pt x="288" y="17"/>
                    <a:pt x="286" y="8"/>
                    <a:pt x="282" y="8"/>
                  </a:cubicBezTo>
                  <a:cubicBezTo>
                    <a:pt x="282" y="8"/>
                    <a:pt x="281" y="8"/>
                    <a:pt x="280" y="8"/>
                  </a:cubicBezTo>
                  <a:cubicBezTo>
                    <a:pt x="276" y="8"/>
                    <a:pt x="272" y="6"/>
                    <a:pt x="268"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45"/>
            <p:cNvSpPr/>
            <p:nvPr/>
          </p:nvSpPr>
          <p:spPr>
            <a:xfrm>
              <a:off x="10423354" y="4764695"/>
              <a:ext cx="298443" cy="26991"/>
            </a:xfrm>
            <a:custGeom>
              <a:avLst/>
              <a:gdLst/>
              <a:ahLst/>
              <a:cxnLst/>
              <a:rect l="l" t="t" r="r" b="b"/>
              <a:pathLst>
                <a:path w="1776" h="159" extrusionOk="0">
                  <a:moveTo>
                    <a:pt x="297" y="0"/>
                  </a:moveTo>
                  <a:cubicBezTo>
                    <a:pt x="100" y="0"/>
                    <a:pt x="2" y="10"/>
                    <a:pt x="2" y="30"/>
                  </a:cubicBezTo>
                  <a:cubicBezTo>
                    <a:pt x="0" y="43"/>
                    <a:pt x="2" y="55"/>
                    <a:pt x="7" y="66"/>
                  </a:cubicBezTo>
                  <a:cubicBezTo>
                    <a:pt x="11" y="71"/>
                    <a:pt x="12" y="73"/>
                    <a:pt x="12" y="74"/>
                  </a:cubicBezTo>
                  <a:cubicBezTo>
                    <a:pt x="91" y="80"/>
                    <a:pt x="328" y="99"/>
                    <a:pt x="722" y="134"/>
                  </a:cubicBezTo>
                  <a:cubicBezTo>
                    <a:pt x="887" y="150"/>
                    <a:pt x="1175" y="158"/>
                    <a:pt x="1585" y="158"/>
                  </a:cubicBezTo>
                  <a:cubicBezTo>
                    <a:pt x="1616" y="158"/>
                    <a:pt x="1681" y="144"/>
                    <a:pt x="1776" y="116"/>
                  </a:cubicBezTo>
                  <a:cubicBezTo>
                    <a:pt x="1676" y="67"/>
                    <a:pt x="1353" y="32"/>
                    <a:pt x="810" y="13"/>
                  </a:cubicBezTo>
                  <a:cubicBezTo>
                    <a:pt x="597" y="5"/>
                    <a:pt x="426" y="0"/>
                    <a:pt x="297"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45"/>
            <p:cNvSpPr/>
            <p:nvPr/>
          </p:nvSpPr>
          <p:spPr>
            <a:xfrm>
              <a:off x="12012361" y="4673372"/>
              <a:ext cx="440271" cy="80463"/>
            </a:xfrm>
            <a:custGeom>
              <a:avLst/>
              <a:gdLst/>
              <a:ahLst/>
              <a:cxnLst/>
              <a:rect l="l" t="t" r="r" b="b"/>
              <a:pathLst>
                <a:path w="2620" h="474" extrusionOk="0">
                  <a:moveTo>
                    <a:pt x="2620" y="0"/>
                  </a:moveTo>
                  <a:lnTo>
                    <a:pt x="2467" y="21"/>
                  </a:lnTo>
                  <a:cubicBezTo>
                    <a:pt x="1913" y="93"/>
                    <a:pt x="1596" y="137"/>
                    <a:pt x="1513" y="149"/>
                  </a:cubicBezTo>
                  <a:cubicBezTo>
                    <a:pt x="1057" y="218"/>
                    <a:pt x="553" y="307"/>
                    <a:pt x="0" y="421"/>
                  </a:cubicBezTo>
                  <a:cubicBezTo>
                    <a:pt x="2" y="439"/>
                    <a:pt x="6" y="458"/>
                    <a:pt x="14" y="474"/>
                  </a:cubicBezTo>
                  <a:cubicBezTo>
                    <a:pt x="766" y="412"/>
                    <a:pt x="1301" y="355"/>
                    <a:pt x="1620" y="298"/>
                  </a:cubicBezTo>
                  <a:cubicBezTo>
                    <a:pt x="1910" y="251"/>
                    <a:pt x="2194" y="174"/>
                    <a:pt x="2465" y="67"/>
                  </a:cubicBezTo>
                  <a:cubicBezTo>
                    <a:pt x="2518" y="46"/>
                    <a:pt x="2569" y="25"/>
                    <a:pt x="2620"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45"/>
            <p:cNvSpPr/>
            <p:nvPr/>
          </p:nvSpPr>
          <p:spPr>
            <a:xfrm>
              <a:off x="12423896" y="4713771"/>
              <a:ext cx="65032" cy="33611"/>
            </a:xfrm>
            <a:custGeom>
              <a:avLst/>
              <a:gdLst/>
              <a:ahLst/>
              <a:cxnLst/>
              <a:rect l="l" t="t" r="r" b="b"/>
              <a:pathLst>
                <a:path w="387" h="198" extrusionOk="0">
                  <a:moveTo>
                    <a:pt x="351" y="1"/>
                  </a:moveTo>
                  <a:cubicBezTo>
                    <a:pt x="312" y="1"/>
                    <a:pt x="249" y="15"/>
                    <a:pt x="163" y="41"/>
                  </a:cubicBezTo>
                  <a:cubicBezTo>
                    <a:pt x="88" y="64"/>
                    <a:pt x="41" y="85"/>
                    <a:pt x="18" y="104"/>
                  </a:cubicBezTo>
                  <a:cubicBezTo>
                    <a:pt x="9" y="111"/>
                    <a:pt x="4" y="118"/>
                    <a:pt x="2" y="129"/>
                  </a:cubicBezTo>
                  <a:cubicBezTo>
                    <a:pt x="0" y="148"/>
                    <a:pt x="7" y="167"/>
                    <a:pt x="20" y="181"/>
                  </a:cubicBezTo>
                  <a:cubicBezTo>
                    <a:pt x="30" y="192"/>
                    <a:pt x="44" y="197"/>
                    <a:pt x="60" y="197"/>
                  </a:cubicBezTo>
                  <a:cubicBezTo>
                    <a:pt x="130" y="195"/>
                    <a:pt x="200" y="181"/>
                    <a:pt x="265" y="153"/>
                  </a:cubicBezTo>
                  <a:cubicBezTo>
                    <a:pt x="346" y="122"/>
                    <a:pt x="386" y="83"/>
                    <a:pt x="384" y="38"/>
                  </a:cubicBezTo>
                  <a:cubicBezTo>
                    <a:pt x="384" y="15"/>
                    <a:pt x="383" y="4"/>
                    <a:pt x="379" y="3"/>
                  </a:cubicBezTo>
                  <a:cubicBezTo>
                    <a:pt x="377" y="4"/>
                    <a:pt x="375" y="4"/>
                    <a:pt x="374" y="4"/>
                  </a:cubicBezTo>
                  <a:cubicBezTo>
                    <a:pt x="373" y="4"/>
                    <a:pt x="372" y="4"/>
                    <a:pt x="372" y="3"/>
                  </a:cubicBezTo>
                  <a:cubicBezTo>
                    <a:pt x="366" y="1"/>
                    <a:pt x="359" y="1"/>
                    <a:pt x="351"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45"/>
            <p:cNvSpPr/>
            <p:nvPr/>
          </p:nvSpPr>
          <p:spPr>
            <a:xfrm>
              <a:off x="12711752" y="4316907"/>
              <a:ext cx="147373" cy="126975"/>
            </a:xfrm>
            <a:custGeom>
              <a:avLst/>
              <a:gdLst/>
              <a:ahLst/>
              <a:cxnLst/>
              <a:rect l="l" t="t" r="r" b="b"/>
              <a:pathLst>
                <a:path w="877" h="748" extrusionOk="0">
                  <a:moveTo>
                    <a:pt x="861" y="0"/>
                  </a:moveTo>
                  <a:cubicBezTo>
                    <a:pt x="836" y="0"/>
                    <a:pt x="781" y="31"/>
                    <a:pt x="698" y="91"/>
                  </a:cubicBezTo>
                  <a:lnTo>
                    <a:pt x="693" y="95"/>
                  </a:lnTo>
                  <a:cubicBezTo>
                    <a:pt x="626" y="144"/>
                    <a:pt x="542" y="212"/>
                    <a:pt x="439" y="300"/>
                  </a:cubicBezTo>
                  <a:cubicBezTo>
                    <a:pt x="384" y="346"/>
                    <a:pt x="335" y="388"/>
                    <a:pt x="291" y="426"/>
                  </a:cubicBezTo>
                  <a:cubicBezTo>
                    <a:pt x="97" y="593"/>
                    <a:pt x="0" y="682"/>
                    <a:pt x="0" y="694"/>
                  </a:cubicBezTo>
                  <a:cubicBezTo>
                    <a:pt x="0" y="717"/>
                    <a:pt x="4" y="730"/>
                    <a:pt x="11" y="737"/>
                  </a:cubicBezTo>
                  <a:cubicBezTo>
                    <a:pt x="11" y="738"/>
                    <a:pt x="20" y="742"/>
                    <a:pt x="35" y="747"/>
                  </a:cubicBezTo>
                  <a:cubicBezTo>
                    <a:pt x="335" y="558"/>
                    <a:pt x="554" y="400"/>
                    <a:pt x="693" y="275"/>
                  </a:cubicBezTo>
                  <a:cubicBezTo>
                    <a:pt x="815" y="165"/>
                    <a:pt x="877" y="79"/>
                    <a:pt x="877" y="18"/>
                  </a:cubicBezTo>
                  <a:cubicBezTo>
                    <a:pt x="877" y="6"/>
                    <a:pt x="871" y="0"/>
                    <a:pt x="861" y="0"/>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45"/>
            <p:cNvSpPr/>
            <p:nvPr/>
          </p:nvSpPr>
          <p:spPr>
            <a:xfrm>
              <a:off x="10664326" y="4671335"/>
              <a:ext cx="1331905" cy="41250"/>
            </a:xfrm>
            <a:custGeom>
              <a:avLst/>
              <a:gdLst/>
              <a:ahLst/>
              <a:cxnLst/>
              <a:rect l="l" t="t" r="r" b="b"/>
              <a:pathLst>
                <a:path w="7926" h="243" extrusionOk="0">
                  <a:moveTo>
                    <a:pt x="7669" y="1"/>
                  </a:moveTo>
                  <a:cubicBezTo>
                    <a:pt x="7635" y="1"/>
                    <a:pt x="7611" y="2"/>
                    <a:pt x="7598" y="4"/>
                  </a:cubicBezTo>
                  <a:lnTo>
                    <a:pt x="6439" y="7"/>
                  </a:lnTo>
                  <a:cubicBezTo>
                    <a:pt x="6033" y="9"/>
                    <a:pt x="5719" y="18"/>
                    <a:pt x="5494" y="33"/>
                  </a:cubicBezTo>
                  <a:cubicBezTo>
                    <a:pt x="5435" y="41"/>
                    <a:pt x="5317" y="55"/>
                    <a:pt x="5140" y="76"/>
                  </a:cubicBezTo>
                  <a:lnTo>
                    <a:pt x="4062" y="76"/>
                  </a:lnTo>
                  <a:cubicBezTo>
                    <a:pt x="3799" y="98"/>
                    <a:pt x="3641" y="116"/>
                    <a:pt x="3587" y="132"/>
                  </a:cubicBezTo>
                  <a:lnTo>
                    <a:pt x="2051" y="132"/>
                  </a:lnTo>
                  <a:lnTo>
                    <a:pt x="1972" y="118"/>
                  </a:lnTo>
                  <a:lnTo>
                    <a:pt x="1013" y="112"/>
                  </a:lnTo>
                  <a:cubicBezTo>
                    <a:pt x="989" y="109"/>
                    <a:pt x="908" y="104"/>
                    <a:pt x="766" y="97"/>
                  </a:cubicBezTo>
                  <a:cubicBezTo>
                    <a:pt x="626" y="88"/>
                    <a:pt x="544" y="84"/>
                    <a:pt x="517" y="84"/>
                  </a:cubicBezTo>
                  <a:cubicBezTo>
                    <a:pt x="445" y="72"/>
                    <a:pt x="372" y="63"/>
                    <a:pt x="298" y="58"/>
                  </a:cubicBezTo>
                  <a:cubicBezTo>
                    <a:pt x="288" y="57"/>
                    <a:pt x="278" y="57"/>
                    <a:pt x="268" y="57"/>
                  </a:cubicBezTo>
                  <a:cubicBezTo>
                    <a:pt x="199" y="57"/>
                    <a:pt x="130" y="73"/>
                    <a:pt x="67" y="104"/>
                  </a:cubicBezTo>
                  <a:cubicBezTo>
                    <a:pt x="44" y="116"/>
                    <a:pt x="21" y="130"/>
                    <a:pt x="0" y="147"/>
                  </a:cubicBezTo>
                  <a:lnTo>
                    <a:pt x="16" y="195"/>
                  </a:lnTo>
                  <a:cubicBezTo>
                    <a:pt x="185" y="189"/>
                    <a:pt x="334" y="186"/>
                    <a:pt x="465" y="186"/>
                  </a:cubicBezTo>
                  <a:cubicBezTo>
                    <a:pt x="735" y="186"/>
                    <a:pt x="924" y="199"/>
                    <a:pt x="1033" y="225"/>
                  </a:cubicBezTo>
                  <a:lnTo>
                    <a:pt x="1997" y="230"/>
                  </a:lnTo>
                  <a:lnTo>
                    <a:pt x="2079" y="242"/>
                  </a:lnTo>
                  <a:lnTo>
                    <a:pt x="3575" y="242"/>
                  </a:lnTo>
                  <a:cubicBezTo>
                    <a:pt x="3831" y="223"/>
                    <a:pt x="3988" y="205"/>
                    <a:pt x="4048" y="188"/>
                  </a:cubicBezTo>
                  <a:lnTo>
                    <a:pt x="5002" y="188"/>
                  </a:lnTo>
                  <a:cubicBezTo>
                    <a:pt x="5026" y="186"/>
                    <a:pt x="5147" y="172"/>
                    <a:pt x="5363" y="144"/>
                  </a:cubicBezTo>
                  <a:cubicBezTo>
                    <a:pt x="5417" y="140"/>
                    <a:pt x="5473" y="135"/>
                    <a:pt x="5531" y="132"/>
                  </a:cubicBezTo>
                  <a:cubicBezTo>
                    <a:pt x="5757" y="118"/>
                    <a:pt x="6017" y="109"/>
                    <a:pt x="6310" y="107"/>
                  </a:cubicBezTo>
                  <a:lnTo>
                    <a:pt x="6418" y="107"/>
                  </a:lnTo>
                  <a:lnTo>
                    <a:pt x="7575" y="98"/>
                  </a:lnTo>
                  <a:cubicBezTo>
                    <a:pt x="7591" y="93"/>
                    <a:pt x="7645" y="84"/>
                    <a:pt x="7737" y="69"/>
                  </a:cubicBezTo>
                  <a:cubicBezTo>
                    <a:pt x="7803" y="55"/>
                    <a:pt x="7854" y="44"/>
                    <a:pt x="7891" y="33"/>
                  </a:cubicBezTo>
                  <a:cubicBezTo>
                    <a:pt x="7905" y="30"/>
                    <a:pt x="7915" y="26"/>
                    <a:pt x="7926" y="23"/>
                  </a:cubicBezTo>
                  <a:cubicBezTo>
                    <a:pt x="7924" y="18"/>
                    <a:pt x="7919" y="12"/>
                    <a:pt x="7912" y="11"/>
                  </a:cubicBezTo>
                  <a:lnTo>
                    <a:pt x="7898" y="7"/>
                  </a:lnTo>
                  <a:cubicBezTo>
                    <a:pt x="7798" y="3"/>
                    <a:pt x="7721" y="1"/>
                    <a:pt x="766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45"/>
            <p:cNvSpPr/>
            <p:nvPr/>
          </p:nvSpPr>
          <p:spPr>
            <a:xfrm>
              <a:off x="9971656" y="4636877"/>
              <a:ext cx="241141" cy="32762"/>
            </a:xfrm>
            <a:custGeom>
              <a:avLst/>
              <a:gdLst/>
              <a:ahLst/>
              <a:cxnLst/>
              <a:rect l="l" t="t" r="r" b="b"/>
              <a:pathLst>
                <a:path w="1435" h="193" extrusionOk="0">
                  <a:moveTo>
                    <a:pt x="143" y="1"/>
                  </a:moveTo>
                  <a:cubicBezTo>
                    <a:pt x="121" y="1"/>
                    <a:pt x="102" y="2"/>
                    <a:pt x="85" y="3"/>
                  </a:cubicBezTo>
                  <a:cubicBezTo>
                    <a:pt x="29" y="7"/>
                    <a:pt x="1" y="21"/>
                    <a:pt x="1" y="44"/>
                  </a:cubicBezTo>
                  <a:cubicBezTo>
                    <a:pt x="1" y="70"/>
                    <a:pt x="44" y="94"/>
                    <a:pt x="134" y="116"/>
                  </a:cubicBezTo>
                  <a:cubicBezTo>
                    <a:pt x="200" y="131"/>
                    <a:pt x="267" y="144"/>
                    <a:pt x="334" y="151"/>
                  </a:cubicBezTo>
                  <a:cubicBezTo>
                    <a:pt x="541" y="179"/>
                    <a:pt x="747" y="193"/>
                    <a:pt x="956" y="193"/>
                  </a:cubicBezTo>
                  <a:cubicBezTo>
                    <a:pt x="979" y="193"/>
                    <a:pt x="1052" y="186"/>
                    <a:pt x="1175" y="172"/>
                  </a:cubicBezTo>
                  <a:cubicBezTo>
                    <a:pt x="1254" y="165"/>
                    <a:pt x="1319" y="158"/>
                    <a:pt x="1370" y="151"/>
                  </a:cubicBezTo>
                  <a:cubicBezTo>
                    <a:pt x="1394" y="147"/>
                    <a:pt x="1417" y="144"/>
                    <a:pt x="1435" y="142"/>
                  </a:cubicBezTo>
                  <a:cubicBezTo>
                    <a:pt x="1326" y="133"/>
                    <a:pt x="979" y="93"/>
                    <a:pt x="395" y="21"/>
                  </a:cubicBezTo>
                  <a:cubicBezTo>
                    <a:pt x="290" y="8"/>
                    <a:pt x="207" y="1"/>
                    <a:pt x="143"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4" name="Google Shape;3164;p45"/>
          <p:cNvGrpSpPr/>
          <p:nvPr/>
        </p:nvGrpSpPr>
        <p:grpSpPr>
          <a:xfrm flipH="1">
            <a:off x="5247922" y="2909968"/>
            <a:ext cx="858277" cy="1466614"/>
            <a:chOff x="4408084" y="3388939"/>
            <a:chExt cx="770170" cy="1316057"/>
          </a:xfrm>
        </p:grpSpPr>
        <p:sp>
          <p:nvSpPr>
            <p:cNvPr id="3165" name="Google Shape;3165;p45"/>
            <p:cNvSpPr/>
            <p:nvPr/>
          </p:nvSpPr>
          <p:spPr>
            <a:xfrm>
              <a:off x="4997448" y="3877131"/>
              <a:ext cx="180806" cy="442478"/>
            </a:xfrm>
            <a:custGeom>
              <a:avLst/>
              <a:gdLst/>
              <a:ahLst/>
              <a:cxnLst/>
              <a:rect l="l" t="t" r="r" b="b"/>
              <a:pathLst>
                <a:path w="2645" h="6473" extrusionOk="0">
                  <a:moveTo>
                    <a:pt x="0" y="0"/>
                  </a:moveTo>
                  <a:lnTo>
                    <a:pt x="170" y="3445"/>
                  </a:lnTo>
                  <a:cubicBezTo>
                    <a:pt x="970" y="4390"/>
                    <a:pt x="1624" y="5570"/>
                    <a:pt x="2015" y="6275"/>
                  </a:cubicBezTo>
                  <a:cubicBezTo>
                    <a:pt x="2087" y="6404"/>
                    <a:pt x="2157" y="6473"/>
                    <a:pt x="2220" y="6473"/>
                  </a:cubicBezTo>
                  <a:cubicBezTo>
                    <a:pt x="2251" y="6473"/>
                    <a:pt x="2283" y="6453"/>
                    <a:pt x="2313" y="6418"/>
                  </a:cubicBezTo>
                  <a:cubicBezTo>
                    <a:pt x="2521" y="6161"/>
                    <a:pt x="2644" y="4963"/>
                    <a:pt x="2260" y="3103"/>
                  </a:cubicBezTo>
                  <a:cubicBezTo>
                    <a:pt x="2020" y="1936"/>
                    <a:pt x="1108" y="1064"/>
                    <a:pt x="304" y="295"/>
                  </a:cubicBezTo>
                  <a:cubicBezTo>
                    <a:pt x="199" y="193"/>
                    <a:pt x="97" y="97"/>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45"/>
            <p:cNvSpPr/>
            <p:nvPr/>
          </p:nvSpPr>
          <p:spPr>
            <a:xfrm>
              <a:off x="5013513" y="3899553"/>
              <a:ext cx="158248" cy="400438"/>
            </a:xfrm>
            <a:custGeom>
              <a:avLst/>
              <a:gdLst/>
              <a:ahLst/>
              <a:cxnLst/>
              <a:rect l="l" t="t" r="r" b="b"/>
              <a:pathLst>
                <a:path w="2315" h="5858" extrusionOk="0">
                  <a:moveTo>
                    <a:pt x="0" y="0"/>
                  </a:moveTo>
                  <a:cubicBezTo>
                    <a:pt x="53" y="118"/>
                    <a:pt x="99" y="237"/>
                    <a:pt x="141" y="358"/>
                  </a:cubicBezTo>
                  <a:cubicBezTo>
                    <a:pt x="623" y="1226"/>
                    <a:pt x="1597" y="3033"/>
                    <a:pt x="1780" y="3990"/>
                  </a:cubicBezTo>
                  <a:cubicBezTo>
                    <a:pt x="1899" y="4607"/>
                    <a:pt x="1988" y="5231"/>
                    <a:pt x="2044" y="5857"/>
                  </a:cubicBezTo>
                  <a:cubicBezTo>
                    <a:pt x="2250" y="5542"/>
                    <a:pt x="2314" y="4393"/>
                    <a:pt x="1981" y="2775"/>
                  </a:cubicBezTo>
                  <a:cubicBezTo>
                    <a:pt x="1739" y="1604"/>
                    <a:pt x="761" y="73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45"/>
            <p:cNvSpPr/>
            <p:nvPr/>
          </p:nvSpPr>
          <p:spPr>
            <a:xfrm>
              <a:off x="4408084" y="3388939"/>
              <a:ext cx="694170" cy="1151209"/>
            </a:xfrm>
            <a:custGeom>
              <a:avLst/>
              <a:gdLst/>
              <a:ahLst/>
              <a:cxnLst/>
              <a:rect l="l" t="t" r="r" b="b"/>
              <a:pathLst>
                <a:path w="10155" h="16841" extrusionOk="0">
                  <a:moveTo>
                    <a:pt x="6992" y="0"/>
                  </a:moveTo>
                  <a:cubicBezTo>
                    <a:pt x="5705" y="0"/>
                    <a:pt x="5071" y="1485"/>
                    <a:pt x="4906" y="2876"/>
                  </a:cubicBezTo>
                  <a:cubicBezTo>
                    <a:pt x="4885" y="3068"/>
                    <a:pt x="4862" y="3245"/>
                    <a:pt x="4845" y="3407"/>
                  </a:cubicBezTo>
                  <a:cubicBezTo>
                    <a:pt x="4676" y="4864"/>
                    <a:pt x="4645" y="5127"/>
                    <a:pt x="4227" y="5835"/>
                  </a:cubicBezTo>
                  <a:cubicBezTo>
                    <a:pt x="4057" y="6122"/>
                    <a:pt x="3598" y="6497"/>
                    <a:pt x="3065" y="6930"/>
                  </a:cubicBezTo>
                  <a:cubicBezTo>
                    <a:pt x="2006" y="7791"/>
                    <a:pt x="556" y="8971"/>
                    <a:pt x="295" y="10381"/>
                  </a:cubicBezTo>
                  <a:cubicBezTo>
                    <a:pt x="1" y="11958"/>
                    <a:pt x="232" y="13420"/>
                    <a:pt x="528" y="13773"/>
                  </a:cubicBezTo>
                  <a:cubicBezTo>
                    <a:pt x="579" y="13833"/>
                    <a:pt x="631" y="13863"/>
                    <a:pt x="683" y="13863"/>
                  </a:cubicBezTo>
                  <a:cubicBezTo>
                    <a:pt x="749" y="13863"/>
                    <a:pt x="813" y="13815"/>
                    <a:pt x="870" y="13718"/>
                  </a:cubicBezTo>
                  <a:cubicBezTo>
                    <a:pt x="995" y="13508"/>
                    <a:pt x="1156" y="13156"/>
                    <a:pt x="1340" y="12751"/>
                  </a:cubicBezTo>
                  <a:cubicBezTo>
                    <a:pt x="1731" y="11894"/>
                    <a:pt x="2217" y="10833"/>
                    <a:pt x="2722" y="10263"/>
                  </a:cubicBezTo>
                  <a:lnTo>
                    <a:pt x="2722" y="10263"/>
                  </a:lnTo>
                  <a:cubicBezTo>
                    <a:pt x="2655" y="10612"/>
                    <a:pt x="2595" y="10978"/>
                    <a:pt x="2543" y="11350"/>
                  </a:cubicBezTo>
                  <a:cubicBezTo>
                    <a:pt x="2225" y="13547"/>
                    <a:pt x="2418" y="14912"/>
                    <a:pt x="3169" y="15778"/>
                  </a:cubicBezTo>
                  <a:cubicBezTo>
                    <a:pt x="3782" y="16488"/>
                    <a:pt x="4759" y="16836"/>
                    <a:pt x="6152" y="16841"/>
                  </a:cubicBezTo>
                  <a:lnTo>
                    <a:pt x="6184" y="16841"/>
                  </a:lnTo>
                  <a:cubicBezTo>
                    <a:pt x="7578" y="16841"/>
                    <a:pt x="8598" y="16473"/>
                    <a:pt x="9213" y="15749"/>
                  </a:cubicBezTo>
                  <a:cubicBezTo>
                    <a:pt x="9967" y="14860"/>
                    <a:pt x="10155" y="13471"/>
                    <a:pt x="9806" y="11375"/>
                  </a:cubicBezTo>
                  <a:cubicBezTo>
                    <a:pt x="9420" y="9076"/>
                    <a:pt x="9247" y="8350"/>
                    <a:pt x="8421" y="6489"/>
                  </a:cubicBezTo>
                  <a:cubicBezTo>
                    <a:pt x="7860" y="5225"/>
                    <a:pt x="8191" y="3968"/>
                    <a:pt x="8484" y="2856"/>
                  </a:cubicBezTo>
                  <a:cubicBezTo>
                    <a:pt x="8593" y="2446"/>
                    <a:pt x="8694" y="2055"/>
                    <a:pt x="8736" y="1711"/>
                  </a:cubicBezTo>
                  <a:cubicBezTo>
                    <a:pt x="8800" y="1166"/>
                    <a:pt x="8675" y="789"/>
                    <a:pt x="8316" y="455"/>
                  </a:cubicBezTo>
                  <a:cubicBezTo>
                    <a:pt x="7990" y="149"/>
                    <a:pt x="7621" y="18"/>
                    <a:pt x="7046" y="0"/>
                  </a:cubicBezTo>
                  <a:close/>
                </a:path>
              </a:pathLst>
            </a:custGeom>
            <a:gradFill>
              <a:gsLst>
                <a:gs pos="0">
                  <a:srgbClr val="424242"/>
                </a:gs>
                <a:gs pos="100000">
                  <a:srgbClr val="010101"/>
                </a:gs>
              </a:gsLst>
              <a:path path="circle">
                <a:fillToRect l="50000" t="50000" r="50000" b="50000"/>
              </a:path>
              <a:tileRect/>
            </a:gradFill>
            <a:ln w="575" cap="flat" cmpd="sng">
              <a:solidFill>
                <a:srgbClr val="231F20"/>
              </a:solidFill>
              <a:prstDash val="solid"/>
              <a:miter lim="17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45"/>
            <p:cNvSpPr/>
            <p:nvPr/>
          </p:nvSpPr>
          <p:spPr>
            <a:xfrm>
              <a:off x="4639137" y="4558574"/>
              <a:ext cx="144439" cy="146422"/>
            </a:xfrm>
            <a:custGeom>
              <a:avLst/>
              <a:gdLst/>
              <a:ahLst/>
              <a:cxnLst/>
              <a:rect l="l" t="t" r="r" b="b"/>
              <a:pathLst>
                <a:path w="2113" h="2142" extrusionOk="0">
                  <a:moveTo>
                    <a:pt x="1976" y="1"/>
                  </a:moveTo>
                  <a:lnTo>
                    <a:pt x="1325" y="160"/>
                  </a:lnTo>
                  <a:cubicBezTo>
                    <a:pt x="1359" y="425"/>
                    <a:pt x="1292" y="604"/>
                    <a:pt x="1117" y="719"/>
                  </a:cubicBezTo>
                  <a:cubicBezTo>
                    <a:pt x="745" y="963"/>
                    <a:pt x="263" y="1370"/>
                    <a:pt x="100" y="1640"/>
                  </a:cubicBezTo>
                  <a:cubicBezTo>
                    <a:pt x="21" y="1771"/>
                    <a:pt x="0" y="1903"/>
                    <a:pt x="46" y="1985"/>
                  </a:cubicBezTo>
                  <a:cubicBezTo>
                    <a:pt x="75" y="2036"/>
                    <a:pt x="126" y="2061"/>
                    <a:pt x="193" y="2061"/>
                  </a:cubicBezTo>
                  <a:cubicBezTo>
                    <a:pt x="250" y="2061"/>
                    <a:pt x="319" y="2042"/>
                    <a:pt x="394" y="2003"/>
                  </a:cubicBezTo>
                  <a:cubicBezTo>
                    <a:pt x="351" y="1417"/>
                    <a:pt x="1201" y="839"/>
                    <a:pt x="1238" y="814"/>
                  </a:cubicBezTo>
                  <a:lnTo>
                    <a:pt x="1268" y="819"/>
                  </a:lnTo>
                  <a:lnTo>
                    <a:pt x="1261" y="849"/>
                  </a:lnTo>
                  <a:cubicBezTo>
                    <a:pt x="1252" y="856"/>
                    <a:pt x="379" y="1450"/>
                    <a:pt x="440" y="2017"/>
                  </a:cubicBezTo>
                  <a:lnTo>
                    <a:pt x="437" y="2018"/>
                  </a:lnTo>
                  <a:cubicBezTo>
                    <a:pt x="503" y="2097"/>
                    <a:pt x="601" y="2141"/>
                    <a:pt x="703" y="2141"/>
                  </a:cubicBezTo>
                  <a:cubicBezTo>
                    <a:pt x="857" y="2141"/>
                    <a:pt x="989" y="2055"/>
                    <a:pt x="1013" y="1996"/>
                  </a:cubicBezTo>
                  <a:lnTo>
                    <a:pt x="1015" y="1994"/>
                  </a:lnTo>
                  <a:lnTo>
                    <a:pt x="1012" y="1992"/>
                  </a:lnTo>
                  <a:cubicBezTo>
                    <a:pt x="948" y="1401"/>
                    <a:pt x="1518" y="854"/>
                    <a:pt x="1543" y="830"/>
                  </a:cubicBezTo>
                  <a:lnTo>
                    <a:pt x="1573" y="830"/>
                  </a:lnTo>
                  <a:lnTo>
                    <a:pt x="1573" y="861"/>
                  </a:lnTo>
                  <a:cubicBezTo>
                    <a:pt x="1567" y="867"/>
                    <a:pt x="994" y="1417"/>
                    <a:pt x="1057" y="1985"/>
                  </a:cubicBezTo>
                  <a:lnTo>
                    <a:pt x="1052" y="1990"/>
                  </a:lnTo>
                  <a:lnTo>
                    <a:pt x="1054" y="1990"/>
                  </a:lnTo>
                  <a:cubicBezTo>
                    <a:pt x="1099" y="2068"/>
                    <a:pt x="1250" y="2124"/>
                    <a:pt x="1415" y="2124"/>
                  </a:cubicBezTo>
                  <a:cubicBezTo>
                    <a:pt x="1573" y="2124"/>
                    <a:pt x="1758" y="2068"/>
                    <a:pt x="1764" y="1908"/>
                  </a:cubicBezTo>
                  <a:cubicBezTo>
                    <a:pt x="1774" y="1563"/>
                    <a:pt x="1879" y="1298"/>
                    <a:pt x="1964" y="1084"/>
                  </a:cubicBezTo>
                  <a:cubicBezTo>
                    <a:pt x="2051" y="863"/>
                    <a:pt x="2113" y="704"/>
                    <a:pt x="2037" y="562"/>
                  </a:cubicBezTo>
                  <a:cubicBezTo>
                    <a:pt x="1932" y="365"/>
                    <a:pt x="1962" y="95"/>
                    <a:pt x="19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45"/>
            <p:cNvSpPr/>
            <p:nvPr/>
          </p:nvSpPr>
          <p:spPr>
            <a:xfrm>
              <a:off x="4900084" y="4558493"/>
              <a:ext cx="144303" cy="146490"/>
            </a:xfrm>
            <a:custGeom>
              <a:avLst/>
              <a:gdLst/>
              <a:ahLst/>
              <a:cxnLst/>
              <a:rect l="l" t="t" r="r" b="b"/>
              <a:pathLst>
                <a:path w="2111" h="2143" extrusionOk="0">
                  <a:moveTo>
                    <a:pt x="137" y="1"/>
                  </a:moveTo>
                  <a:lnTo>
                    <a:pt x="137" y="1"/>
                  </a:lnTo>
                  <a:cubicBezTo>
                    <a:pt x="151" y="95"/>
                    <a:pt x="181" y="365"/>
                    <a:pt x="75" y="563"/>
                  </a:cubicBezTo>
                  <a:cubicBezTo>
                    <a:pt x="0" y="705"/>
                    <a:pt x="63" y="865"/>
                    <a:pt x="149" y="1086"/>
                  </a:cubicBezTo>
                  <a:cubicBezTo>
                    <a:pt x="233" y="1300"/>
                    <a:pt x="338" y="1564"/>
                    <a:pt x="349" y="1910"/>
                  </a:cubicBezTo>
                  <a:cubicBezTo>
                    <a:pt x="354" y="2069"/>
                    <a:pt x="540" y="2127"/>
                    <a:pt x="698" y="2127"/>
                  </a:cubicBezTo>
                  <a:cubicBezTo>
                    <a:pt x="861" y="2127"/>
                    <a:pt x="1013" y="2071"/>
                    <a:pt x="1059" y="1992"/>
                  </a:cubicBezTo>
                  <a:lnTo>
                    <a:pt x="1061" y="1992"/>
                  </a:lnTo>
                  <a:lnTo>
                    <a:pt x="1055" y="1987"/>
                  </a:lnTo>
                  <a:cubicBezTo>
                    <a:pt x="1119" y="1419"/>
                    <a:pt x="545" y="868"/>
                    <a:pt x="540" y="863"/>
                  </a:cubicBezTo>
                  <a:lnTo>
                    <a:pt x="540" y="832"/>
                  </a:lnTo>
                  <a:lnTo>
                    <a:pt x="570" y="832"/>
                  </a:lnTo>
                  <a:cubicBezTo>
                    <a:pt x="594" y="856"/>
                    <a:pt x="1164" y="1405"/>
                    <a:pt x="1101" y="1994"/>
                  </a:cubicBezTo>
                  <a:lnTo>
                    <a:pt x="1097" y="1997"/>
                  </a:lnTo>
                  <a:lnTo>
                    <a:pt x="1099" y="1997"/>
                  </a:lnTo>
                  <a:cubicBezTo>
                    <a:pt x="1124" y="2057"/>
                    <a:pt x="1255" y="2143"/>
                    <a:pt x="1410" y="2143"/>
                  </a:cubicBezTo>
                  <a:cubicBezTo>
                    <a:pt x="1411" y="2143"/>
                    <a:pt x="1413" y="2143"/>
                    <a:pt x="1415" y="2143"/>
                  </a:cubicBezTo>
                  <a:cubicBezTo>
                    <a:pt x="1515" y="2143"/>
                    <a:pt x="1611" y="2098"/>
                    <a:pt x="1676" y="2020"/>
                  </a:cubicBezTo>
                  <a:lnTo>
                    <a:pt x="1674" y="2018"/>
                  </a:lnTo>
                  <a:cubicBezTo>
                    <a:pt x="1736" y="1452"/>
                    <a:pt x="861" y="858"/>
                    <a:pt x="852" y="853"/>
                  </a:cubicBezTo>
                  <a:lnTo>
                    <a:pt x="845" y="823"/>
                  </a:lnTo>
                  <a:lnTo>
                    <a:pt x="875" y="816"/>
                  </a:lnTo>
                  <a:cubicBezTo>
                    <a:pt x="912" y="840"/>
                    <a:pt x="1762" y="1419"/>
                    <a:pt x="1718" y="2004"/>
                  </a:cubicBezTo>
                  <a:cubicBezTo>
                    <a:pt x="1793" y="2042"/>
                    <a:pt x="1862" y="2061"/>
                    <a:pt x="1920" y="2061"/>
                  </a:cubicBezTo>
                  <a:cubicBezTo>
                    <a:pt x="1986" y="2061"/>
                    <a:pt x="2037" y="2036"/>
                    <a:pt x="2065" y="1985"/>
                  </a:cubicBezTo>
                  <a:cubicBezTo>
                    <a:pt x="2111" y="1903"/>
                    <a:pt x="2092" y="1771"/>
                    <a:pt x="2013" y="1640"/>
                  </a:cubicBezTo>
                  <a:cubicBezTo>
                    <a:pt x="1850" y="1370"/>
                    <a:pt x="1367" y="963"/>
                    <a:pt x="994" y="719"/>
                  </a:cubicBezTo>
                  <a:cubicBezTo>
                    <a:pt x="819" y="604"/>
                    <a:pt x="754" y="425"/>
                    <a:pt x="785" y="160"/>
                  </a:cubicBezTo>
                  <a:lnTo>
                    <a:pt x="13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45"/>
            <p:cNvSpPr/>
            <p:nvPr/>
          </p:nvSpPr>
          <p:spPr>
            <a:xfrm>
              <a:off x="4573215" y="4008243"/>
              <a:ext cx="520269" cy="533325"/>
            </a:xfrm>
            <a:custGeom>
              <a:avLst/>
              <a:gdLst/>
              <a:ahLst/>
              <a:cxnLst/>
              <a:rect l="l" t="t" r="r" b="b"/>
              <a:pathLst>
                <a:path w="7611" h="7802" extrusionOk="0">
                  <a:moveTo>
                    <a:pt x="1527" y="0"/>
                  </a:moveTo>
                  <a:cubicBezTo>
                    <a:pt x="702" y="721"/>
                    <a:pt x="451" y="1080"/>
                    <a:pt x="339" y="1201"/>
                  </a:cubicBezTo>
                  <a:cubicBezTo>
                    <a:pt x="270" y="1564"/>
                    <a:pt x="202" y="1930"/>
                    <a:pt x="141" y="2342"/>
                  </a:cubicBezTo>
                  <a:cubicBezTo>
                    <a:pt x="62" y="2896"/>
                    <a:pt x="14" y="3429"/>
                    <a:pt x="11" y="3936"/>
                  </a:cubicBezTo>
                  <a:lnTo>
                    <a:pt x="7" y="3931"/>
                  </a:lnTo>
                  <a:lnTo>
                    <a:pt x="7" y="4094"/>
                  </a:lnTo>
                  <a:cubicBezTo>
                    <a:pt x="0" y="5361"/>
                    <a:pt x="291" y="6269"/>
                    <a:pt x="900" y="6874"/>
                  </a:cubicBezTo>
                  <a:cubicBezTo>
                    <a:pt x="1340" y="7312"/>
                    <a:pt x="1939" y="7593"/>
                    <a:pt x="2718" y="7719"/>
                  </a:cubicBezTo>
                  <a:lnTo>
                    <a:pt x="2737" y="7723"/>
                  </a:lnTo>
                  <a:lnTo>
                    <a:pt x="2753" y="7724"/>
                  </a:lnTo>
                  <a:cubicBezTo>
                    <a:pt x="3086" y="7777"/>
                    <a:pt x="3421" y="7802"/>
                    <a:pt x="3757" y="7802"/>
                  </a:cubicBezTo>
                  <a:cubicBezTo>
                    <a:pt x="3766" y="7802"/>
                    <a:pt x="3774" y="7802"/>
                    <a:pt x="3782" y="7802"/>
                  </a:cubicBezTo>
                  <a:cubicBezTo>
                    <a:pt x="4360" y="7802"/>
                    <a:pt x="4856" y="7740"/>
                    <a:pt x="5281" y="7623"/>
                  </a:cubicBezTo>
                  <a:cubicBezTo>
                    <a:pt x="5866" y="7467"/>
                    <a:pt x="6338" y="7207"/>
                    <a:pt x="6696" y="6846"/>
                  </a:cubicBezTo>
                  <a:cubicBezTo>
                    <a:pt x="7325" y="6206"/>
                    <a:pt x="7611" y="5253"/>
                    <a:pt x="7567" y="3932"/>
                  </a:cubicBezTo>
                  <a:lnTo>
                    <a:pt x="7562" y="3790"/>
                  </a:lnTo>
                  <a:lnTo>
                    <a:pt x="7465" y="3894"/>
                  </a:lnTo>
                  <a:cubicBezTo>
                    <a:pt x="6571" y="4851"/>
                    <a:pt x="5304" y="5463"/>
                    <a:pt x="3992" y="5575"/>
                  </a:cubicBezTo>
                  <a:cubicBezTo>
                    <a:pt x="3843" y="5587"/>
                    <a:pt x="3692" y="5594"/>
                    <a:pt x="3545" y="5594"/>
                  </a:cubicBezTo>
                  <a:cubicBezTo>
                    <a:pt x="2232" y="5594"/>
                    <a:pt x="1038" y="5089"/>
                    <a:pt x="237" y="4202"/>
                  </a:cubicBezTo>
                  <a:cubicBezTo>
                    <a:pt x="262" y="2514"/>
                    <a:pt x="1506" y="358"/>
                    <a:pt x="1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45"/>
            <p:cNvSpPr/>
            <p:nvPr/>
          </p:nvSpPr>
          <p:spPr>
            <a:xfrm>
              <a:off x="4745209" y="3388961"/>
              <a:ext cx="241773" cy="193723"/>
            </a:xfrm>
            <a:custGeom>
              <a:avLst/>
              <a:gdLst/>
              <a:ahLst/>
              <a:cxnLst/>
              <a:rect l="l" t="t" r="r" b="b"/>
              <a:pathLst>
                <a:path w="3481" h="2726" extrusionOk="0">
                  <a:moveTo>
                    <a:pt x="2046" y="1"/>
                  </a:moveTo>
                  <a:cubicBezTo>
                    <a:pt x="742" y="1"/>
                    <a:pt x="171" y="1505"/>
                    <a:pt x="0" y="2726"/>
                  </a:cubicBezTo>
                  <a:cubicBezTo>
                    <a:pt x="62" y="2668"/>
                    <a:pt x="128" y="2615"/>
                    <a:pt x="198" y="2559"/>
                  </a:cubicBezTo>
                  <a:cubicBezTo>
                    <a:pt x="384" y="2412"/>
                    <a:pt x="549" y="2240"/>
                    <a:pt x="724" y="2081"/>
                  </a:cubicBezTo>
                  <a:cubicBezTo>
                    <a:pt x="1084" y="1755"/>
                    <a:pt x="1411" y="1800"/>
                    <a:pt x="1830" y="1555"/>
                  </a:cubicBezTo>
                  <a:cubicBezTo>
                    <a:pt x="2314" y="1271"/>
                    <a:pt x="2959" y="808"/>
                    <a:pt x="3480" y="582"/>
                  </a:cubicBezTo>
                  <a:cubicBezTo>
                    <a:pt x="3442" y="536"/>
                    <a:pt x="3399" y="492"/>
                    <a:pt x="3356" y="452"/>
                  </a:cubicBezTo>
                  <a:cubicBezTo>
                    <a:pt x="3002" y="121"/>
                    <a:pt x="2611" y="17"/>
                    <a:pt x="2100" y="1"/>
                  </a:cubicBezTo>
                  <a:cubicBezTo>
                    <a:pt x="2082" y="1"/>
                    <a:pt x="2064" y="1"/>
                    <a:pt x="20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45"/>
            <p:cNvSpPr/>
            <p:nvPr/>
          </p:nvSpPr>
          <p:spPr>
            <a:xfrm>
              <a:off x="4803447" y="3510730"/>
              <a:ext cx="205688" cy="292365"/>
            </a:xfrm>
            <a:custGeom>
              <a:avLst/>
              <a:gdLst/>
              <a:ahLst/>
              <a:cxnLst/>
              <a:rect l="l" t="t" r="r" b="b"/>
              <a:pathLst>
                <a:path w="3009" h="4277" extrusionOk="0">
                  <a:moveTo>
                    <a:pt x="2842" y="1"/>
                  </a:moveTo>
                  <a:cubicBezTo>
                    <a:pt x="2836" y="1"/>
                    <a:pt x="2830" y="2"/>
                    <a:pt x="2824" y="3"/>
                  </a:cubicBezTo>
                  <a:cubicBezTo>
                    <a:pt x="1131" y="290"/>
                    <a:pt x="435" y="2580"/>
                    <a:pt x="18" y="3947"/>
                  </a:cubicBezTo>
                  <a:cubicBezTo>
                    <a:pt x="0" y="4009"/>
                    <a:pt x="5" y="4058"/>
                    <a:pt x="33" y="4096"/>
                  </a:cubicBezTo>
                  <a:cubicBezTo>
                    <a:pt x="74" y="4151"/>
                    <a:pt x="160" y="4179"/>
                    <a:pt x="296" y="4179"/>
                  </a:cubicBezTo>
                  <a:cubicBezTo>
                    <a:pt x="523" y="4179"/>
                    <a:pt x="833" y="4100"/>
                    <a:pt x="998" y="4054"/>
                  </a:cubicBezTo>
                  <a:cubicBezTo>
                    <a:pt x="1173" y="4005"/>
                    <a:pt x="1354" y="3981"/>
                    <a:pt x="1536" y="3981"/>
                  </a:cubicBezTo>
                  <a:cubicBezTo>
                    <a:pt x="1894" y="3981"/>
                    <a:pt x="2223" y="4075"/>
                    <a:pt x="2442" y="4240"/>
                  </a:cubicBezTo>
                  <a:lnTo>
                    <a:pt x="2491" y="4277"/>
                  </a:lnTo>
                  <a:lnTo>
                    <a:pt x="2476" y="4217"/>
                  </a:lnTo>
                  <a:cubicBezTo>
                    <a:pt x="2248" y="3316"/>
                    <a:pt x="2405" y="2648"/>
                    <a:pt x="2586" y="1873"/>
                  </a:cubicBezTo>
                  <a:cubicBezTo>
                    <a:pt x="2614" y="1761"/>
                    <a:pt x="2640" y="1647"/>
                    <a:pt x="2667" y="1528"/>
                  </a:cubicBezTo>
                  <a:cubicBezTo>
                    <a:pt x="2684" y="1454"/>
                    <a:pt x="2710" y="1353"/>
                    <a:pt x="2740" y="1234"/>
                  </a:cubicBezTo>
                  <a:cubicBezTo>
                    <a:pt x="2886" y="674"/>
                    <a:pt x="3008" y="162"/>
                    <a:pt x="2909" y="34"/>
                  </a:cubicBezTo>
                  <a:cubicBezTo>
                    <a:pt x="2893" y="13"/>
                    <a:pt x="2868" y="1"/>
                    <a:pt x="28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45"/>
            <p:cNvSpPr/>
            <p:nvPr/>
          </p:nvSpPr>
          <p:spPr>
            <a:xfrm>
              <a:off x="4537532" y="3849378"/>
              <a:ext cx="552875" cy="720625"/>
            </a:xfrm>
            <a:custGeom>
              <a:avLst/>
              <a:gdLst/>
              <a:ahLst/>
              <a:cxnLst/>
              <a:rect l="l" t="t" r="r" b="b"/>
              <a:pathLst>
                <a:path w="8088" h="10542" extrusionOk="0">
                  <a:moveTo>
                    <a:pt x="5247" y="0"/>
                  </a:moveTo>
                  <a:cubicBezTo>
                    <a:pt x="5198" y="0"/>
                    <a:pt x="5155" y="2"/>
                    <a:pt x="5117" y="5"/>
                  </a:cubicBezTo>
                  <a:cubicBezTo>
                    <a:pt x="2610" y="191"/>
                    <a:pt x="0" y="5596"/>
                    <a:pt x="1734" y="9037"/>
                  </a:cubicBezTo>
                  <a:cubicBezTo>
                    <a:pt x="1796" y="9159"/>
                    <a:pt x="1700" y="9182"/>
                    <a:pt x="1586" y="9182"/>
                  </a:cubicBezTo>
                  <a:cubicBezTo>
                    <a:pt x="1517" y="9182"/>
                    <a:pt x="1440" y="9174"/>
                    <a:pt x="1389" y="9174"/>
                  </a:cubicBezTo>
                  <a:cubicBezTo>
                    <a:pt x="1324" y="9174"/>
                    <a:pt x="1298" y="9187"/>
                    <a:pt x="1374" y="9249"/>
                  </a:cubicBezTo>
                  <a:cubicBezTo>
                    <a:pt x="1848" y="9629"/>
                    <a:pt x="2432" y="10273"/>
                    <a:pt x="2770" y="10529"/>
                  </a:cubicBezTo>
                  <a:lnTo>
                    <a:pt x="3482" y="10529"/>
                  </a:lnTo>
                  <a:cubicBezTo>
                    <a:pt x="3941" y="10380"/>
                    <a:pt x="4518" y="10140"/>
                    <a:pt x="4798" y="10140"/>
                  </a:cubicBezTo>
                  <a:cubicBezTo>
                    <a:pt x="5102" y="10141"/>
                    <a:pt x="5343" y="10408"/>
                    <a:pt x="5580" y="10541"/>
                  </a:cubicBezTo>
                  <a:lnTo>
                    <a:pt x="6069" y="10541"/>
                  </a:lnTo>
                  <a:cubicBezTo>
                    <a:pt x="6609" y="10269"/>
                    <a:pt x="6804" y="9379"/>
                    <a:pt x="7132" y="9014"/>
                  </a:cubicBezTo>
                  <a:cubicBezTo>
                    <a:pt x="7793" y="8278"/>
                    <a:pt x="8087" y="7009"/>
                    <a:pt x="7765" y="5170"/>
                  </a:cubicBezTo>
                  <a:cubicBezTo>
                    <a:pt x="7388" y="3034"/>
                    <a:pt x="7228" y="2431"/>
                    <a:pt x="6539" y="668"/>
                  </a:cubicBezTo>
                  <a:cubicBezTo>
                    <a:pt x="6320" y="108"/>
                    <a:pt x="5630" y="0"/>
                    <a:pt x="5247" y="0"/>
                  </a:cubicBezTo>
                  <a:close/>
                </a:path>
              </a:pathLst>
            </a:custGeom>
            <a:solidFill>
              <a:schemeClr val="lt1"/>
            </a:solidFill>
            <a:ln w="1100" cap="flat" cmpd="sng">
              <a:solidFill>
                <a:srgbClr val="231F20"/>
              </a:solidFill>
              <a:prstDash val="solid"/>
              <a:miter lim="17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45"/>
            <p:cNvSpPr/>
            <p:nvPr/>
          </p:nvSpPr>
          <p:spPr>
            <a:xfrm>
              <a:off x="4874950" y="3469441"/>
              <a:ext cx="51063" cy="42518"/>
            </a:xfrm>
            <a:custGeom>
              <a:avLst/>
              <a:gdLst/>
              <a:ahLst/>
              <a:cxnLst/>
              <a:rect l="l" t="t" r="r" b="b"/>
              <a:pathLst>
                <a:path w="747" h="622" extrusionOk="0">
                  <a:moveTo>
                    <a:pt x="408" y="0"/>
                  </a:moveTo>
                  <a:cubicBezTo>
                    <a:pt x="392" y="0"/>
                    <a:pt x="376" y="1"/>
                    <a:pt x="360" y="4"/>
                  </a:cubicBezTo>
                  <a:cubicBezTo>
                    <a:pt x="87" y="46"/>
                    <a:pt x="1" y="398"/>
                    <a:pt x="225" y="561"/>
                  </a:cubicBezTo>
                  <a:cubicBezTo>
                    <a:pt x="283" y="603"/>
                    <a:pt x="346" y="622"/>
                    <a:pt x="407" y="622"/>
                  </a:cubicBezTo>
                  <a:cubicBezTo>
                    <a:pt x="585" y="622"/>
                    <a:pt x="747" y="465"/>
                    <a:pt x="714" y="261"/>
                  </a:cubicBezTo>
                  <a:cubicBezTo>
                    <a:pt x="690" y="109"/>
                    <a:pt x="558" y="0"/>
                    <a:pt x="4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45"/>
            <p:cNvSpPr/>
            <p:nvPr/>
          </p:nvSpPr>
          <p:spPr>
            <a:xfrm>
              <a:off x="4419956" y="3560768"/>
              <a:ext cx="358398" cy="766903"/>
            </a:xfrm>
            <a:custGeom>
              <a:avLst/>
              <a:gdLst/>
              <a:ahLst/>
              <a:cxnLst/>
              <a:rect l="l" t="t" r="r" b="b"/>
              <a:pathLst>
                <a:path w="5243" h="11219" extrusionOk="0">
                  <a:moveTo>
                    <a:pt x="5242" y="0"/>
                  </a:moveTo>
                  <a:lnTo>
                    <a:pt x="5242" y="0"/>
                  </a:lnTo>
                  <a:cubicBezTo>
                    <a:pt x="5146" y="77"/>
                    <a:pt x="5046" y="165"/>
                    <a:pt x="4942" y="265"/>
                  </a:cubicBezTo>
                  <a:cubicBezTo>
                    <a:pt x="4939" y="282"/>
                    <a:pt x="4937" y="300"/>
                    <a:pt x="4935" y="317"/>
                  </a:cubicBezTo>
                  <a:lnTo>
                    <a:pt x="4874" y="852"/>
                  </a:lnTo>
                  <a:cubicBezTo>
                    <a:pt x="4706" y="2325"/>
                    <a:pt x="4670" y="2632"/>
                    <a:pt x="4234" y="3380"/>
                  </a:cubicBezTo>
                  <a:cubicBezTo>
                    <a:pt x="4046" y="3701"/>
                    <a:pt x="3599" y="4071"/>
                    <a:pt x="3030" y="4539"/>
                  </a:cubicBezTo>
                  <a:cubicBezTo>
                    <a:pt x="1992" y="5393"/>
                    <a:pt x="572" y="6560"/>
                    <a:pt x="323" y="7919"/>
                  </a:cubicBezTo>
                  <a:cubicBezTo>
                    <a:pt x="1" y="9669"/>
                    <a:pt x="339" y="11081"/>
                    <a:pt x="522" y="11217"/>
                  </a:cubicBezTo>
                  <a:lnTo>
                    <a:pt x="522" y="11217"/>
                  </a:lnTo>
                  <a:lnTo>
                    <a:pt x="535" y="11202"/>
                  </a:lnTo>
                  <a:cubicBezTo>
                    <a:pt x="386" y="10643"/>
                    <a:pt x="275" y="9558"/>
                    <a:pt x="507" y="8299"/>
                  </a:cubicBezTo>
                  <a:cubicBezTo>
                    <a:pt x="756" y="6941"/>
                    <a:pt x="2178" y="5771"/>
                    <a:pt x="3214" y="4918"/>
                  </a:cubicBezTo>
                  <a:cubicBezTo>
                    <a:pt x="3783" y="4450"/>
                    <a:pt x="4232" y="4080"/>
                    <a:pt x="4420" y="3761"/>
                  </a:cubicBezTo>
                  <a:cubicBezTo>
                    <a:pt x="4856" y="3010"/>
                    <a:pt x="4891" y="2703"/>
                    <a:pt x="5060" y="1233"/>
                  </a:cubicBezTo>
                  <a:lnTo>
                    <a:pt x="5121" y="696"/>
                  </a:lnTo>
                  <a:cubicBezTo>
                    <a:pt x="5149" y="463"/>
                    <a:pt x="5189" y="230"/>
                    <a:pt x="5242" y="0"/>
                  </a:cubicBezTo>
                  <a:close/>
                  <a:moveTo>
                    <a:pt x="522" y="11217"/>
                  </a:moveTo>
                  <a:lnTo>
                    <a:pt x="521" y="11218"/>
                  </a:lnTo>
                  <a:lnTo>
                    <a:pt x="523" y="11218"/>
                  </a:lnTo>
                  <a:cubicBezTo>
                    <a:pt x="522" y="11218"/>
                    <a:pt x="522" y="11218"/>
                    <a:pt x="522" y="112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45"/>
            <p:cNvSpPr/>
            <p:nvPr/>
          </p:nvSpPr>
          <p:spPr>
            <a:xfrm>
              <a:off x="4764885" y="3394821"/>
              <a:ext cx="210379" cy="141421"/>
            </a:xfrm>
            <a:custGeom>
              <a:avLst/>
              <a:gdLst/>
              <a:ahLst/>
              <a:cxnLst/>
              <a:rect l="l" t="t" r="r" b="b"/>
              <a:pathLst>
                <a:path w="3029" h="2036" extrusionOk="0">
                  <a:moveTo>
                    <a:pt x="1780" y="0"/>
                  </a:moveTo>
                  <a:lnTo>
                    <a:pt x="1287" y="565"/>
                  </a:lnTo>
                  <a:lnTo>
                    <a:pt x="1287" y="565"/>
                  </a:lnTo>
                  <a:cubicBezTo>
                    <a:pt x="1356" y="523"/>
                    <a:pt x="1430" y="488"/>
                    <a:pt x="1507" y="459"/>
                  </a:cubicBezTo>
                  <a:cubicBezTo>
                    <a:pt x="1705" y="377"/>
                    <a:pt x="1917" y="335"/>
                    <a:pt x="2132" y="333"/>
                  </a:cubicBezTo>
                  <a:cubicBezTo>
                    <a:pt x="2525" y="333"/>
                    <a:pt x="2841" y="482"/>
                    <a:pt x="2934" y="596"/>
                  </a:cubicBezTo>
                  <a:cubicBezTo>
                    <a:pt x="2969" y="544"/>
                    <a:pt x="3002" y="496"/>
                    <a:pt x="3028" y="461"/>
                  </a:cubicBezTo>
                  <a:cubicBezTo>
                    <a:pt x="3011" y="444"/>
                    <a:pt x="2997" y="426"/>
                    <a:pt x="2979" y="410"/>
                  </a:cubicBezTo>
                  <a:cubicBezTo>
                    <a:pt x="2685" y="132"/>
                    <a:pt x="2362" y="16"/>
                    <a:pt x="1829" y="0"/>
                  </a:cubicBezTo>
                  <a:close/>
                  <a:moveTo>
                    <a:pt x="1287" y="565"/>
                  </a:moveTo>
                  <a:cubicBezTo>
                    <a:pt x="1248" y="588"/>
                    <a:pt x="1210" y="613"/>
                    <a:pt x="1174" y="640"/>
                  </a:cubicBezTo>
                  <a:cubicBezTo>
                    <a:pt x="1096" y="691"/>
                    <a:pt x="1023" y="749"/>
                    <a:pt x="953" y="810"/>
                  </a:cubicBezTo>
                  <a:cubicBezTo>
                    <a:pt x="555" y="1162"/>
                    <a:pt x="222" y="1639"/>
                    <a:pt x="1" y="2035"/>
                  </a:cubicBezTo>
                  <a:lnTo>
                    <a:pt x="1287" y="56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45"/>
            <p:cNvSpPr/>
            <p:nvPr/>
          </p:nvSpPr>
          <p:spPr>
            <a:xfrm>
              <a:off x="4868729" y="3417625"/>
              <a:ext cx="97615" cy="18662"/>
            </a:xfrm>
            <a:custGeom>
              <a:avLst/>
              <a:gdLst/>
              <a:ahLst/>
              <a:cxnLst/>
              <a:rect l="l" t="t" r="r" b="b"/>
              <a:pathLst>
                <a:path w="1428" h="273" extrusionOk="0">
                  <a:moveTo>
                    <a:pt x="625" y="1"/>
                  </a:moveTo>
                  <a:cubicBezTo>
                    <a:pt x="411" y="1"/>
                    <a:pt x="199" y="45"/>
                    <a:pt x="1" y="127"/>
                  </a:cubicBezTo>
                  <a:cubicBezTo>
                    <a:pt x="144" y="74"/>
                    <a:pt x="295" y="46"/>
                    <a:pt x="446" y="46"/>
                  </a:cubicBezTo>
                  <a:cubicBezTo>
                    <a:pt x="451" y="46"/>
                    <a:pt x="455" y="46"/>
                    <a:pt x="460" y="47"/>
                  </a:cubicBezTo>
                  <a:lnTo>
                    <a:pt x="527" y="47"/>
                  </a:lnTo>
                  <a:cubicBezTo>
                    <a:pt x="562" y="43"/>
                    <a:pt x="595" y="43"/>
                    <a:pt x="626" y="43"/>
                  </a:cubicBezTo>
                  <a:cubicBezTo>
                    <a:pt x="630" y="43"/>
                    <a:pt x="634" y="43"/>
                    <a:pt x="638" y="43"/>
                  </a:cubicBezTo>
                  <a:cubicBezTo>
                    <a:pt x="843" y="43"/>
                    <a:pt x="1047" y="88"/>
                    <a:pt x="1233" y="176"/>
                  </a:cubicBezTo>
                  <a:cubicBezTo>
                    <a:pt x="1297" y="202"/>
                    <a:pt x="1360" y="234"/>
                    <a:pt x="1421" y="272"/>
                  </a:cubicBezTo>
                  <a:lnTo>
                    <a:pt x="1421" y="272"/>
                  </a:lnTo>
                  <a:lnTo>
                    <a:pt x="1428" y="264"/>
                  </a:lnTo>
                  <a:cubicBezTo>
                    <a:pt x="1335" y="150"/>
                    <a:pt x="1019" y="1"/>
                    <a:pt x="625" y="1"/>
                  </a:cubicBezTo>
                  <a:close/>
                  <a:moveTo>
                    <a:pt x="1421" y="272"/>
                  </a:moveTo>
                  <a:lnTo>
                    <a:pt x="1421" y="273"/>
                  </a:lnTo>
                  <a:lnTo>
                    <a:pt x="1422" y="273"/>
                  </a:lnTo>
                  <a:cubicBezTo>
                    <a:pt x="1422" y="272"/>
                    <a:pt x="1422" y="272"/>
                    <a:pt x="1421" y="272"/>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45"/>
            <p:cNvSpPr/>
            <p:nvPr/>
          </p:nvSpPr>
          <p:spPr>
            <a:xfrm>
              <a:off x="4618864" y="4248150"/>
              <a:ext cx="467456" cy="321672"/>
            </a:xfrm>
            <a:custGeom>
              <a:avLst/>
              <a:gdLst/>
              <a:ahLst/>
              <a:cxnLst/>
              <a:rect l="l" t="t" r="r" b="b"/>
              <a:pathLst>
                <a:path w="6761" h="4685" extrusionOk="0">
                  <a:moveTo>
                    <a:pt x="6606" y="0"/>
                  </a:moveTo>
                  <a:cubicBezTo>
                    <a:pt x="5532" y="842"/>
                    <a:pt x="4236" y="1398"/>
                    <a:pt x="2842" y="1531"/>
                  </a:cubicBezTo>
                  <a:cubicBezTo>
                    <a:pt x="2630" y="1551"/>
                    <a:pt x="2419" y="1561"/>
                    <a:pt x="2212" y="1561"/>
                  </a:cubicBezTo>
                  <a:cubicBezTo>
                    <a:pt x="1427" y="1561"/>
                    <a:pt x="683" y="1420"/>
                    <a:pt x="1" y="1159"/>
                  </a:cubicBezTo>
                  <a:lnTo>
                    <a:pt x="1" y="1159"/>
                  </a:lnTo>
                  <a:cubicBezTo>
                    <a:pt x="53" y="1873"/>
                    <a:pt x="223" y="2567"/>
                    <a:pt x="539" y="3193"/>
                  </a:cubicBezTo>
                  <a:cubicBezTo>
                    <a:pt x="600" y="3315"/>
                    <a:pt x="504" y="3338"/>
                    <a:pt x="390" y="3338"/>
                  </a:cubicBezTo>
                  <a:cubicBezTo>
                    <a:pt x="322" y="3338"/>
                    <a:pt x="248" y="3330"/>
                    <a:pt x="197" y="3330"/>
                  </a:cubicBezTo>
                  <a:cubicBezTo>
                    <a:pt x="132" y="3330"/>
                    <a:pt x="106" y="3344"/>
                    <a:pt x="183" y="3405"/>
                  </a:cubicBezTo>
                  <a:cubicBezTo>
                    <a:pt x="653" y="3782"/>
                    <a:pt x="1230" y="4418"/>
                    <a:pt x="1566" y="4672"/>
                  </a:cubicBezTo>
                  <a:lnTo>
                    <a:pt x="2271" y="4672"/>
                  </a:lnTo>
                  <a:cubicBezTo>
                    <a:pt x="2727" y="4525"/>
                    <a:pt x="3298" y="4287"/>
                    <a:pt x="3577" y="4287"/>
                  </a:cubicBezTo>
                  <a:cubicBezTo>
                    <a:pt x="3877" y="4289"/>
                    <a:pt x="4117" y="4553"/>
                    <a:pt x="4352" y="4685"/>
                  </a:cubicBezTo>
                  <a:lnTo>
                    <a:pt x="4836" y="4685"/>
                  </a:lnTo>
                  <a:cubicBezTo>
                    <a:pt x="5372" y="4417"/>
                    <a:pt x="5565" y="3533"/>
                    <a:pt x="5889" y="3170"/>
                  </a:cubicBezTo>
                  <a:cubicBezTo>
                    <a:pt x="6464" y="2530"/>
                    <a:pt x="6761" y="1480"/>
                    <a:pt x="66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45"/>
            <p:cNvSpPr/>
            <p:nvPr/>
          </p:nvSpPr>
          <p:spPr>
            <a:xfrm>
              <a:off x="4741295" y="3415182"/>
              <a:ext cx="234746" cy="171857"/>
            </a:xfrm>
            <a:custGeom>
              <a:avLst/>
              <a:gdLst/>
              <a:ahLst/>
              <a:cxnLst/>
              <a:rect l="l" t="t" r="r" b="b"/>
              <a:pathLst>
                <a:path w="3351" h="2453" extrusionOk="0">
                  <a:moveTo>
                    <a:pt x="2468" y="0"/>
                  </a:moveTo>
                  <a:cubicBezTo>
                    <a:pt x="2176" y="0"/>
                    <a:pt x="1734" y="83"/>
                    <a:pt x="1289" y="477"/>
                  </a:cubicBezTo>
                  <a:cubicBezTo>
                    <a:pt x="528" y="1152"/>
                    <a:pt x="0" y="2283"/>
                    <a:pt x="54" y="2426"/>
                  </a:cubicBezTo>
                  <a:cubicBezTo>
                    <a:pt x="60" y="2442"/>
                    <a:pt x="75" y="2453"/>
                    <a:pt x="91" y="2453"/>
                  </a:cubicBezTo>
                  <a:cubicBezTo>
                    <a:pt x="112" y="2453"/>
                    <a:pt x="135" y="2439"/>
                    <a:pt x="168" y="2409"/>
                  </a:cubicBezTo>
                  <a:cubicBezTo>
                    <a:pt x="991" y="1609"/>
                    <a:pt x="1534" y="1531"/>
                    <a:pt x="1976" y="1531"/>
                  </a:cubicBezTo>
                  <a:cubicBezTo>
                    <a:pt x="2036" y="1531"/>
                    <a:pt x="2094" y="1533"/>
                    <a:pt x="2151" y="1534"/>
                  </a:cubicBezTo>
                  <a:cubicBezTo>
                    <a:pt x="2202" y="1536"/>
                    <a:pt x="2249" y="1536"/>
                    <a:pt x="2297" y="1536"/>
                  </a:cubicBezTo>
                  <a:cubicBezTo>
                    <a:pt x="2535" y="1536"/>
                    <a:pt x="2791" y="1515"/>
                    <a:pt x="3058" y="1268"/>
                  </a:cubicBezTo>
                  <a:cubicBezTo>
                    <a:pt x="3256" y="1084"/>
                    <a:pt x="3350" y="398"/>
                    <a:pt x="3284" y="284"/>
                  </a:cubicBezTo>
                  <a:cubicBezTo>
                    <a:pt x="3215" y="168"/>
                    <a:pt x="2886" y="0"/>
                    <a:pt x="2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45"/>
            <p:cNvSpPr/>
            <p:nvPr/>
          </p:nvSpPr>
          <p:spPr>
            <a:xfrm flipH="1">
              <a:off x="4851451" y="3440522"/>
              <a:ext cx="64529" cy="55301"/>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45"/>
            <p:cNvSpPr/>
            <p:nvPr/>
          </p:nvSpPr>
          <p:spPr>
            <a:xfrm flipH="1">
              <a:off x="4872778" y="3451938"/>
              <a:ext cx="34179"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45"/>
            <p:cNvSpPr/>
            <p:nvPr/>
          </p:nvSpPr>
          <p:spPr>
            <a:xfrm flipH="1">
              <a:off x="4875991" y="3450708"/>
              <a:ext cx="16953"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45"/>
            <p:cNvSpPr/>
            <p:nvPr/>
          </p:nvSpPr>
          <p:spPr>
            <a:xfrm flipH="1">
              <a:off x="4897797" y="3471010"/>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4" name="Google Shape;3184;p45"/>
            <p:cNvGrpSpPr/>
            <p:nvPr/>
          </p:nvGrpSpPr>
          <p:grpSpPr>
            <a:xfrm rot="-643072">
              <a:off x="4967378" y="3406274"/>
              <a:ext cx="123473" cy="132597"/>
              <a:chOff x="5074998" y="3461743"/>
              <a:chExt cx="226679" cy="243422"/>
            </a:xfrm>
          </p:grpSpPr>
          <p:sp>
            <p:nvSpPr>
              <p:cNvPr id="3185" name="Google Shape;3185;p45"/>
              <p:cNvSpPr/>
              <p:nvPr/>
            </p:nvSpPr>
            <p:spPr>
              <a:xfrm>
                <a:off x="5074998" y="3603379"/>
                <a:ext cx="196770" cy="101786"/>
              </a:xfrm>
              <a:custGeom>
                <a:avLst/>
                <a:gdLst/>
                <a:ahLst/>
                <a:cxnLst/>
                <a:rect l="l" t="t" r="r" b="b"/>
                <a:pathLst>
                  <a:path w="1500" h="776" extrusionOk="0">
                    <a:moveTo>
                      <a:pt x="905" y="0"/>
                    </a:moveTo>
                    <a:cubicBezTo>
                      <a:pt x="812" y="0"/>
                      <a:pt x="745" y="18"/>
                      <a:pt x="700" y="54"/>
                    </a:cubicBezTo>
                    <a:cubicBezTo>
                      <a:pt x="512" y="207"/>
                      <a:pt x="211" y="298"/>
                      <a:pt x="0" y="323"/>
                    </a:cubicBezTo>
                    <a:cubicBezTo>
                      <a:pt x="0" y="505"/>
                      <a:pt x="23" y="656"/>
                      <a:pt x="83" y="729"/>
                    </a:cubicBezTo>
                    <a:cubicBezTo>
                      <a:pt x="108" y="760"/>
                      <a:pt x="137" y="775"/>
                      <a:pt x="173" y="775"/>
                    </a:cubicBezTo>
                    <a:cubicBezTo>
                      <a:pt x="201" y="775"/>
                      <a:pt x="232" y="766"/>
                      <a:pt x="267" y="749"/>
                    </a:cubicBezTo>
                    <a:cubicBezTo>
                      <a:pt x="316" y="724"/>
                      <a:pt x="388" y="668"/>
                      <a:pt x="481" y="598"/>
                    </a:cubicBezTo>
                    <a:cubicBezTo>
                      <a:pt x="691" y="435"/>
                      <a:pt x="1010" y="188"/>
                      <a:pt x="1329" y="126"/>
                    </a:cubicBezTo>
                    <a:lnTo>
                      <a:pt x="1385" y="116"/>
                    </a:lnTo>
                    <a:cubicBezTo>
                      <a:pt x="1422" y="109"/>
                      <a:pt x="1461" y="102"/>
                      <a:pt x="1499" y="95"/>
                    </a:cubicBezTo>
                    <a:cubicBezTo>
                      <a:pt x="1438" y="86"/>
                      <a:pt x="1364" y="72"/>
                      <a:pt x="1289" y="56"/>
                    </a:cubicBezTo>
                    <a:cubicBezTo>
                      <a:pt x="1164" y="30"/>
                      <a:pt x="1022" y="0"/>
                      <a:pt x="9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45"/>
              <p:cNvSpPr/>
              <p:nvPr/>
            </p:nvSpPr>
            <p:spPr>
              <a:xfrm>
                <a:off x="5075261" y="3461743"/>
                <a:ext cx="226417" cy="187963"/>
              </a:xfrm>
              <a:custGeom>
                <a:avLst/>
                <a:gdLst/>
                <a:ahLst/>
                <a:cxnLst/>
                <a:rect l="l" t="t" r="r" b="b"/>
                <a:pathLst>
                  <a:path w="1726" h="1433" extrusionOk="0">
                    <a:moveTo>
                      <a:pt x="310" y="87"/>
                    </a:moveTo>
                    <a:cubicBezTo>
                      <a:pt x="654" y="307"/>
                      <a:pt x="1396" y="581"/>
                      <a:pt x="1620" y="924"/>
                    </a:cubicBezTo>
                    <a:cubicBezTo>
                      <a:pt x="1636" y="946"/>
                      <a:pt x="1638" y="954"/>
                      <a:pt x="1631" y="954"/>
                    </a:cubicBezTo>
                    <a:cubicBezTo>
                      <a:pt x="1611" y="954"/>
                      <a:pt x="1531" y="898"/>
                      <a:pt x="1415" y="842"/>
                    </a:cubicBezTo>
                    <a:cubicBezTo>
                      <a:pt x="1299" y="784"/>
                      <a:pt x="1148" y="728"/>
                      <a:pt x="991" y="728"/>
                    </a:cubicBezTo>
                    <a:cubicBezTo>
                      <a:pt x="891" y="728"/>
                      <a:pt x="793" y="753"/>
                      <a:pt x="707" y="802"/>
                    </a:cubicBezTo>
                    <a:cubicBezTo>
                      <a:pt x="686" y="814"/>
                      <a:pt x="663" y="821"/>
                      <a:pt x="640" y="821"/>
                    </a:cubicBezTo>
                    <a:cubicBezTo>
                      <a:pt x="628" y="821"/>
                      <a:pt x="616" y="819"/>
                      <a:pt x="603" y="814"/>
                    </a:cubicBezTo>
                    <a:cubicBezTo>
                      <a:pt x="603" y="553"/>
                      <a:pt x="444" y="283"/>
                      <a:pt x="310" y="87"/>
                    </a:cubicBezTo>
                    <a:close/>
                    <a:moveTo>
                      <a:pt x="207" y="1"/>
                    </a:moveTo>
                    <a:cubicBezTo>
                      <a:pt x="172" y="151"/>
                      <a:pt x="5" y="914"/>
                      <a:pt x="0" y="1433"/>
                    </a:cubicBezTo>
                    <a:cubicBezTo>
                      <a:pt x="204" y="1408"/>
                      <a:pt x="495" y="1319"/>
                      <a:pt x="673" y="1172"/>
                    </a:cubicBezTo>
                    <a:cubicBezTo>
                      <a:pt x="726" y="1130"/>
                      <a:pt x="801" y="1110"/>
                      <a:pt x="903" y="1110"/>
                    </a:cubicBezTo>
                    <a:cubicBezTo>
                      <a:pt x="1024" y="1110"/>
                      <a:pt x="1168" y="1140"/>
                      <a:pt x="1296" y="1166"/>
                    </a:cubicBezTo>
                    <a:cubicBezTo>
                      <a:pt x="1403" y="1189"/>
                      <a:pt x="1502" y="1209"/>
                      <a:pt x="1573" y="1209"/>
                    </a:cubicBezTo>
                    <a:cubicBezTo>
                      <a:pt x="1585" y="1209"/>
                      <a:pt x="1597" y="1208"/>
                      <a:pt x="1608" y="1207"/>
                    </a:cubicBezTo>
                    <a:cubicBezTo>
                      <a:pt x="1666" y="1182"/>
                      <a:pt x="1699" y="1151"/>
                      <a:pt x="1711" y="1112"/>
                    </a:cubicBezTo>
                    <a:cubicBezTo>
                      <a:pt x="1725" y="1065"/>
                      <a:pt x="1708" y="1003"/>
                      <a:pt x="1657" y="926"/>
                    </a:cubicBezTo>
                    <a:cubicBezTo>
                      <a:pt x="1489" y="670"/>
                      <a:pt x="1056" y="449"/>
                      <a:pt x="672" y="255"/>
                    </a:cubicBezTo>
                    <a:cubicBezTo>
                      <a:pt x="495" y="165"/>
                      <a:pt x="326" y="80"/>
                      <a:pt x="2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45"/>
              <p:cNvSpPr/>
              <p:nvPr/>
            </p:nvSpPr>
            <p:spPr>
              <a:xfrm>
                <a:off x="5116189" y="3473024"/>
                <a:ext cx="174207" cy="113985"/>
              </a:xfrm>
              <a:custGeom>
                <a:avLst/>
                <a:gdLst/>
                <a:ahLst/>
                <a:cxnLst/>
                <a:rect l="l" t="t" r="r" b="b"/>
                <a:pathLst>
                  <a:path w="1328" h="869" extrusionOk="0">
                    <a:moveTo>
                      <a:pt x="0" y="1"/>
                    </a:moveTo>
                    <a:lnTo>
                      <a:pt x="0" y="1"/>
                    </a:lnTo>
                    <a:cubicBezTo>
                      <a:pt x="132" y="197"/>
                      <a:pt x="293" y="467"/>
                      <a:pt x="293" y="728"/>
                    </a:cubicBezTo>
                    <a:cubicBezTo>
                      <a:pt x="305" y="732"/>
                      <a:pt x="318" y="733"/>
                      <a:pt x="330" y="735"/>
                    </a:cubicBezTo>
                    <a:cubicBezTo>
                      <a:pt x="353" y="733"/>
                      <a:pt x="375" y="728"/>
                      <a:pt x="395" y="716"/>
                    </a:cubicBezTo>
                    <a:cubicBezTo>
                      <a:pt x="482" y="667"/>
                      <a:pt x="580" y="642"/>
                      <a:pt x="680" y="642"/>
                    </a:cubicBezTo>
                    <a:cubicBezTo>
                      <a:pt x="838" y="642"/>
                      <a:pt x="987" y="698"/>
                      <a:pt x="1105" y="754"/>
                    </a:cubicBezTo>
                    <a:cubicBezTo>
                      <a:pt x="1220" y="810"/>
                      <a:pt x="1301" y="868"/>
                      <a:pt x="1320" y="868"/>
                    </a:cubicBezTo>
                    <a:cubicBezTo>
                      <a:pt x="1327" y="868"/>
                      <a:pt x="1326" y="860"/>
                      <a:pt x="1312" y="838"/>
                    </a:cubicBezTo>
                    <a:cubicBezTo>
                      <a:pt x="1084" y="495"/>
                      <a:pt x="344" y="22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88" name="Google Shape;3188;p45"/>
          <p:cNvGrpSpPr/>
          <p:nvPr/>
        </p:nvGrpSpPr>
        <p:grpSpPr>
          <a:xfrm flipH="1">
            <a:off x="6990901" y="3142826"/>
            <a:ext cx="617657" cy="900740"/>
            <a:chOff x="7678743" y="3613336"/>
            <a:chExt cx="775659" cy="1131157"/>
          </a:xfrm>
        </p:grpSpPr>
        <p:sp>
          <p:nvSpPr>
            <p:cNvPr id="3189" name="Google Shape;3189;p45"/>
            <p:cNvSpPr/>
            <p:nvPr/>
          </p:nvSpPr>
          <p:spPr>
            <a:xfrm>
              <a:off x="7692141" y="4543041"/>
              <a:ext cx="123043" cy="42245"/>
            </a:xfrm>
            <a:custGeom>
              <a:avLst/>
              <a:gdLst/>
              <a:ahLst/>
              <a:cxnLst/>
              <a:rect l="l" t="t" r="r" b="b"/>
              <a:pathLst>
                <a:path w="1800" h="618" extrusionOk="0">
                  <a:moveTo>
                    <a:pt x="234" y="1"/>
                  </a:moveTo>
                  <a:cubicBezTo>
                    <a:pt x="155" y="1"/>
                    <a:pt x="77" y="13"/>
                    <a:pt x="1" y="39"/>
                  </a:cubicBezTo>
                  <a:cubicBezTo>
                    <a:pt x="34" y="37"/>
                    <a:pt x="66" y="34"/>
                    <a:pt x="98" y="34"/>
                  </a:cubicBezTo>
                  <a:cubicBezTo>
                    <a:pt x="105" y="34"/>
                    <a:pt x="113" y="34"/>
                    <a:pt x="120" y="34"/>
                  </a:cubicBezTo>
                  <a:cubicBezTo>
                    <a:pt x="280" y="34"/>
                    <a:pt x="444" y="66"/>
                    <a:pt x="532" y="111"/>
                  </a:cubicBezTo>
                  <a:cubicBezTo>
                    <a:pt x="720" y="215"/>
                    <a:pt x="1274" y="499"/>
                    <a:pt x="1800" y="618"/>
                  </a:cubicBezTo>
                  <a:cubicBezTo>
                    <a:pt x="1361" y="500"/>
                    <a:pt x="907" y="243"/>
                    <a:pt x="683" y="113"/>
                  </a:cubicBezTo>
                  <a:cubicBezTo>
                    <a:pt x="646" y="94"/>
                    <a:pt x="616" y="76"/>
                    <a:pt x="593" y="64"/>
                  </a:cubicBezTo>
                  <a:cubicBezTo>
                    <a:pt x="522" y="25"/>
                    <a:pt x="387" y="1"/>
                    <a:pt x="250" y="1"/>
                  </a:cubicBezTo>
                  <a:cubicBezTo>
                    <a:pt x="245" y="1"/>
                    <a:pt x="239" y="1"/>
                    <a:pt x="2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45"/>
            <p:cNvSpPr/>
            <p:nvPr/>
          </p:nvSpPr>
          <p:spPr>
            <a:xfrm>
              <a:off x="7679221" y="4548237"/>
              <a:ext cx="123112" cy="36845"/>
            </a:xfrm>
            <a:custGeom>
              <a:avLst/>
              <a:gdLst/>
              <a:ahLst/>
              <a:cxnLst/>
              <a:rect l="l" t="t" r="r" b="b"/>
              <a:pathLst>
                <a:path w="1801" h="539" extrusionOk="0">
                  <a:moveTo>
                    <a:pt x="309" y="0"/>
                  </a:moveTo>
                  <a:cubicBezTo>
                    <a:pt x="137" y="0"/>
                    <a:pt x="16" y="39"/>
                    <a:pt x="2" y="97"/>
                  </a:cubicBezTo>
                  <a:cubicBezTo>
                    <a:pt x="1" y="105"/>
                    <a:pt x="1" y="114"/>
                    <a:pt x="2" y="123"/>
                  </a:cubicBezTo>
                  <a:cubicBezTo>
                    <a:pt x="46" y="98"/>
                    <a:pt x="118" y="84"/>
                    <a:pt x="220" y="84"/>
                  </a:cubicBezTo>
                  <a:cubicBezTo>
                    <a:pt x="434" y="84"/>
                    <a:pt x="739" y="144"/>
                    <a:pt x="858" y="209"/>
                  </a:cubicBezTo>
                  <a:cubicBezTo>
                    <a:pt x="1156" y="363"/>
                    <a:pt x="1473" y="474"/>
                    <a:pt x="1801" y="538"/>
                  </a:cubicBezTo>
                  <a:cubicBezTo>
                    <a:pt x="1328" y="402"/>
                    <a:pt x="868" y="165"/>
                    <a:pt x="700" y="74"/>
                  </a:cubicBezTo>
                  <a:cubicBezTo>
                    <a:pt x="619" y="30"/>
                    <a:pt x="462" y="0"/>
                    <a:pt x="3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45"/>
            <p:cNvSpPr/>
            <p:nvPr/>
          </p:nvSpPr>
          <p:spPr>
            <a:xfrm>
              <a:off x="7678743" y="4556987"/>
              <a:ext cx="241780" cy="100212"/>
            </a:xfrm>
            <a:custGeom>
              <a:avLst/>
              <a:gdLst/>
              <a:ahLst/>
              <a:cxnLst/>
              <a:rect l="l" t="t" r="r" b="b"/>
              <a:pathLst>
                <a:path w="3537" h="1466" extrusionOk="0">
                  <a:moveTo>
                    <a:pt x="227" y="0"/>
                  </a:moveTo>
                  <a:cubicBezTo>
                    <a:pt x="99" y="0"/>
                    <a:pt x="18" y="21"/>
                    <a:pt x="9" y="58"/>
                  </a:cubicBezTo>
                  <a:cubicBezTo>
                    <a:pt x="1" y="95"/>
                    <a:pt x="53" y="225"/>
                    <a:pt x="730" y="554"/>
                  </a:cubicBezTo>
                  <a:cubicBezTo>
                    <a:pt x="882" y="628"/>
                    <a:pt x="1033" y="703"/>
                    <a:pt x="1182" y="777"/>
                  </a:cubicBezTo>
                  <a:cubicBezTo>
                    <a:pt x="1741" y="1057"/>
                    <a:pt x="2271" y="1320"/>
                    <a:pt x="2627" y="1387"/>
                  </a:cubicBezTo>
                  <a:cubicBezTo>
                    <a:pt x="2674" y="1396"/>
                    <a:pt x="2720" y="1406"/>
                    <a:pt x="2765" y="1413"/>
                  </a:cubicBezTo>
                  <a:cubicBezTo>
                    <a:pt x="2904" y="1441"/>
                    <a:pt x="3025" y="1466"/>
                    <a:pt x="3128" y="1466"/>
                  </a:cubicBezTo>
                  <a:cubicBezTo>
                    <a:pt x="3317" y="1466"/>
                    <a:pt x="3461" y="1385"/>
                    <a:pt x="3537" y="991"/>
                  </a:cubicBezTo>
                  <a:cubicBezTo>
                    <a:pt x="3530" y="931"/>
                    <a:pt x="3417" y="102"/>
                    <a:pt x="3105" y="102"/>
                  </a:cubicBezTo>
                  <a:cubicBezTo>
                    <a:pt x="3035" y="102"/>
                    <a:pt x="2956" y="146"/>
                    <a:pt x="2872" y="232"/>
                  </a:cubicBezTo>
                  <a:cubicBezTo>
                    <a:pt x="2706" y="402"/>
                    <a:pt x="2465" y="488"/>
                    <a:pt x="2160" y="488"/>
                  </a:cubicBezTo>
                  <a:cubicBezTo>
                    <a:pt x="1655" y="488"/>
                    <a:pt x="1079" y="247"/>
                    <a:pt x="846" y="119"/>
                  </a:cubicBezTo>
                  <a:cubicBezTo>
                    <a:pt x="732" y="58"/>
                    <a:pt x="432"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45"/>
            <p:cNvSpPr/>
            <p:nvPr/>
          </p:nvSpPr>
          <p:spPr>
            <a:xfrm>
              <a:off x="7869873" y="4694661"/>
              <a:ext cx="124821" cy="23583"/>
            </a:xfrm>
            <a:custGeom>
              <a:avLst/>
              <a:gdLst/>
              <a:ahLst/>
              <a:cxnLst/>
              <a:rect l="l" t="t" r="r" b="b"/>
              <a:pathLst>
                <a:path w="1826" h="345" extrusionOk="0">
                  <a:moveTo>
                    <a:pt x="1826" y="1"/>
                  </a:moveTo>
                  <a:lnTo>
                    <a:pt x="1826" y="1"/>
                  </a:lnTo>
                  <a:cubicBezTo>
                    <a:pt x="1572" y="57"/>
                    <a:pt x="1254" y="86"/>
                    <a:pt x="877" y="86"/>
                  </a:cubicBezTo>
                  <a:cubicBezTo>
                    <a:pt x="784" y="86"/>
                    <a:pt x="702" y="85"/>
                    <a:pt x="639" y="83"/>
                  </a:cubicBezTo>
                  <a:cubicBezTo>
                    <a:pt x="597" y="83"/>
                    <a:pt x="562" y="81"/>
                    <a:pt x="537" y="81"/>
                  </a:cubicBezTo>
                  <a:cubicBezTo>
                    <a:pt x="393" y="81"/>
                    <a:pt x="101" y="218"/>
                    <a:pt x="1" y="344"/>
                  </a:cubicBezTo>
                  <a:cubicBezTo>
                    <a:pt x="148" y="241"/>
                    <a:pt x="372" y="153"/>
                    <a:pt x="506" y="153"/>
                  </a:cubicBezTo>
                  <a:cubicBezTo>
                    <a:pt x="690" y="153"/>
                    <a:pt x="1303" y="143"/>
                    <a:pt x="18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45"/>
            <p:cNvSpPr/>
            <p:nvPr/>
          </p:nvSpPr>
          <p:spPr>
            <a:xfrm>
              <a:off x="7863174" y="4700539"/>
              <a:ext cx="120993" cy="33358"/>
            </a:xfrm>
            <a:custGeom>
              <a:avLst/>
              <a:gdLst/>
              <a:ahLst/>
              <a:cxnLst/>
              <a:rect l="l" t="t" r="r" b="b"/>
              <a:pathLst>
                <a:path w="1770" h="488" extrusionOk="0">
                  <a:moveTo>
                    <a:pt x="1769" y="0"/>
                  </a:moveTo>
                  <a:lnTo>
                    <a:pt x="1769" y="0"/>
                  </a:lnTo>
                  <a:cubicBezTo>
                    <a:pt x="1314" y="99"/>
                    <a:pt x="830" y="111"/>
                    <a:pt x="604" y="111"/>
                  </a:cubicBezTo>
                  <a:cubicBezTo>
                    <a:pt x="406" y="111"/>
                    <a:pt x="1" y="319"/>
                    <a:pt x="1" y="449"/>
                  </a:cubicBezTo>
                  <a:cubicBezTo>
                    <a:pt x="1" y="463"/>
                    <a:pt x="6" y="477"/>
                    <a:pt x="15" y="488"/>
                  </a:cubicBezTo>
                  <a:cubicBezTo>
                    <a:pt x="111" y="328"/>
                    <a:pt x="637" y="153"/>
                    <a:pt x="807" y="153"/>
                  </a:cubicBezTo>
                  <a:cubicBezTo>
                    <a:pt x="1133" y="149"/>
                    <a:pt x="1457" y="97"/>
                    <a:pt x="1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45"/>
            <p:cNvSpPr/>
            <p:nvPr/>
          </p:nvSpPr>
          <p:spPr>
            <a:xfrm>
              <a:off x="7866045" y="4637718"/>
              <a:ext cx="247659" cy="106774"/>
            </a:xfrm>
            <a:custGeom>
              <a:avLst/>
              <a:gdLst/>
              <a:ahLst/>
              <a:cxnLst/>
              <a:rect l="l" t="t" r="r" b="b"/>
              <a:pathLst>
                <a:path w="3623" h="1562" extrusionOk="0">
                  <a:moveTo>
                    <a:pt x="2830" y="1"/>
                  </a:moveTo>
                  <a:cubicBezTo>
                    <a:pt x="2723" y="1"/>
                    <a:pt x="2646" y="83"/>
                    <a:pt x="2601" y="246"/>
                  </a:cubicBezTo>
                  <a:cubicBezTo>
                    <a:pt x="2355" y="1107"/>
                    <a:pt x="783" y="1116"/>
                    <a:pt x="765" y="1116"/>
                  </a:cubicBezTo>
                  <a:cubicBezTo>
                    <a:pt x="563" y="1116"/>
                    <a:pt x="1" y="1330"/>
                    <a:pt x="1" y="1454"/>
                  </a:cubicBezTo>
                  <a:cubicBezTo>
                    <a:pt x="1" y="1482"/>
                    <a:pt x="41" y="1507"/>
                    <a:pt x="113" y="1526"/>
                  </a:cubicBezTo>
                  <a:cubicBezTo>
                    <a:pt x="209" y="1550"/>
                    <a:pt x="358" y="1562"/>
                    <a:pt x="558" y="1562"/>
                  </a:cubicBezTo>
                  <a:cubicBezTo>
                    <a:pt x="651" y="1562"/>
                    <a:pt x="755" y="1559"/>
                    <a:pt x="870" y="1554"/>
                  </a:cubicBezTo>
                  <a:cubicBezTo>
                    <a:pt x="1040" y="1545"/>
                    <a:pt x="1209" y="1540"/>
                    <a:pt x="1375" y="1535"/>
                  </a:cubicBezTo>
                  <a:cubicBezTo>
                    <a:pt x="1999" y="1512"/>
                    <a:pt x="2592" y="1491"/>
                    <a:pt x="2935" y="1381"/>
                  </a:cubicBezTo>
                  <a:cubicBezTo>
                    <a:pt x="2981" y="1365"/>
                    <a:pt x="3027" y="1352"/>
                    <a:pt x="3070" y="1338"/>
                  </a:cubicBezTo>
                  <a:cubicBezTo>
                    <a:pt x="3316" y="1261"/>
                    <a:pt x="3495" y="1207"/>
                    <a:pt x="3568" y="1067"/>
                  </a:cubicBezTo>
                  <a:cubicBezTo>
                    <a:pt x="3623" y="962"/>
                    <a:pt x="3616" y="812"/>
                    <a:pt x="3547" y="597"/>
                  </a:cubicBezTo>
                  <a:cubicBezTo>
                    <a:pt x="3516" y="553"/>
                    <a:pt x="3112" y="1"/>
                    <a:pt x="28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45"/>
            <p:cNvSpPr/>
            <p:nvPr/>
          </p:nvSpPr>
          <p:spPr>
            <a:xfrm>
              <a:off x="7768361" y="3613336"/>
              <a:ext cx="665460" cy="1072666"/>
            </a:xfrm>
            <a:custGeom>
              <a:avLst/>
              <a:gdLst/>
              <a:ahLst/>
              <a:cxnLst/>
              <a:rect l="l" t="t" r="r" b="b"/>
              <a:pathLst>
                <a:path w="9735" h="15692" extrusionOk="0">
                  <a:moveTo>
                    <a:pt x="1915" y="1"/>
                  </a:moveTo>
                  <a:cubicBezTo>
                    <a:pt x="1400" y="1"/>
                    <a:pt x="911" y="234"/>
                    <a:pt x="455" y="695"/>
                  </a:cubicBezTo>
                  <a:lnTo>
                    <a:pt x="423" y="741"/>
                  </a:lnTo>
                  <a:cubicBezTo>
                    <a:pt x="266" y="968"/>
                    <a:pt x="1" y="1351"/>
                    <a:pt x="80" y="1696"/>
                  </a:cubicBezTo>
                  <a:cubicBezTo>
                    <a:pt x="164" y="1917"/>
                    <a:pt x="337" y="2111"/>
                    <a:pt x="348" y="2122"/>
                  </a:cubicBezTo>
                  <a:cubicBezTo>
                    <a:pt x="488" y="2222"/>
                    <a:pt x="485" y="2432"/>
                    <a:pt x="450" y="2541"/>
                  </a:cubicBezTo>
                  <a:cubicBezTo>
                    <a:pt x="433" y="2596"/>
                    <a:pt x="407" y="2632"/>
                    <a:pt x="383" y="2632"/>
                  </a:cubicBezTo>
                  <a:cubicBezTo>
                    <a:pt x="380" y="2632"/>
                    <a:pt x="377" y="2632"/>
                    <a:pt x="374" y="2630"/>
                  </a:cubicBezTo>
                  <a:lnTo>
                    <a:pt x="334" y="2615"/>
                  </a:lnTo>
                  <a:lnTo>
                    <a:pt x="334" y="2615"/>
                  </a:lnTo>
                  <a:lnTo>
                    <a:pt x="346" y="2657"/>
                  </a:lnTo>
                  <a:cubicBezTo>
                    <a:pt x="572" y="3491"/>
                    <a:pt x="718" y="5295"/>
                    <a:pt x="562" y="6549"/>
                  </a:cubicBezTo>
                  <a:lnTo>
                    <a:pt x="543" y="6705"/>
                  </a:lnTo>
                  <a:cubicBezTo>
                    <a:pt x="439" y="7513"/>
                    <a:pt x="323" y="8430"/>
                    <a:pt x="727" y="9566"/>
                  </a:cubicBezTo>
                  <a:cubicBezTo>
                    <a:pt x="1188" y="10863"/>
                    <a:pt x="2261" y="12264"/>
                    <a:pt x="4007" y="13843"/>
                  </a:cubicBezTo>
                  <a:cubicBezTo>
                    <a:pt x="5272" y="14990"/>
                    <a:pt x="8095" y="15691"/>
                    <a:pt x="9208" y="15691"/>
                  </a:cubicBezTo>
                  <a:cubicBezTo>
                    <a:pt x="9487" y="15691"/>
                    <a:pt x="9655" y="15649"/>
                    <a:pt x="9710" y="15567"/>
                  </a:cubicBezTo>
                  <a:cubicBezTo>
                    <a:pt x="9732" y="15531"/>
                    <a:pt x="9734" y="15488"/>
                    <a:pt x="9711" y="15439"/>
                  </a:cubicBezTo>
                  <a:cubicBezTo>
                    <a:pt x="9533" y="15120"/>
                    <a:pt x="9308" y="14820"/>
                    <a:pt x="9071" y="14502"/>
                  </a:cubicBezTo>
                  <a:cubicBezTo>
                    <a:pt x="8368" y="13563"/>
                    <a:pt x="7571" y="12497"/>
                    <a:pt x="7313" y="10235"/>
                  </a:cubicBezTo>
                  <a:cubicBezTo>
                    <a:pt x="7250" y="9681"/>
                    <a:pt x="7157" y="9129"/>
                    <a:pt x="7038" y="8584"/>
                  </a:cubicBezTo>
                  <a:lnTo>
                    <a:pt x="7038" y="8584"/>
                  </a:lnTo>
                  <a:cubicBezTo>
                    <a:pt x="7327" y="8663"/>
                    <a:pt x="7594" y="8743"/>
                    <a:pt x="7839" y="8817"/>
                  </a:cubicBezTo>
                  <a:cubicBezTo>
                    <a:pt x="8246" y="8940"/>
                    <a:pt x="8577" y="9038"/>
                    <a:pt x="8826" y="9077"/>
                  </a:cubicBezTo>
                  <a:cubicBezTo>
                    <a:pt x="8952" y="9120"/>
                    <a:pt x="9056" y="9148"/>
                    <a:pt x="9135" y="9148"/>
                  </a:cubicBezTo>
                  <a:cubicBezTo>
                    <a:pt x="9137" y="9149"/>
                    <a:pt x="9140" y="9149"/>
                    <a:pt x="9143" y="9149"/>
                  </a:cubicBezTo>
                  <a:cubicBezTo>
                    <a:pt x="9189" y="9149"/>
                    <a:pt x="9233" y="9135"/>
                    <a:pt x="9271" y="9108"/>
                  </a:cubicBezTo>
                  <a:cubicBezTo>
                    <a:pt x="9340" y="9056"/>
                    <a:pt x="9368" y="8952"/>
                    <a:pt x="9359" y="8773"/>
                  </a:cubicBezTo>
                  <a:cubicBezTo>
                    <a:pt x="9357" y="8743"/>
                    <a:pt x="9355" y="8714"/>
                    <a:pt x="9350" y="8684"/>
                  </a:cubicBezTo>
                  <a:cubicBezTo>
                    <a:pt x="9347" y="8651"/>
                    <a:pt x="9343" y="8614"/>
                    <a:pt x="9336" y="8575"/>
                  </a:cubicBezTo>
                  <a:cubicBezTo>
                    <a:pt x="8993" y="6936"/>
                    <a:pt x="7285" y="6051"/>
                    <a:pt x="6154" y="5465"/>
                  </a:cubicBezTo>
                  <a:lnTo>
                    <a:pt x="6002" y="5386"/>
                  </a:lnTo>
                  <a:cubicBezTo>
                    <a:pt x="5954" y="5271"/>
                    <a:pt x="5907" y="5158"/>
                    <a:pt x="5863" y="5051"/>
                  </a:cubicBezTo>
                  <a:cubicBezTo>
                    <a:pt x="5728" y="4727"/>
                    <a:pt x="5611" y="4445"/>
                    <a:pt x="5539" y="4227"/>
                  </a:cubicBezTo>
                  <a:cubicBezTo>
                    <a:pt x="4694" y="1661"/>
                    <a:pt x="3272" y="1"/>
                    <a:pt x="1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45"/>
            <p:cNvSpPr/>
            <p:nvPr/>
          </p:nvSpPr>
          <p:spPr>
            <a:xfrm>
              <a:off x="7765627" y="3750121"/>
              <a:ext cx="585209" cy="930482"/>
            </a:xfrm>
            <a:custGeom>
              <a:avLst/>
              <a:gdLst/>
              <a:ahLst/>
              <a:cxnLst/>
              <a:rect l="l" t="t" r="r" b="b"/>
              <a:pathLst>
                <a:path w="8561" h="13612" extrusionOk="0">
                  <a:moveTo>
                    <a:pt x="4168" y="0"/>
                  </a:moveTo>
                  <a:cubicBezTo>
                    <a:pt x="3978" y="0"/>
                    <a:pt x="3675" y="165"/>
                    <a:pt x="3216" y="416"/>
                  </a:cubicBezTo>
                  <a:cubicBezTo>
                    <a:pt x="2867" y="605"/>
                    <a:pt x="2432" y="842"/>
                    <a:pt x="1890" y="1092"/>
                  </a:cubicBezTo>
                  <a:cubicBezTo>
                    <a:pt x="1643" y="1206"/>
                    <a:pt x="1412" y="1264"/>
                    <a:pt x="1198" y="1264"/>
                  </a:cubicBezTo>
                  <a:cubicBezTo>
                    <a:pt x="1195" y="1264"/>
                    <a:pt x="1193" y="1264"/>
                    <a:pt x="1190" y="1264"/>
                  </a:cubicBezTo>
                  <a:cubicBezTo>
                    <a:pt x="965" y="1264"/>
                    <a:pt x="745" y="1191"/>
                    <a:pt x="565" y="1054"/>
                  </a:cubicBezTo>
                  <a:cubicBezTo>
                    <a:pt x="549" y="1041"/>
                    <a:pt x="535" y="1031"/>
                    <a:pt x="526" y="1027"/>
                  </a:cubicBezTo>
                  <a:lnTo>
                    <a:pt x="490" y="1005"/>
                  </a:lnTo>
                  <a:lnTo>
                    <a:pt x="490" y="1005"/>
                  </a:lnTo>
                  <a:lnTo>
                    <a:pt x="493" y="1047"/>
                  </a:lnTo>
                  <a:cubicBezTo>
                    <a:pt x="644" y="2076"/>
                    <a:pt x="737" y="3050"/>
                    <a:pt x="704" y="3703"/>
                  </a:cubicBezTo>
                  <a:cubicBezTo>
                    <a:pt x="698" y="3801"/>
                    <a:pt x="591" y="4735"/>
                    <a:pt x="574" y="4854"/>
                  </a:cubicBezTo>
                  <a:cubicBezTo>
                    <a:pt x="418" y="6018"/>
                    <a:pt x="1" y="8220"/>
                    <a:pt x="1082" y="9812"/>
                  </a:cubicBezTo>
                  <a:cubicBezTo>
                    <a:pt x="1200" y="9984"/>
                    <a:pt x="1151" y="10273"/>
                    <a:pt x="1189" y="10619"/>
                  </a:cubicBezTo>
                  <a:cubicBezTo>
                    <a:pt x="1242" y="11087"/>
                    <a:pt x="1296" y="11571"/>
                    <a:pt x="1552" y="11790"/>
                  </a:cubicBezTo>
                  <a:cubicBezTo>
                    <a:pt x="1845" y="12005"/>
                    <a:pt x="2171" y="12305"/>
                    <a:pt x="2299" y="12426"/>
                  </a:cubicBezTo>
                  <a:cubicBezTo>
                    <a:pt x="2551" y="12622"/>
                    <a:pt x="3130" y="12728"/>
                    <a:pt x="3451" y="12728"/>
                  </a:cubicBezTo>
                  <a:cubicBezTo>
                    <a:pt x="3459" y="12728"/>
                    <a:pt x="3468" y="12728"/>
                    <a:pt x="3476" y="12728"/>
                  </a:cubicBezTo>
                  <a:cubicBezTo>
                    <a:pt x="3518" y="12728"/>
                    <a:pt x="3561" y="12724"/>
                    <a:pt x="3603" y="12717"/>
                  </a:cubicBezTo>
                  <a:cubicBezTo>
                    <a:pt x="4296" y="13415"/>
                    <a:pt x="5828" y="13471"/>
                    <a:pt x="7180" y="13522"/>
                  </a:cubicBezTo>
                  <a:cubicBezTo>
                    <a:pt x="7691" y="13539"/>
                    <a:pt x="8175" y="13559"/>
                    <a:pt x="8550" y="13611"/>
                  </a:cubicBezTo>
                  <a:lnTo>
                    <a:pt x="8561" y="13569"/>
                  </a:lnTo>
                  <a:cubicBezTo>
                    <a:pt x="7492" y="13238"/>
                    <a:pt x="6343" y="11968"/>
                    <a:pt x="5891" y="10985"/>
                  </a:cubicBezTo>
                  <a:cubicBezTo>
                    <a:pt x="5374" y="9856"/>
                    <a:pt x="4320" y="7251"/>
                    <a:pt x="4117" y="6052"/>
                  </a:cubicBezTo>
                  <a:cubicBezTo>
                    <a:pt x="3926" y="4940"/>
                    <a:pt x="4729" y="4563"/>
                    <a:pt x="5207" y="4339"/>
                  </a:cubicBezTo>
                  <a:cubicBezTo>
                    <a:pt x="5418" y="4239"/>
                    <a:pt x="5558" y="4174"/>
                    <a:pt x="5554" y="4080"/>
                  </a:cubicBezTo>
                  <a:cubicBezTo>
                    <a:pt x="5549" y="3981"/>
                    <a:pt x="5379" y="3880"/>
                    <a:pt x="4944" y="3717"/>
                  </a:cubicBezTo>
                  <a:cubicBezTo>
                    <a:pt x="4900" y="3699"/>
                    <a:pt x="4843" y="3678"/>
                    <a:pt x="4776" y="3652"/>
                  </a:cubicBezTo>
                  <a:cubicBezTo>
                    <a:pt x="4469" y="3534"/>
                    <a:pt x="3957" y="3336"/>
                    <a:pt x="3649" y="3270"/>
                  </a:cubicBezTo>
                  <a:cubicBezTo>
                    <a:pt x="3347" y="2872"/>
                    <a:pt x="3582" y="2507"/>
                    <a:pt x="3880" y="2046"/>
                  </a:cubicBezTo>
                  <a:cubicBezTo>
                    <a:pt x="4194" y="1560"/>
                    <a:pt x="4548" y="1010"/>
                    <a:pt x="4406" y="244"/>
                  </a:cubicBezTo>
                  <a:cubicBezTo>
                    <a:pt x="4375" y="77"/>
                    <a:pt x="4299" y="0"/>
                    <a:pt x="4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45"/>
            <p:cNvSpPr/>
            <p:nvPr/>
          </p:nvSpPr>
          <p:spPr>
            <a:xfrm>
              <a:off x="7765900" y="3634048"/>
              <a:ext cx="222572" cy="147926"/>
            </a:xfrm>
            <a:custGeom>
              <a:avLst/>
              <a:gdLst/>
              <a:ahLst/>
              <a:cxnLst/>
              <a:rect l="l" t="t" r="r" b="b"/>
              <a:pathLst>
                <a:path w="3256" h="2164" extrusionOk="0">
                  <a:moveTo>
                    <a:pt x="1631" y="0"/>
                  </a:moveTo>
                  <a:cubicBezTo>
                    <a:pt x="1351" y="0"/>
                    <a:pt x="1043" y="69"/>
                    <a:pt x="719" y="241"/>
                  </a:cubicBezTo>
                  <a:cubicBezTo>
                    <a:pt x="310" y="459"/>
                    <a:pt x="0" y="1079"/>
                    <a:pt x="158" y="1514"/>
                  </a:cubicBezTo>
                  <a:lnTo>
                    <a:pt x="156" y="1514"/>
                  </a:lnTo>
                  <a:cubicBezTo>
                    <a:pt x="297" y="1903"/>
                    <a:pt x="815" y="2163"/>
                    <a:pt x="1475" y="2163"/>
                  </a:cubicBezTo>
                  <a:cubicBezTo>
                    <a:pt x="1552" y="2163"/>
                    <a:pt x="1632" y="2159"/>
                    <a:pt x="1713" y="2152"/>
                  </a:cubicBezTo>
                  <a:cubicBezTo>
                    <a:pt x="2712" y="2063"/>
                    <a:pt x="3256" y="1293"/>
                    <a:pt x="3100" y="860"/>
                  </a:cubicBezTo>
                  <a:cubicBezTo>
                    <a:pt x="2983" y="540"/>
                    <a:pt x="2415" y="0"/>
                    <a:pt x="16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45"/>
            <p:cNvSpPr/>
            <p:nvPr/>
          </p:nvSpPr>
          <p:spPr>
            <a:xfrm>
              <a:off x="7807257" y="3691128"/>
              <a:ext cx="64529" cy="55165"/>
            </a:xfrm>
            <a:custGeom>
              <a:avLst/>
              <a:gdLst/>
              <a:ahLst/>
              <a:cxnLst/>
              <a:rect l="l" t="t" r="r" b="b"/>
              <a:pathLst>
                <a:path w="944" h="807" extrusionOk="0">
                  <a:moveTo>
                    <a:pt x="400" y="0"/>
                  </a:moveTo>
                  <a:cubicBezTo>
                    <a:pt x="179" y="0"/>
                    <a:pt x="2" y="180"/>
                    <a:pt x="2" y="402"/>
                  </a:cubicBezTo>
                  <a:cubicBezTo>
                    <a:pt x="0" y="645"/>
                    <a:pt x="199" y="807"/>
                    <a:pt x="407" y="807"/>
                  </a:cubicBezTo>
                  <a:cubicBezTo>
                    <a:pt x="506" y="807"/>
                    <a:pt x="607" y="770"/>
                    <a:pt x="689" y="688"/>
                  </a:cubicBezTo>
                  <a:cubicBezTo>
                    <a:pt x="943" y="434"/>
                    <a:pt x="762" y="1"/>
                    <a:pt x="403" y="1"/>
                  </a:cubicBezTo>
                  <a:cubicBezTo>
                    <a:pt x="402" y="0"/>
                    <a:pt x="401" y="0"/>
                    <a:pt x="400" y="0"/>
                  </a:cubicBezTo>
                  <a:close/>
                </a:path>
              </a:pathLst>
            </a:custGeom>
            <a:gradFill>
              <a:gsLst>
                <a:gs pos="0">
                  <a:schemeClr val="accent1"/>
                </a:gs>
                <a:gs pos="100000">
                  <a:schemeClr val="accen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45"/>
            <p:cNvSpPr/>
            <p:nvPr/>
          </p:nvSpPr>
          <p:spPr>
            <a:xfrm>
              <a:off x="7816212" y="3702407"/>
              <a:ext cx="34179" cy="29325"/>
            </a:xfrm>
            <a:custGeom>
              <a:avLst/>
              <a:gdLst/>
              <a:ahLst/>
              <a:cxnLst/>
              <a:rect l="l" t="t" r="r" b="b"/>
              <a:pathLst>
                <a:path w="500" h="429" extrusionOk="0">
                  <a:moveTo>
                    <a:pt x="214" y="0"/>
                  </a:moveTo>
                  <a:cubicBezTo>
                    <a:pt x="97" y="0"/>
                    <a:pt x="0" y="97"/>
                    <a:pt x="0" y="214"/>
                  </a:cubicBezTo>
                  <a:cubicBezTo>
                    <a:pt x="0" y="343"/>
                    <a:pt x="105" y="428"/>
                    <a:pt x="215" y="428"/>
                  </a:cubicBezTo>
                  <a:cubicBezTo>
                    <a:pt x="267" y="428"/>
                    <a:pt x="321" y="409"/>
                    <a:pt x="365" y="365"/>
                  </a:cubicBezTo>
                  <a:cubicBezTo>
                    <a:pt x="500" y="230"/>
                    <a:pt x="405"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45"/>
            <p:cNvSpPr/>
            <p:nvPr/>
          </p:nvSpPr>
          <p:spPr>
            <a:xfrm>
              <a:off x="7830294" y="3701177"/>
              <a:ext cx="16884" cy="14423"/>
            </a:xfrm>
            <a:custGeom>
              <a:avLst/>
              <a:gdLst/>
              <a:ahLst/>
              <a:cxnLst/>
              <a:rect l="l" t="t" r="r" b="b"/>
              <a:pathLst>
                <a:path w="247" h="211" extrusionOk="0">
                  <a:moveTo>
                    <a:pt x="106" y="1"/>
                  </a:moveTo>
                  <a:cubicBezTo>
                    <a:pt x="47" y="1"/>
                    <a:pt x="1" y="48"/>
                    <a:pt x="1" y="106"/>
                  </a:cubicBezTo>
                  <a:cubicBezTo>
                    <a:pt x="0" y="169"/>
                    <a:pt x="52" y="211"/>
                    <a:pt x="106" y="211"/>
                  </a:cubicBezTo>
                  <a:cubicBezTo>
                    <a:pt x="132" y="211"/>
                    <a:pt x="158" y="201"/>
                    <a:pt x="180" y="180"/>
                  </a:cubicBezTo>
                  <a:cubicBezTo>
                    <a:pt x="247" y="115"/>
                    <a:pt x="199" y="1"/>
                    <a:pt x="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45"/>
            <p:cNvSpPr/>
            <p:nvPr/>
          </p:nvSpPr>
          <p:spPr>
            <a:xfrm>
              <a:off x="7818331" y="3721479"/>
              <a:ext cx="7041" cy="6084"/>
            </a:xfrm>
            <a:custGeom>
              <a:avLst/>
              <a:gdLst/>
              <a:ahLst/>
              <a:cxnLst/>
              <a:rect l="l" t="t" r="r" b="b"/>
              <a:pathLst>
                <a:path w="103" h="89" extrusionOk="0">
                  <a:moveTo>
                    <a:pt x="45" y="0"/>
                  </a:moveTo>
                  <a:cubicBezTo>
                    <a:pt x="20" y="0"/>
                    <a:pt x="1" y="19"/>
                    <a:pt x="1" y="44"/>
                  </a:cubicBezTo>
                  <a:cubicBezTo>
                    <a:pt x="1" y="71"/>
                    <a:pt x="22" y="89"/>
                    <a:pt x="45" y="89"/>
                  </a:cubicBezTo>
                  <a:cubicBezTo>
                    <a:pt x="56" y="89"/>
                    <a:pt x="67" y="85"/>
                    <a:pt x="76" y="75"/>
                  </a:cubicBezTo>
                  <a:cubicBezTo>
                    <a:pt x="103" y="47"/>
                    <a:pt x="83" y="0"/>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45"/>
            <p:cNvSpPr/>
            <p:nvPr/>
          </p:nvSpPr>
          <p:spPr>
            <a:xfrm>
              <a:off x="7950195" y="3631451"/>
              <a:ext cx="467155" cy="1040880"/>
            </a:xfrm>
            <a:custGeom>
              <a:avLst/>
              <a:gdLst/>
              <a:ahLst/>
              <a:cxnLst/>
              <a:rect l="l" t="t" r="r" b="b"/>
              <a:pathLst>
                <a:path w="6834" h="15227" extrusionOk="0">
                  <a:moveTo>
                    <a:pt x="0" y="0"/>
                  </a:moveTo>
                  <a:lnTo>
                    <a:pt x="0" y="0"/>
                  </a:lnTo>
                  <a:cubicBezTo>
                    <a:pt x="570" y="483"/>
                    <a:pt x="1087" y="993"/>
                    <a:pt x="1524" y="1764"/>
                  </a:cubicBezTo>
                  <a:cubicBezTo>
                    <a:pt x="1617" y="1787"/>
                    <a:pt x="1671" y="1864"/>
                    <a:pt x="1697" y="2001"/>
                  </a:cubicBezTo>
                  <a:cubicBezTo>
                    <a:pt x="1706" y="2048"/>
                    <a:pt x="1713" y="2094"/>
                    <a:pt x="1720" y="2139"/>
                  </a:cubicBezTo>
                  <a:cubicBezTo>
                    <a:pt x="1862" y="2441"/>
                    <a:pt x="1983" y="2749"/>
                    <a:pt x="2085" y="3067"/>
                  </a:cubicBezTo>
                  <a:cubicBezTo>
                    <a:pt x="2392" y="4006"/>
                    <a:pt x="3457" y="6164"/>
                    <a:pt x="3819" y="9192"/>
                  </a:cubicBezTo>
                  <a:cubicBezTo>
                    <a:pt x="4159" y="12036"/>
                    <a:pt x="5549" y="14264"/>
                    <a:pt x="6820" y="15226"/>
                  </a:cubicBezTo>
                  <a:cubicBezTo>
                    <a:pt x="6834" y="15195"/>
                    <a:pt x="6832" y="15158"/>
                    <a:pt x="6816" y="15126"/>
                  </a:cubicBezTo>
                  <a:cubicBezTo>
                    <a:pt x="6140" y="13897"/>
                    <a:pt x="4835" y="12982"/>
                    <a:pt x="4474" y="9956"/>
                  </a:cubicBezTo>
                  <a:cubicBezTo>
                    <a:pt x="4113" y="6929"/>
                    <a:pt x="3031" y="4937"/>
                    <a:pt x="2725" y="3998"/>
                  </a:cubicBezTo>
                  <a:cubicBezTo>
                    <a:pt x="2085" y="2038"/>
                    <a:pt x="1077" y="50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45"/>
            <p:cNvSpPr/>
            <p:nvPr/>
          </p:nvSpPr>
          <p:spPr>
            <a:xfrm>
              <a:off x="7798180" y="3749780"/>
              <a:ext cx="278283" cy="321690"/>
            </a:xfrm>
            <a:custGeom>
              <a:avLst/>
              <a:gdLst/>
              <a:ahLst/>
              <a:cxnLst/>
              <a:rect l="l" t="t" r="r" b="b"/>
              <a:pathLst>
                <a:path w="4071" h="4706" extrusionOk="0">
                  <a:moveTo>
                    <a:pt x="3687" y="0"/>
                  </a:moveTo>
                  <a:cubicBezTo>
                    <a:pt x="3498" y="0"/>
                    <a:pt x="3193" y="165"/>
                    <a:pt x="2733" y="416"/>
                  </a:cubicBezTo>
                  <a:cubicBezTo>
                    <a:pt x="2383" y="607"/>
                    <a:pt x="1948" y="843"/>
                    <a:pt x="1404" y="1094"/>
                  </a:cubicBezTo>
                  <a:cubicBezTo>
                    <a:pt x="1157" y="1208"/>
                    <a:pt x="924" y="1266"/>
                    <a:pt x="710" y="1266"/>
                  </a:cubicBezTo>
                  <a:cubicBezTo>
                    <a:pt x="708" y="1266"/>
                    <a:pt x="705" y="1266"/>
                    <a:pt x="702" y="1266"/>
                  </a:cubicBezTo>
                  <a:cubicBezTo>
                    <a:pt x="475" y="1266"/>
                    <a:pt x="256" y="1191"/>
                    <a:pt x="75" y="1054"/>
                  </a:cubicBezTo>
                  <a:cubicBezTo>
                    <a:pt x="60" y="1041"/>
                    <a:pt x="46" y="1031"/>
                    <a:pt x="37" y="1026"/>
                  </a:cubicBezTo>
                  <a:lnTo>
                    <a:pt x="0" y="1005"/>
                  </a:lnTo>
                  <a:lnTo>
                    <a:pt x="0" y="1005"/>
                  </a:lnTo>
                  <a:lnTo>
                    <a:pt x="4" y="1045"/>
                  </a:lnTo>
                  <a:cubicBezTo>
                    <a:pt x="84" y="2063"/>
                    <a:pt x="210" y="3871"/>
                    <a:pt x="128" y="4528"/>
                  </a:cubicBezTo>
                  <a:cubicBezTo>
                    <a:pt x="121" y="4583"/>
                    <a:pt x="114" y="4642"/>
                    <a:pt x="105" y="4705"/>
                  </a:cubicBezTo>
                  <a:cubicBezTo>
                    <a:pt x="780" y="4644"/>
                    <a:pt x="2283" y="4393"/>
                    <a:pt x="3031" y="2952"/>
                  </a:cubicBezTo>
                  <a:cubicBezTo>
                    <a:pt x="2998" y="2668"/>
                    <a:pt x="3182" y="2383"/>
                    <a:pt x="3401" y="2046"/>
                  </a:cubicBezTo>
                  <a:cubicBezTo>
                    <a:pt x="3715" y="1560"/>
                    <a:pt x="4071" y="1010"/>
                    <a:pt x="3927" y="244"/>
                  </a:cubicBezTo>
                  <a:cubicBezTo>
                    <a:pt x="3922" y="224"/>
                    <a:pt x="3918" y="207"/>
                    <a:pt x="3913" y="189"/>
                  </a:cubicBezTo>
                  <a:cubicBezTo>
                    <a:pt x="3911" y="184"/>
                    <a:pt x="3910" y="179"/>
                    <a:pt x="3908" y="174"/>
                  </a:cubicBezTo>
                  <a:cubicBezTo>
                    <a:pt x="3904" y="163"/>
                    <a:pt x="3901" y="153"/>
                    <a:pt x="3897" y="142"/>
                  </a:cubicBezTo>
                  <a:cubicBezTo>
                    <a:pt x="3896" y="137"/>
                    <a:pt x="3892" y="132"/>
                    <a:pt x="3890" y="126"/>
                  </a:cubicBezTo>
                  <a:cubicBezTo>
                    <a:pt x="3885" y="118"/>
                    <a:pt x="3881" y="111"/>
                    <a:pt x="3876" y="102"/>
                  </a:cubicBezTo>
                  <a:cubicBezTo>
                    <a:pt x="3874" y="98"/>
                    <a:pt x="3871" y="93"/>
                    <a:pt x="3867" y="89"/>
                  </a:cubicBezTo>
                  <a:cubicBezTo>
                    <a:pt x="3862" y="81"/>
                    <a:pt x="3857" y="74"/>
                    <a:pt x="3850" y="67"/>
                  </a:cubicBezTo>
                  <a:cubicBezTo>
                    <a:pt x="3848" y="65"/>
                    <a:pt x="3845" y="61"/>
                    <a:pt x="3843" y="58"/>
                  </a:cubicBezTo>
                  <a:cubicBezTo>
                    <a:pt x="3834" y="49"/>
                    <a:pt x="3824" y="42"/>
                    <a:pt x="3813" y="35"/>
                  </a:cubicBezTo>
                  <a:lnTo>
                    <a:pt x="3806" y="30"/>
                  </a:lnTo>
                  <a:cubicBezTo>
                    <a:pt x="3797" y="25"/>
                    <a:pt x="3789" y="21"/>
                    <a:pt x="3780" y="18"/>
                  </a:cubicBezTo>
                  <a:cubicBezTo>
                    <a:pt x="3776" y="16"/>
                    <a:pt x="3771" y="14"/>
                    <a:pt x="3766" y="12"/>
                  </a:cubicBezTo>
                  <a:cubicBezTo>
                    <a:pt x="3762" y="11"/>
                    <a:pt x="3757" y="9"/>
                    <a:pt x="3752" y="9"/>
                  </a:cubicBezTo>
                  <a:cubicBezTo>
                    <a:pt x="3731" y="4"/>
                    <a:pt x="3710" y="0"/>
                    <a:pt x="36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45"/>
            <p:cNvSpPr/>
            <p:nvPr/>
          </p:nvSpPr>
          <p:spPr>
            <a:xfrm>
              <a:off x="8093406" y="3893264"/>
              <a:ext cx="360996" cy="193725"/>
            </a:xfrm>
            <a:custGeom>
              <a:avLst/>
              <a:gdLst/>
              <a:ahLst/>
              <a:cxnLst/>
              <a:rect l="l" t="t" r="r" b="b"/>
              <a:pathLst>
                <a:path w="5281" h="2834" extrusionOk="0">
                  <a:moveTo>
                    <a:pt x="0" y="1"/>
                  </a:moveTo>
                  <a:lnTo>
                    <a:pt x="1184" y="2818"/>
                  </a:lnTo>
                  <a:lnTo>
                    <a:pt x="1189" y="2834"/>
                  </a:lnTo>
                  <a:lnTo>
                    <a:pt x="1206" y="2832"/>
                  </a:lnTo>
                  <a:cubicBezTo>
                    <a:pt x="1887" y="2728"/>
                    <a:pt x="2488" y="2695"/>
                    <a:pt x="3004" y="2695"/>
                  </a:cubicBezTo>
                  <a:cubicBezTo>
                    <a:pt x="3499" y="2695"/>
                    <a:pt x="3915" y="2725"/>
                    <a:pt x="4248" y="2748"/>
                  </a:cubicBezTo>
                  <a:cubicBezTo>
                    <a:pt x="4471" y="2764"/>
                    <a:pt x="4657" y="2777"/>
                    <a:pt x="4807" y="2777"/>
                  </a:cubicBezTo>
                  <a:cubicBezTo>
                    <a:pt x="5022" y="2777"/>
                    <a:pt x="5160" y="2749"/>
                    <a:pt x="5218" y="2660"/>
                  </a:cubicBezTo>
                  <a:cubicBezTo>
                    <a:pt x="5281" y="2564"/>
                    <a:pt x="5247" y="2408"/>
                    <a:pt x="5105" y="2136"/>
                  </a:cubicBezTo>
                  <a:cubicBezTo>
                    <a:pt x="4409" y="979"/>
                    <a:pt x="3030" y="594"/>
                    <a:pt x="2053" y="402"/>
                  </a:cubicBezTo>
                  <a:cubicBezTo>
                    <a:pt x="1706" y="336"/>
                    <a:pt x="1373" y="288"/>
                    <a:pt x="1078" y="245"/>
                  </a:cubicBezTo>
                  <a:cubicBezTo>
                    <a:pt x="838" y="211"/>
                    <a:pt x="631" y="182"/>
                    <a:pt x="456" y="146"/>
                  </a:cubicBezTo>
                  <a:cubicBezTo>
                    <a:pt x="265" y="110"/>
                    <a:pt x="137" y="71"/>
                    <a:pt x="53" y="27"/>
                  </a:cubicBez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45"/>
            <p:cNvSpPr/>
            <p:nvPr/>
          </p:nvSpPr>
          <p:spPr>
            <a:xfrm>
              <a:off x="7861260" y="4539369"/>
              <a:ext cx="150933" cy="80115"/>
            </a:xfrm>
            <a:custGeom>
              <a:avLst/>
              <a:gdLst/>
              <a:ahLst/>
              <a:cxnLst/>
              <a:rect l="l" t="t" r="r" b="b"/>
              <a:pathLst>
                <a:path w="2208" h="1172" extrusionOk="0">
                  <a:moveTo>
                    <a:pt x="1" y="0"/>
                  </a:moveTo>
                  <a:cubicBezTo>
                    <a:pt x="44" y="93"/>
                    <a:pt x="88" y="172"/>
                    <a:pt x="158" y="232"/>
                  </a:cubicBezTo>
                  <a:cubicBezTo>
                    <a:pt x="451" y="449"/>
                    <a:pt x="779" y="747"/>
                    <a:pt x="907" y="868"/>
                  </a:cubicBezTo>
                  <a:cubicBezTo>
                    <a:pt x="1161" y="1064"/>
                    <a:pt x="1740" y="1171"/>
                    <a:pt x="2062" y="1171"/>
                  </a:cubicBezTo>
                  <a:cubicBezTo>
                    <a:pt x="2110" y="1171"/>
                    <a:pt x="2159" y="1168"/>
                    <a:pt x="2208" y="1161"/>
                  </a:cubicBezTo>
                  <a:lnTo>
                    <a:pt x="2192" y="1147"/>
                  </a:lnTo>
                  <a:cubicBezTo>
                    <a:pt x="2032" y="989"/>
                    <a:pt x="1880" y="833"/>
                    <a:pt x="1722" y="675"/>
                  </a:cubicBezTo>
                  <a:cubicBezTo>
                    <a:pt x="1114" y="580"/>
                    <a:pt x="533" y="379"/>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45"/>
            <p:cNvSpPr/>
            <p:nvPr/>
          </p:nvSpPr>
          <p:spPr>
            <a:xfrm>
              <a:off x="7813456" y="4368626"/>
              <a:ext cx="500370" cy="307050"/>
            </a:xfrm>
            <a:custGeom>
              <a:avLst/>
              <a:gdLst/>
              <a:ahLst/>
              <a:cxnLst/>
              <a:rect l="l" t="t" r="r" b="b"/>
              <a:pathLst>
                <a:path w="7252" h="4450" extrusionOk="0">
                  <a:moveTo>
                    <a:pt x="1" y="0"/>
                  </a:moveTo>
                  <a:cubicBezTo>
                    <a:pt x="309" y="878"/>
                    <a:pt x="1692" y="2470"/>
                    <a:pt x="2904" y="3633"/>
                  </a:cubicBezTo>
                  <a:cubicBezTo>
                    <a:pt x="3172" y="3892"/>
                    <a:pt x="3728" y="4209"/>
                    <a:pt x="4908" y="4325"/>
                  </a:cubicBezTo>
                  <a:cubicBezTo>
                    <a:pt x="6088" y="4440"/>
                    <a:pt x="6927" y="4450"/>
                    <a:pt x="7175" y="4450"/>
                  </a:cubicBezTo>
                  <a:cubicBezTo>
                    <a:pt x="7226" y="4450"/>
                    <a:pt x="7252" y="4449"/>
                    <a:pt x="7251" y="4449"/>
                  </a:cubicBezTo>
                  <a:cubicBezTo>
                    <a:pt x="6051" y="4188"/>
                    <a:pt x="4443" y="3694"/>
                    <a:pt x="3323" y="2761"/>
                  </a:cubicBezTo>
                  <a:cubicBezTo>
                    <a:pt x="3195" y="2654"/>
                    <a:pt x="3076" y="2542"/>
                    <a:pt x="2958" y="2432"/>
                  </a:cubicBezTo>
                  <a:cubicBezTo>
                    <a:pt x="1934" y="2057"/>
                    <a:pt x="900" y="134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45"/>
            <p:cNvSpPr/>
            <p:nvPr/>
          </p:nvSpPr>
          <p:spPr>
            <a:xfrm>
              <a:off x="7684257" y="3676239"/>
              <a:ext cx="131934" cy="125306"/>
            </a:xfrm>
            <a:custGeom>
              <a:avLst/>
              <a:gdLst/>
              <a:ahLst/>
              <a:cxnLst/>
              <a:rect l="l" t="t" r="r" b="b"/>
              <a:pathLst>
                <a:path w="2075" h="1971" extrusionOk="0">
                  <a:moveTo>
                    <a:pt x="1624" y="0"/>
                  </a:moveTo>
                  <a:cubicBezTo>
                    <a:pt x="1276" y="247"/>
                    <a:pt x="445" y="556"/>
                    <a:pt x="197" y="947"/>
                  </a:cubicBezTo>
                  <a:cubicBezTo>
                    <a:pt x="0" y="1255"/>
                    <a:pt x="335" y="1284"/>
                    <a:pt x="528" y="1322"/>
                  </a:cubicBezTo>
                  <a:cubicBezTo>
                    <a:pt x="961" y="1408"/>
                    <a:pt x="1385" y="1859"/>
                    <a:pt x="1550" y="1943"/>
                  </a:cubicBezTo>
                  <a:cubicBezTo>
                    <a:pt x="1587" y="1962"/>
                    <a:pt x="1620" y="1971"/>
                    <a:pt x="1649" y="1971"/>
                  </a:cubicBezTo>
                  <a:cubicBezTo>
                    <a:pt x="2074" y="1971"/>
                    <a:pt x="1624" y="0"/>
                    <a:pt x="16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45"/>
            <p:cNvSpPr/>
            <p:nvPr/>
          </p:nvSpPr>
          <p:spPr>
            <a:xfrm>
              <a:off x="7696502" y="3682730"/>
              <a:ext cx="80371" cy="56834"/>
            </a:xfrm>
            <a:custGeom>
              <a:avLst/>
              <a:gdLst/>
              <a:ahLst/>
              <a:cxnLst/>
              <a:rect l="l" t="t" r="r" b="b"/>
              <a:pathLst>
                <a:path w="1277" h="894" extrusionOk="0">
                  <a:moveTo>
                    <a:pt x="1277" y="1"/>
                  </a:moveTo>
                  <a:lnTo>
                    <a:pt x="1277" y="1"/>
                  </a:lnTo>
                  <a:cubicBezTo>
                    <a:pt x="928" y="231"/>
                    <a:pt x="228" y="516"/>
                    <a:pt x="16" y="864"/>
                  </a:cubicBezTo>
                  <a:cubicBezTo>
                    <a:pt x="2" y="885"/>
                    <a:pt x="0" y="893"/>
                    <a:pt x="7" y="893"/>
                  </a:cubicBezTo>
                  <a:cubicBezTo>
                    <a:pt x="25" y="893"/>
                    <a:pt x="105" y="834"/>
                    <a:pt x="219" y="774"/>
                  </a:cubicBezTo>
                  <a:cubicBezTo>
                    <a:pt x="335" y="714"/>
                    <a:pt x="482" y="655"/>
                    <a:pt x="640" y="653"/>
                  </a:cubicBezTo>
                  <a:cubicBezTo>
                    <a:pt x="646" y="653"/>
                    <a:pt x="652" y="653"/>
                    <a:pt x="659" y="653"/>
                  </a:cubicBezTo>
                  <a:cubicBezTo>
                    <a:pt x="751" y="653"/>
                    <a:pt x="844" y="677"/>
                    <a:pt x="924" y="723"/>
                  </a:cubicBezTo>
                  <a:cubicBezTo>
                    <a:pt x="943" y="736"/>
                    <a:pt x="966" y="741"/>
                    <a:pt x="991" y="741"/>
                  </a:cubicBezTo>
                  <a:lnTo>
                    <a:pt x="1007" y="741"/>
                  </a:lnTo>
                  <a:lnTo>
                    <a:pt x="1007" y="729"/>
                  </a:lnTo>
                  <a:cubicBezTo>
                    <a:pt x="1000" y="469"/>
                    <a:pt x="1147" y="203"/>
                    <a:pt x="1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45"/>
            <p:cNvSpPr/>
            <p:nvPr/>
          </p:nvSpPr>
          <p:spPr>
            <a:xfrm>
              <a:off x="7692496" y="3681841"/>
              <a:ext cx="86345" cy="80804"/>
            </a:xfrm>
            <a:custGeom>
              <a:avLst/>
              <a:gdLst/>
              <a:ahLst/>
              <a:cxnLst/>
              <a:rect l="l" t="t" r="r" b="b"/>
              <a:pathLst>
                <a:path w="1358" h="1271" extrusionOk="0">
                  <a:moveTo>
                    <a:pt x="1357" y="1"/>
                  </a:moveTo>
                  <a:lnTo>
                    <a:pt x="1357" y="1"/>
                  </a:lnTo>
                  <a:cubicBezTo>
                    <a:pt x="1257" y="61"/>
                    <a:pt x="1138" y="122"/>
                    <a:pt x="1017" y="187"/>
                  </a:cubicBezTo>
                  <a:cubicBezTo>
                    <a:pt x="647" y="381"/>
                    <a:pt x="228" y="601"/>
                    <a:pt x="67" y="856"/>
                  </a:cubicBezTo>
                  <a:cubicBezTo>
                    <a:pt x="18" y="932"/>
                    <a:pt x="0" y="995"/>
                    <a:pt x="14" y="1041"/>
                  </a:cubicBezTo>
                  <a:cubicBezTo>
                    <a:pt x="25" y="1079"/>
                    <a:pt x="58" y="1109"/>
                    <a:pt x="112" y="1132"/>
                  </a:cubicBezTo>
                  <a:cubicBezTo>
                    <a:pt x="123" y="1133"/>
                    <a:pt x="133" y="1135"/>
                    <a:pt x="146" y="1135"/>
                  </a:cubicBezTo>
                  <a:cubicBezTo>
                    <a:pt x="214" y="1135"/>
                    <a:pt x="310" y="1112"/>
                    <a:pt x="412" y="1091"/>
                  </a:cubicBezTo>
                  <a:cubicBezTo>
                    <a:pt x="535" y="1065"/>
                    <a:pt x="673" y="1034"/>
                    <a:pt x="793" y="1034"/>
                  </a:cubicBezTo>
                  <a:cubicBezTo>
                    <a:pt x="891" y="1034"/>
                    <a:pt x="964" y="1055"/>
                    <a:pt x="1015" y="1098"/>
                  </a:cubicBezTo>
                  <a:cubicBezTo>
                    <a:pt x="1106" y="1170"/>
                    <a:pt x="1210" y="1227"/>
                    <a:pt x="1320" y="1268"/>
                  </a:cubicBezTo>
                  <a:lnTo>
                    <a:pt x="1320" y="1268"/>
                  </a:lnTo>
                  <a:cubicBezTo>
                    <a:pt x="1268" y="1206"/>
                    <a:pt x="1142" y="1045"/>
                    <a:pt x="1073" y="867"/>
                  </a:cubicBezTo>
                  <a:cubicBezTo>
                    <a:pt x="1064" y="828"/>
                    <a:pt x="1061" y="788"/>
                    <a:pt x="1059" y="748"/>
                  </a:cubicBezTo>
                  <a:cubicBezTo>
                    <a:pt x="1054" y="748"/>
                    <a:pt x="1049" y="749"/>
                    <a:pt x="1043" y="749"/>
                  </a:cubicBezTo>
                  <a:cubicBezTo>
                    <a:pt x="1022" y="749"/>
                    <a:pt x="1000" y="743"/>
                    <a:pt x="982" y="730"/>
                  </a:cubicBezTo>
                  <a:cubicBezTo>
                    <a:pt x="901" y="683"/>
                    <a:pt x="809" y="658"/>
                    <a:pt x="716" y="658"/>
                  </a:cubicBezTo>
                  <a:cubicBezTo>
                    <a:pt x="713" y="658"/>
                    <a:pt x="710" y="658"/>
                    <a:pt x="707" y="658"/>
                  </a:cubicBezTo>
                  <a:cubicBezTo>
                    <a:pt x="554" y="658"/>
                    <a:pt x="409" y="714"/>
                    <a:pt x="298" y="771"/>
                  </a:cubicBezTo>
                  <a:cubicBezTo>
                    <a:pt x="186" y="827"/>
                    <a:pt x="107" y="883"/>
                    <a:pt x="88" y="883"/>
                  </a:cubicBezTo>
                  <a:cubicBezTo>
                    <a:pt x="81" y="883"/>
                    <a:pt x="84" y="874"/>
                    <a:pt x="97" y="853"/>
                  </a:cubicBezTo>
                  <a:cubicBezTo>
                    <a:pt x="309" y="520"/>
                    <a:pt x="992" y="252"/>
                    <a:pt x="1334" y="34"/>
                  </a:cubicBezTo>
                  <a:cubicBezTo>
                    <a:pt x="1341" y="24"/>
                    <a:pt x="1350" y="11"/>
                    <a:pt x="1357" y="1"/>
                  </a:cubicBezTo>
                  <a:close/>
                  <a:moveTo>
                    <a:pt x="1320" y="1268"/>
                  </a:moveTo>
                  <a:cubicBezTo>
                    <a:pt x="1321" y="1269"/>
                    <a:pt x="1321" y="1269"/>
                    <a:pt x="1322" y="1270"/>
                  </a:cubicBezTo>
                  <a:lnTo>
                    <a:pt x="1322" y="1268"/>
                  </a:lnTo>
                  <a:cubicBezTo>
                    <a:pt x="1321" y="1268"/>
                    <a:pt x="1321" y="1268"/>
                    <a:pt x="1320" y="12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45"/>
            <p:cNvSpPr/>
            <p:nvPr/>
          </p:nvSpPr>
          <p:spPr>
            <a:xfrm>
              <a:off x="7799200" y="4045750"/>
              <a:ext cx="9525" cy="86900"/>
            </a:xfrm>
            <a:custGeom>
              <a:avLst/>
              <a:gdLst/>
              <a:ahLst/>
              <a:cxnLst/>
              <a:rect l="l" t="t" r="r" b="b"/>
              <a:pathLst>
                <a:path w="381" h="3476" extrusionOk="0">
                  <a:moveTo>
                    <a:pt x="381" y="0"/>
                  </a:moveTo>
                  <a:lnTo>
                    <a:pt x="0" y="2786"/>
                  </a:lnTo>
                  <a:lnTo>
                    <a:pt x="95" y="3476"/>
                  </a:lnTo>
                  <a:close/>
                </a:path>
              </a:pathLst>
            </a:custGeom>
            <a:solidFill>
              <a:schemeClr val="lt1"/>
            </a:solidFill>
            <a:ln>
              <a:noFill/>
            </a:ln>
          </p:spPr>
          <p:txBody>
            <a:bodyPr/>
            <a:lstStyle/>
            <a:p>
              <a:endParaRPr lang="en-US"/>
            </a:p>
          </p:txBody>
        </p:sp>
      </p:grpSp>
      <p:sp>
        <p:nvSpPr>
          <p:cNvPr id="3239" name="Google Shape;3239;p45"/>
          <p:cNvSpPr/>
          <p:nvPr/>
        </p:nvSpPr>
        <p:spPr>
          <a:xfrm>
            <a:off x="5041624" y="1349568"/>
            <a:ext cx="104933" cy="91055"/>
          </a:xfrm>
          <a:custGeom>
            <a:avLst/>
            <a:gdLst/>
            <a:ahLst/>
            <a:cxnLst/>
            <a:rect l="l" t="t" r="r" b="b"/>
            <a:pathLst>
              <a:path w="298" h="256" extrusionOk="0">
                <a:moveTo>
                  <a:pt x="129" y="1"/>
                </a:moveTo>
                <a:cubicBezTo>
                  <a:pt x="64" y="1"/>
                  <a:pt x="1" y="52"/>
                  <a:pt x="1" y="128"/>
                </a:cubicBezTo>
                <a:cubicBezTo>
                  <a:pt x="1" y="198"/>
                  <a:pt x="59" y="256"/>
                  <a:pt x="127" y="256"/>
                </a:cubicBezTo>
                <a:cubicBezTo>
                  <a:pt x="241" y="256"/>
                  <a:pt x="297"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45"/>
          <p:cNvSpPr/>
          <p:nvPr/>
        </p:nvSpPr>
        <p:spPr>
          <a:xfrm>
            <a:off x="6018199" y="2526218"/>
            <a:ext cx="104933" cy="91055"/>
          </a:xfrm>
          <a:custGeom>
            <a:avLst/>
            <a:gdLst/>
            <a:ahLst/>
            <a:cxnLst/>
            <a:rect l="l" t="t" r="r" b="b"/>
            <a:pathLst>
              <a:path w="298" h="256" extrusionOk="0">
                <a:moveTo>
                  <a:pt x="129" y="1"/>
                </a:moveTo>
                <a:cubicBezTo>
                  <a:pt x="64" y="1"/>
                  <a:pt x="1" y="52"/>
                  <a:pt x="1" y="128"/>
                </a:cubicBezTo>
                <a:cubicBezTo>
                  <a:pt x="1" y="198"/>
                  <a:pt x="59" y="256"/>
                  <a:pt x="127" y="256"/>
                </a:cubicBezTo>
                <a:cubicBezTo>
                  <a:pt x="241" y="256"/>
                  <a:pt x="297" y="119"/>
                  <a:pt x="218" y="38"/>
                </a:cubicBezTo>
                <a:cubicBezTo>
                  <a:pt x="192" y="12"/>
                  <a:pt x="160" y="1"/>
                  <a:pt x="12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1" name="Google Shape;3241;p45"/>
          <p:cNvGrpSpPr/>
          <p:nvPr/>
        </p:nvGrpSpPr>
        <p:grpSpPr>
          <a:xfrm>
            <a:off x="515650" y="4043574"/>
            <a:ext cx="395165" cy="687298"/>
            <a:chOff x="5607550" y="344503"/>
            <a:chExt cx="456944" cy="794748"/>
          </a:xfrm>
        </p:grpSpPr>
        <p:sp>
          <p:nvSpPr>
            <p:cNvPr id="3242" name="Google Shape;3242;p45"/>
            <p:cNvSpPr/>
            <p:nvPr/>
          </p:nvSpPr>
          <p:spPr>
            <a:xfrm>
              <a:off x="5669837" y="1032766"/>
              <a:ext cx="128759" cy="106486"/>
            </a:xfrm>
            <a:custGeom>
              <a:avLst/>
              <a:gdLst/>
              <a:ahLst/>
              <a:cxnLst/>
              <a:rect l="l" t="t" r="r" b="b"/>
              <a:pathLst>
                <a:path w="1270" h="1050" extrusionOk="0">
                  <a:moveTo>
                    <a:pt x="770" y="1"/>
                  </a:moveTo>
                  <a:lnTo>
                    <a:pt x="770" y="1"/>
                  </a:lnTo>
                  <a:cubicBezTo>
                    <a:pt x="784" y="76"/>
                    <a:pt x="777" y="132"/>
                    <a:pt x="751" y="176"/>
                  </a:cubicBezTo>
                  <a:cubicBezTo>
                    <a:pt x="726" y="213"/>
                    <a:pt x="686" y="237"/>
                    <a:pt x="642" y="246"/>
                  </a:cubicBezTo>
                  <a:cubicBezTo>
                    <a:pt x="418" y="293"/>
                    <a:pt x="132" y="400"/>
                    <a:pt x="43" y="504"/>
                  </a:cubicBezTo>
                  <a:cubicBezTo>
                    <a:pt x="9" y="541"/>
                    <a:pt x="1" y="595"/>
                    <a:pt x="22" y="641"/>
                  </a:cubicBezTo>
                  <a:cubicBezTo>
                    <a:pt x="48" y="701"/>
                    <a:pt x="122" y="739"/>
                    <a:pt x="214" y="739"/>
                  </a:cubicBezTo>
                  <a:cubicBezTo>
                    <a:pt x="219" y="739"/>
                    <a:pt x="223" y="739"/>
                    <a:pt x="227" y="739"/>
                  </a:cubicBezTo>
                  <a:cubicBezTo>
                    <a:pt x="193" y="420"/>
                    <a:pt x="707" y="299"/>
                    <a:pt x="730" y="293"/>
                  </a:cubicBezTo>
                  <a:cubicBezTo>
                    <a:pt x="732" y="293"/>
                    <a:pt x="734" y="293"/>
                    <a:pt x="736" y="293"/>
                  </a:cubicBezTo>
                  <a:cubicBezTo>
                    <a:pt x="766" y="293"/>
                    <a:pt x="775" y="338"/>
                    <a:pt x="742" y="346"/>
                  </a:cubicBezTo>
                  <a:cubicBezTo>
                    <a:pt x="737" y="346"/>
                    <a:pt x="223" y="467"/>
                    <a:pt x="285" y="760"/>
                  </a:cubicBezTo>
                  <a:cubicBezTo>
                    <a:pt x="353" y="842"/>
                    <a:pt x="453" y="891"/>
                    <a:pt x="560" y="897"/>
                  </a:cubicBezTo>
                  <a:cubicBezTo>
                    <a:pt x="583" y="897"/>
                    <a:pt x="605" y="893"/>
                    <a:pt x="626" y="882"/>
                  </a:cubicBezTo>
                  <a:cubicBezTo>
                    <a:pt x="560" y="548"/>
                    <a:pt x="919" y="372"/>
                    <a:pt x="923" y="371"/>
                  </a:cubicBezTo>
                  <a:cubicBezTo>
                    <a:pt x="928" y="368"/>
                    <a:pt x="933" y="366"/>
                    <a:pt x="937" y="366"/>
                  </a:cubicBezTo>
                  <a:cubicBezTo>
                    <a:pt x="963" y="366"/>
                    <a:pt x="977" y="406"/>
                    <a:pt x="946" y="418"/>
                  </a:cubicBezTo>
                  <a:cubicBezTo>
                    <a:pt x="933" y="425"/>
                    <a:pt x="616" y="581"/>
                    <a:pt x="679" y="879"/>
                  </a:cubicBezTo>
                  <a:cubicBezTo>
                    <a:pt x="679" y="879"/>
                    <a:pt x="679" y="881"/>
                    <a:pt x="679" y="881"/>
                  </a:cubicBezTo>
                  <a:cubicBezTo>
                    <a:pt x="733" y="958"/>
                    <a:pt x="928" y="1049"/>
                    <a:pt x="1038" y="1049"/>
                  </a:cubicBezTo>
                  <a:cubicBezTo>
                    <a:pt x="1042" y="1050"/>
                    <a:pt x="1046" y="1050"/>
                    <a:pt x="1049" y="1050"/>
                  </a:cubicBezTo>
                  <a:cubicBezTo>
                    <a:pt x="1066" y="1050"/>
                    <a:pt x="1082" y="1044"/>
                    <a:pt x="1095" y="1035"/>
                  </a:cubicBezTo>
                  <a:lnTo>
                    <a:pt x="1103" y="1005"/>
                  </a:lnTo>
                  <a:cubicBezTo>
                    <a:pt x="1095" y="821"/>
                    <a:pt x="1151" y="702"/>
                    <a:pt x="1194" y="606"/>
                  </a:cubicBezTo>
                  <a:cubicBezTo>
                    <a:pt x="1240" y="511"/>
                    <a:pt x="1270" y="446"/>
                    <a:pt x="1219" y="362"/>
                  </a:cubicBezTo>
                  <a:cubicBezTo>
                    <a:pt x="1165" y="267"/>
                    <a:pt x="1140" y="160"/>
                    <a:pt x="1149" y="52"/>
                  </a:cubicBezTo>
                  <a:lnTo>
                    <a:pt x="770" y="1"/>
                  </a:lnTo>
                  <a:close/>
                </a:path>
              </a:pathLst>
            </a:custGeom>
            <a:solidFill>
              <a:srgbClr val="FBA9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45"/>
            <p:cNvSpPr/>
            <p:nvPr/>
          </p:nvSpPr>
          <p:spPr>
            <a:xfrm>
              <a:off x="5817052" y="1032563"/>
              <a:ext cx="128759" cy="106486"/>
            </a:xfrm>
            <a:custGeom>
              <a:avLst/>
              <a:gdLst/>
              <a:ahLst/>
              <a:cxnLst/>
              <a:rect l="l" t="t" r="r" b="b"/>
              <a:pathLst>
                <a:path w="1270" h="1050" extrusionOk="0">
                  <a:moveTo>
                    <a:pt x="498" y="1"/>
                  </a:moveTo>
                  <a:lnTo>
                    <a:pt x="119" y="54"/>
                  </a:lnTo>
                  <a:cubicBezTo>
                    <a:pt x="128" y="160"/>
                    <a:pt x="105" y="267"/>
                    <a:pt x="51" y="362"/>
                  </a:cubicBezTo>
                  <a:cubicBezTo>
                    <a:pt x="0" y="446"/>
                    <a:pt x="30" y="509"/>
                    <a:pt x="76" y="606"/>
                  </a:cubicBezTo>
                  <a:cubicBezTo>
                    <a:pt x="119" y="702"/>
                    <a:pt x="175" y="821"/>
                    <a:pt x="167" y="1005"/>
                  </a:cubicBezTo>
                  <a:lnTo>
                    <a:pt x="174" y="1034"/>
                  </a:lnTo>
                  <a:cubicBezTo>
                    <a:pt x="189" y="1044"/>
                    <a:pt x="206" y="1050"/>
                    <a:pt x="224" y="1050"/>
                  </a:cubicBezTo>
                  <a:cubicBezTo>
                    <a:pt x="226" y="1050"/>
                    <a:pt x="229" y="1050"/>
                    <a:pt x="232" y="1049"/>
                  </a:cubicBezTo>
                  <a:cubicBezTo>
                    <a:pt x="342" y="1049"/>
                    <a:pt x="538" y="958"/>
                    <a:pt x="591" y="881"/>
                  </a:cubicBezTo>
                  <a:lnTo>
                    <a:pt x="591" y="877"/>
                  </a:lnTo>
                  <a:cubicBezTo>
                    <a:pt x="654" y="581"/>
                    <a:pt x="337" y="425"/>
                    <a:pt x="323" y="418"/>
                  </a:cubicBezTo>
                  <a:cubicBezTo>
                    <a:pt x="310" y="411"/>
                    <a:pt x="303" y="395"/>
                    <a:pt x="310" y="383"/>
                  </a:cubicBezTo>
                  <a:cubicBezTo>
                    <a:pt x="315" y="373"/>
                    <a:pt x="325" y="368"/>
                    <a:pt x="334" y="368"/>
                  </a:cubicBezTo>
                  <a:cubicBezTo>
                    <a:pt x="338" y="368"/>
                    <a:pt x="342" y="369"/>
                    <a:pt x="346" y="371"/>
                  </a:cubicBezTo>
                  <a:cubicBezTo>
                    <a:pt x="349" y="371"/>
                    <a:pt x="710" y="548"/>
                    <a:pt x="644" y="883"/>
                  </a:cubicBezTo>
                  <a:cubicBezTo>
                    <a:pt x="661" y="892"/>
                    <a:pt x="680" y="895"/>
                    <a:pt x="699" y="895"/>
                  </a:cubicBezTo>
                  <a:cubicBezTo>
                    <a:pt x="703" y="895"/>
                    <a:pt x="706" y="895"/>
                    <a:pt x="710" y="895"/>
                  </a:cubicBezTo>
                  <a:cubicBezTo>
                    <a:pt x="817" y="892"/>
                    <a:pt x="917" y="842"/>
                    <a:pt x="985" y="760"/>
                  </a:cubicBezTo>
                  <a:cubicBezTo>
                    <a:pt x="1047" y="467"/>
                    <a:pt x="533" y="346"/>
                    <a:pt x="528" y="346"/>
                  </a:cubicBezTo>
                  <a:cubicBezTo>
                    <a:pt x="495" y="338"/>
                    <a:pt x="503" y="293"/>
                    <a:pt x="531" y="293"/>
                  </a:cubicBezTo>
                  <a:cubicBezTo>
                    <a:pt x="533" y="293"/>
                    <a:pt x="536" y="293"/>
                    <a:pt x="538" y="294"/>
                  </a:cubicBezTo>
                  <a:cubicBezTo>
                    <a:pt x="561" y="299"/>
                    <a:pt x="1077" y="418"/>
                    <a:pt x="1043" y="739"/>
                  </a:cubicBezTo>
                  <a:cubicBezTo>
                    <a:pt x="1047" y="739"/>
                    <a:pt x="1051" y="739"/>
                    <a:pt x="1056" y="739"/>
                  </a:cubicBezTo>
                  <a:cubicBezTo>
                    <a:pt x="1148" y="739"/>
                    <a:pt x="1220" y="701"/>
                    <a:pt x="1248" y="639"/>
                  </a:cubicBezTo>
                  <a:cubicBezTo>
                    <a:pt x="1269" y="593"/>
                    <a:pt x="1261" y="541"/>
                    <a:pt x="1227" y="504"/>
                  </a:cubicBezTo>
                  <a:cubicBezTo>
                    <a:pt x="1136" y="402"/>
                    <a:pt x="849" y="295"/>
                    <a:pt x="626" y="246"/>
                  </a:cubicBezTo>
                  <a:cubicBezTo>
                    <a:pt x="580" y="239"/>
                    <a:pt x="540" y="215"/>
                    <a:pt x="516" y="176"/>
                  </a:cubicBezTo>
                  <a:cubicBezTo>
                    <a:pt x="489" y="134"/>
                    <a:pt x="484" y="78"/>
                    <a:pt x="498" y="1"/>
                  </a:cubicBezTo>
                  <a:close/>
                </a:path>
              </a:pathLst>
            </a:custGeom>
            <a:solidFill>
              <a:srgbClr val="FBA9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45"/>
            <p:cNvSpPr/>
            <p:nvPr/>
          </p:nvSpPr>
          <p:spPr>
            <a:xfrm>
              <a:off x="5647125" y="869750"/>
              <a:ext cx="185150" cy="86325"/>
            </a:xfrm>
            <a:custGeom>
              <a:avLst/>
              <a:gdLst/>
              <a:ahLst/>
              <a:cxnLst/>
              <a:rect l="l" t="t" r="r" b="b"/>
              <a:pathLst>
                <a:path w="7406" h="3453" extrusionOk="0">
                  <a:moveTo>
                    <a:pt x="310" y="0"/>
                  </a:moveTo>
                  <a:lnTo>
                    <a:pt x="3810" y="2215"/>
                  </a:lnTo>
                  <a:lnTo>
                    <a:pt x="6835" y="3215"/>
                  </a:lnTo>
                  <a:lnTo>
                    <a:pt x="7406" y="3453"/>
                  </a:lnTo>
                  <a:lnTo>
                    <a:pt x="6001" y="3286"/>
                  </a:lnTo>
                  <a:lnTo>
                    <a:pt x="4287" y="2858"/>
                  </a:lnTo>
                  <a:lnTo>
                    <a:pt x="2691" y="2286"/>
                  </a:lnTo>
                  <a:lnTo>
                    <a:pt x="1286" y="1643"/>
                  </a:lnTo>
                  <a:lnTo>
                    <a:pt x="381" y="1143"/>
                  </a:lnTo>
                  <a:lnTo>
                    <a:pt x="0" y="929"/>
                  </a:lnTo>
                  <a:lnTo>
                    <a:pt x="0" y="333"/>
                  </a:lnTo>
                  <a:close/>
                </a:path>
              </a:pathLst>
            </a:custGeom>
            <a:solidFill>
              <a:srgbClr val="FFFFFF"/>
            </a:solidFill>
            <a:ln>
              <a:noFill/>
            </a:ln>
          </p:spPr>
          <p:txBody>
            <a:bodyPr/>
            <a:lstStyle/>
            <a:p>
              <a:endParaRPr lang="en-US"/>
            </a:p>
          </p:txBody>
        </p:sp>
        <p:sp>
          <p:nvSpPr>
            <p:cNvPr id="3245" name="Google Shape;3245;p45"/>
            <p:cNvSpPr/>
            <p:nvPr/>
          </p:nvSpPr>
          <p:spPr>
            <a:xfrm>
              <a:off x="5890625" y="584000"/>
              <a:ext cx="91075" cy="300625"/>
            </a:xfrm>
            <a:custGeom>
              <a:avLst/>
              <a:gdLst/>
              <a:ahLst/>
              <a:cxnLst/>
              <a:rect l="l" t="t" r="r" b="b"/>
              <a:pathLst>
                <a:path w="3643" h="12025" extrusionOk="0">
                  <a:moveTo>
                    <a:pt x="0" y="0"/>
                  </a:moveTo>
                  <a:lnTo>
                    <a:pt x="2000" y="11073"/>
                  </a:lnTo>
                  <a:lnTo>
                    <a:pt x="3476" y="12025"/>
                  </a:lnTo>
                  <a:lnTo>
                    <a:pt x="3643" y="10406"/>
                  </a:lnTo>
                  <a:lnTo>
                    <a:pt x="2643" y="4905"/>
                  </a:lnTo>
                  <a:lnTo>
                    <a:pt x="2000" y="476"/>
                  </a:lnTo>
                  <a:close/>
                </a:path>
              </a:pathLst>
            </a:custGeom>
            <a:solidFill>
              <a:srgbClr val="FFFFFF"/>
            </a:solidFill>
            <a:ln>
              <a:noFill/>
            </a:ln>
          </p:spPr>
          <p:txBody>
            <a:bodyPr/>
            <a:lstStyle/>
            <a:p>
              <a:endParaRPr lang="en-US"/>
            </a:p>
          </p:txBody>
        </p:sp>
        <p:sp>
          <p:nvSpPr>
            <p:cNvPr id="3246" name="Google Shape;3246;p45"/>
            <p:cNvSpPr/>
            <p:nvPr/>
          </p:nvSpPr>
          <p:spPr>
            <a:xfrm>
              <a:off x="5611425" y="636975"/>
              <a:ext cx="122025" cy="289925"/>
            </a:xfrm>
            <a:custGeom>
              <a:avLst/>
              <a:gdLst/>
              <a:ahLst/>
              <a:cxnLst/>
              <a:rect l="l" t="t" r="r" b="b"/>
              <a:pathLst>
                <a:path w="4881" h="11597" extrusionOk="0">
                  <a:moveTo>
                    <a:pt x="3786" y="119"/>
                  </a:moveTo>
                  <a:lnTo>
                    <a:pt x="595" y="3120"/>
                  </a:lnTo>
                  <a:lnTo>
                    <a:pt x="0" y="5001"/>
                  </a:lnTo>
                  <a:lnTo>
                    <a:pt x="47" y="6096"/>
                  </a:lnTo>
                  <a:lnTo>
                    <a:pt x="500" y="6525"/>
                  </a:lnTo>
                  <a:lnTo>
                    <a:pt x="928" y="5977"/>
                  </a:lnTo>
                  <a:lnTo>
                    <a:pt x="785" y="7930"/>
                  </a:lnTo>
                  <a:lnTo>
                    <a:pt x="833" y="10168"/>
                  </a:lnTo>
                  <a:lnTo>
                    <a:pt x="1262" y="11597"/>
                  </a:lnTo>
                  <a:lnTo>
                    <a:pt x="1333" y="7978"/>
                  </a:lnTo>
                  <a:lnTo>
                    <a:pt x="3000" y="3834"/>
                  </a:lnTo>
                  <a:lnTo>
                    <a:pt x="4881" y="0"/>
                  </a:lnTo>
                  <a:close/>
                </a:path>
              </a:pathLst>
            </a:custGeom>
            <a:solidFill>
              <a:srgbClr val="317EAF"/>
            </a:solidFill>
            <a:ln>
              <a:noFill/>
            </a:ln>
          </p:spPr>
          <p:txBody>
            <a:bodyPr/>
            <a:lstStyle/>
            <a:p>
              <a:endParaRPr lang="en-US"/>
            </a:p>
          </p:txBody>
        </p:sp>
        <p:sp>
          <p:nvSpPr>
            <p:cNvPr id="3247" name="Google Shape;3247;p45"/>
            <p:cNvSpPr/>
            <p:nvPr/>
          </p:nvSpPr>
          <p:spPr>
            <a:xfrm>
              <a:off x="5607550" y="378200"/>
              <a:ext cx="391979" cy="664025"/>
            </a:xfrm>
            <a:custGeom>
              <a:avLst/>
              <a:gdLst/>
              <a:ahLst/>
              <a:cxnLst/>
              <a:rect l="l" t="t" r="r" b="b"/>
              <a:pathLst>
                <a:path w="5704" h="9714" extrusionOk="0">
                  <a:moveTo>
                    <a:pt x="4730" y="757"/>
                  </a:moveTo>
                  <a:cubicBezTo>
                    <a:pt x="5003" y="757"/>
                    <a:pt x="5220" y="886"/>
                    <a:pt x="5391" y="1099"/>
                  </a:cubicBezTo>
                  <a:cubicBezTo>
                    <a:pt x="5523" y="1259"/>
                    <a:pt x="5607" y="1450"/>
                    <a:pt x="5637" y="1653"/>
                  </a:cubicBezTo>
                  <a:cubicBezTo>
                    <a:pt x="5656" y="1779"/>
                    <a:pt x="5614" y="1902"/>
                    <a:pt x="5593" y="2025"/>
                  </a:cubicBezTo>
                  <a:lnTo>
                    <a:pt x="5593" y="2023"/>
                  </a:lnTo>
                  <a:cubicBezTo>
                    <a:pt x="5574" y="2133"/>
                    <a:pt x="5514" y="2207"/>
                    <a:pt x="5425" y="2267"/>
                  </a:cubicBezTo>
                  <a:cubicBezTo>
                    <a:pt x="5256" y="2381"/>
                    <a:pt x="5067" y="2435"/>
                    <a:pt x="4871" y="2470"/>
                  </a:cubicBezTo>
                  <a:cubicBezTo>
                    <a:pt x="4771" y="2487"/>
                    <a:pt x="4671" y="2497"/>
                    <a:pt x="4569" y="2497"/>
                  </a:cubicBezTo>
                  <a:cubicBezTo>
                    <a:pt x="4554" y="2497"/>
                    <a:pt x="4539" y="2497"/>
                    <a:pt x="4524" y="2496"/>
                  </a:cubicBezTo>
                  <a:cubicBezTo>
                    <a:pt x="4516" y="2496"/>
                    <a:pt x="4508" y="2497"/>
                    <a:pt x="4500" y="2497"/>
                  </a:cubicBezTo>
                  <a:cubicBezTo>
                    <a:pt x="4381" y="2497"/>
                    <a:pt x="4262" y="2484"/>
                    <a:pt x="4145" y="2463"/>
                  </a:cubicBezTo>
                  <a:cubicBezTo>
                    <a:pt x="3882" y="2416"/>
                    <a:pt x="3584" y="2123"/>
                    <a:pt x="3521" y="1786"/>
                  </a:cubicBezTo>
                  <a:cubicBezTo>
                    <a:pt x="3468" y="1499"/>
                    <a:pt x="3579" y="1278"/>
                    <a:pt x="3796" y="1101"/>
                  </a:cubicBezTo>
                  <a:cubicBezTo>
                    <a:pt x="4045" y="894"/>
                    <a:pt x="4355" y="775"/>
                    <a:pt x="4678" y="759"/>
                  </a:cubicBezTo>
                  <a:cubicBezTo>
                    <a:pt x="4696" y="758"/>
                    <a:pt x="4713" y="757"/>
                    <a:pt x="4730" y="757"/>
                  </a:cubicBezTo>
                  <a:close/>
                  <a:moveTo>
                    <a:pt x="5041" y="4043"/>
                  </a:moveTo>
                  <a:cubicBezTo>
                    <a:pt x="5099" y="4107"/>
                    <a:pt x="5148" y="4178"/>
                    <a:pt x="5186" y="4255"/>
                  </a:cubicBezTo>
                  <a:cubicBezTo>
                    <a:pt x="5298" y="4460"/>
                    <a:pt x="5402" y="4668"/>
                    <a:pt x="5458" y="4896"/>
                  </a:cubicBezTo>
                  <a:cubicBezTo>
                    <a:pt x="5505" y="5051"/>
                    <a:pt x="5539" y="5208"/>
                    <a:pt x="5554" y="5368"/>
                  </a:cubicBezTo>
                  <a:cubicBezTo>
                    <a:pt x="5579" y="5571"/>
                    <a:pt x="5581" y="5775"/>
                    <a:pt x="5600" y="5978"/>
                  </a:cubicBezTo>
                  <a:cubicBezTo>
                    <a:pt x="5602" y="5990"/>
                    <a:pt x="5605" y="6011"/>
                    <a:pt x="5595" y="6011"/>
                  </a:cubicBezTo>
                  <a:cubicBezTo>
                    <a:pt x="5542" y="6011"/>
                    <a:pt x="5514" y="6059"/>
                    <a:pt x="5468" y="6067"/>
                  </a:cubicBezTo>
                  <a:cubicBezTo>
                    <a:pt x="5462" y="6069"/>
                    <a:pt x="5456" y="6069"/>
                    <a:pt x="5450" y="6069"/>
                  </a:cubicBezTo>
                  <a:cubicBezTo>
                    <a:pt x="5416" y="6069"/>
                    <a:pt x="5401" y="6047"/>
                    <a:pt x="5395" y="6010"/>
                  </a:cubicBezTo>
                  <a:cubicBezTo>
                    <a:pt x="5348" y="5655"/>
                    <a:pt x="5263" y="5308"/>
                    <a:pt x="5199" y="4958"/>
                  </a:cubicBezTo>
                  <a:cubicBezTo>
                    <a:pt x="5137" y="4654"/>
                    <a:pt x="5079" y="4351"/>
                    <a:pt x="5041" y="4043"/>
                  </a:cubicBezTo>
                  <a:close/>
                  <a:moveTo>
                    <a:pt x="4091" y="49"/>
                  </a:moveTo>
                  <a:cubicBezTo>
                    <a:pt x="4421" y="49"/>
                    <a:pt x="4729" y="153"/>
                    <a:pt x="5011" y="365"/>
                  </a:cubicBezTo>
                  <a:cubicBezTo>
                    <a:pt x="5321" y="594"/>
                    <a:pt x="5537" y="933"/>
                    <a:pt x="5612" y="1311"/>
                  </a:cubicBezTo>
                  <a:cubicBezTo>
                    <a:pt x="5614" y="1332"/>
                    <a:pt x="5616" y="1352"/>
                    <a:pt x="5616" y="1373"/>
                  </a:cubicBezTo>
                  <a:cubicBezTo>
                    <a:pt x="5625" y="1378"/>
                    <a:pt x="5628" y="1388"/>
                    <a:pt x="5625" y="1399"/>
                  </a:cubicBezTo>
                  <a:cubicBezTo>
                    <a:pt x="5625" y="1401"/>
                    <a:pt x="5621" y="1401"/>
                    <a:pt x="5619" y="1402"/>
                  </a:cubicBezTo>
                  <a:cubicBezTo>
                    <a:pt x="5618" y="1394"/>
                    <a:pt x="5616" y="1385"/>
                    <a:pt x="5612" y="1374"/>
                  </a:cubicBezTo>
                  <a:cubicBezTo>
                    <a:pt x="5546" y="1252"/>
                    <a:pt x="5481" y="1127"/>
                    <a:pt x="5384" y="1020"/>
                  </a:cubicBezTo>
                  <a:cubicBezTo>
                    <a:pt x="5202" y="822"/>
                    <a:pt x="4986" y="713"/>
                    <a:pt x="4724" y="713"/>
                  </a:cubicBezTo>
                  <a:cubicBezTo>
                    <a:pt x="4689" y="713"/>
                    <a:pt x="4653" y="715"/>
                    <a:pt x="4616" y="719"/>
                  </a:cubicBezTo>
                  <a:cubicBezTo>
                    <a:pt x="4317" y="745"/>
                    <a:pt x="4029" y="859"/>
                    <a:pt x="3789" y="1045"/>
                  </a:cubicBezTo>
                  <a:cubicBezTo>
                    <a:pt x="3635" y="1166"/>
                    <a:pt x="3509" y="1311"/>
                    <a:pt x="3473" y="1513"/>
                  </a:cubicBezTo>
                  <a:cubicBezTo>
                    <a:pt x="3426" y="1776"/>
                    <a:pt x="3509" y="2005"/>
                    <a:pt x="3672" y="2211"/>
                  </a:cubicBezTo>
                  <a:cubicBezTo>
                    <a:pt x="3731" y="2284"/>
                    <a:pt x="3801" y="2351"/>
                    <a:pt x="3877" y="2407"/>
                  </a:cubicBezTo>
                  <a:cubicBezTo>
                    <a:pt x="3978" y="2463"/>
                    <a:pt x="4085" y="2500"/>
                    <a:pt x="4197" y="2521"/>
                  </a:cubicBezTo>
                  <a:cubicBezTo>
                    <a:pt x="4304" y="2536"/>
                    <a:pt x="4412" y="2543"/>
                    <a:pt x="4519" y="2543"/>
                  </a:cubicBezTo>
                  <a:cubicBezTo>
                    <a:pt x="4590" y="2543"/>
                    <a:pt x="4660" y="2540"/>
                    <a:pt x="4730" y="2533"/>
                  </a:cubicBezTo>
                  <a:cubicBezTo>
                    <a:pt x="4879" y="2521"/>
                    <a:pt x="5025" y="2489"/>
                    <a:pt x="5167" y="2442"/>
                  </a:cubicBezTo>
                  <a:cubicBezTo>
                    <a:pt x="5277" y="2409"/>
                    <a:pt x="5379" y="2356"/>
                    <a:pt x="5470" y="2286"/>
                  </a:cubicBezTo>
                  <a:cubicBezTo>
                    <a:pt x="5476" y="2280"/>
                    <a:pt x="5483" y="2277"/>
                    <a:pt x="5491" y="2277"/>
                  </a:cubicBezTo>
                  <a:cubicBezTo>
                    <a:pt x="5495" y="2277"/>
                    <a:pt x="5500" y="2278"/>
                    <a:pt x="5504" y="2281"/>
                  </a:cubicBezTo>
                  <a:cubicBezTo>
                    <a:pt x="5490" y="2353"/>
                    <a:pt x="5454" y="2417"/>
                    <a:pt x="5425" y="2484"/>
                  </a:cubicBezTo>
                  <a:cubicBezTo>
                    <a:pt x="5332" y="2684"/>
                    <a:pt x="5218" y="2873"/>
                    <a:pt x="5102" y="3063"/>
                  </a:cubicBezTo>
                  <a:cubicBezTo>
                    <a:pt x="5014" y="3208"/>
                    <a:pt x="4979" y="3368"/>
                    <a:pt x="4964" y="3534"/>
                  </a:cubicBezTo>
                  <a:cubicBezTo>
                    <a:pt x="4932" y="3832"/>
                    <a:pt x="4992" y="4123"/>
                    <a:pt x="5042" y="4414"/>
                  </a:cubicBezTo>
                  <a:cubicBezTo>
                    <a:pt x="5095" y="4711"/>
                    <a:pt x="5153" y="5007"/>
                    <a:pt x="5209" y="5303"/>
                  </a:cubicBezTo>
                  <a:cubicBezTo>
                    <a:pt x="5248" y="5443"/>
                    <a:pt x="5269" y="5587"/>
                    <a:pt x="5295" y="5729"/>
                  </a:cubicBezTo>
                  <a:cubicBezTo>
                    <a:pt x="5342" y="5975"/>
                    <a:pt x="5381" y="6223"/>
                    <a:pt x="5405" y="6472"/>
                  </a:cubicBezTo>
                  <a:cubicBezTo>
                    <a:pt x="5426" y="6714"/>
                    <a:pt x="5430" y="6956"/>
                    <a:pt x="5416" y="7198"/>
                  </a:cubicBezTo>
                  <a:cubicBezTo>
                    <a:pt x="5398" y="7470"/>
                    <a:pt x="5349" y="7740"/>
                    <a:pt x="5269" y="8003"/>
                  </a:cubicBezTo>
                  <a:cubicBezTo>
                    <a:pt x="5263" y="8020"/>
                    <a:pt x="5258" y="8036"/>
                    <a:pt x="5251" y="8054"/>
                  </a:cubicBezTo>
                  <a:cubicBezTo>
                    <a:pt x="5246" y="8068"/>
                    <a:pt x="5233" y="8076"/>
                    <a:pt x="5220" y="8076"/>
                  </a:cubicBezTo>
                  <a:cubicBezTo>
                    <a:pt x="5215" y="8076"/>
                    <a:pt x="5210" y="8075"/>
                    <a:pt x="5206" y="8073"/>
                  </a:cubicBezTo>
                  <a:cubicBezTo>
                    <a:pt x="5181" y="8068"/>
                    <a:pt x="5190" y="8050"/>
                    <a:pt x="5193" y="8034"/>
                  </a:cubicBezTo>
                  <a:cubicBezTo>
                    <a:pt x="5249" y="7845"/>
                    <a:pt x="5283" y="7649"/>
                    <a:pt x="5293" y="7451"/>
                  </a:cubicBezTo>
                  <a:cubicBezTo>
                    <a:pt x="5304" y="7242"/>
                    <a:pt x="5302" y="7033"/>
                    <a:pt x="5288" y="6825"/>
                  </a:cubicBezTo>
                  <a:cubicBezTo>
                    <a:pt x="5272" y="6639"/>
                    <a:pt x="5246" y="6455"/>
                    <a:pt x="5213" y="6273"/>
                  </a:cubicBezTo>
                  <a:cubicBezTo>
                    <a:pt x="5156" y="5966"/>
                    <a:pt x="5085" y="5662"/>
                    <a:pt x="5009" y="5359"/>
                  </a:cubicBezTo>
                  <a:cubicBezTo>
                    <a:pt x="5004" y="5342"/>
                    <a:pt x="5004" y="5322"/>
                    <a:pt x="5000" y="5305"/>
                  </a:cubicBezTo>
                  <a:cubicBezTo>
                    <a:pt x="4951" y="5140"/>
                    <a:pt x="4911" y="4973"/>
                    <a:pt x="4879" y="4805"/>
                  </a:cubicBezTo>
                  <a:cubicBezTo>
                    <a:pt x="4836" y="4604"/>
                    <a:pt x="4794" y="4402"/>
                    <a:pt x="4760" y="4200"/>
                  </a:cubicBezTo>
                  <a:cubicBezTo>
                    <a:pt x="4734" y="4044"/>
                    <a:pt x="4723" y="3888"/>
                    <a:pt x="4704" y="3732"/>
                  </a:cubicBezTo>
                  <a:cubicBezTo>
                    <a:pt x="4694" y="3641"/>
                    <a:pt x="4685" y="3550"/>
                    <a:pt x="4667" y="3459"/>
                  </a:cubicBezTo>
                  <a:cubicBezTo>
                    <a:pt x="4646" y="3345"/>
                    <a:pt x="4608" y="3317"/>
                    <a:pt x="4492" y="3310"/>
                  </a:cubicBezTo>
                  <a:cubicBezTo>
                    <a:pt x="4019" y="3278"/>
                    <a:pt x="3568" y="3166"/>
                    <a:pt x="3149" y="2936"/>
                  </a:cubicBezTo>
                  <a:cubicBezTo>
                    <a:pt x="3058" y="2887"/>
                    <a:pt x="2969" y="2831"/>
                    <a:pt x="2876" y="2784"/>
                  </a:cubicBezTo>
                  <a:cubicBezTo>
                    <a:pt x="2852" y="2772"/>
                    <a:pt x="2832" y="2765"/>
                    <a:pt x="2815" y="2765"/>
                  </a:cubicBezTo>
                  <a:cubicBezTo>
                    <a:pt x="2781" y="2765"/>
                    <a:pt x="2758" y="2790"/>
                    <a:pt x="2741" y="2842"/>
                  </a:cubicBezTo>
                  <a:cubicBezTo>
                    <a:pt x="2588" y="3312"/>
                    <a:pt x="2334" y="3729"/>
                    <a:pt x="2045" y="4127"/>
                  </a:cubicBezTo>
                  <a:cubicBezTo>
                    <a:pt x="1829" y="4421"/>
                    <a:pt x="1610" y="4714"/>
                    <a:pt x="1393" y="5009"/>
                  </a:cubicBezTo>
                  <a:cubicBezTo>
                    <a:pt x="1331" y="5124"/>
                    <a:pt x="1258" y="5233"/>
                    <a:pt x="1194" y="5349"/>
                  </a:cubicBezTo>
                  <a:cubicBezTo>
                    <a:pt x="1077" y="5568"/>
                    <a:pt x="974" y="5796"/>
                    <a:pt x="884" y="6029"/>
                  </a:cubicBezTo>
                  <a:cubicBezTo>
                    <a:pt x="756" y="6357"/>
                    <a:pt x="663" y="6697"/>
                    <a:pt x="605" y="7044"/>
                  </a:cubicBezTo>
                  <a:cubicBezTo>
                    <a:pt x="567" y="7270"/>
                    <a:pt x="549" y="7501"/>
                    <a:pt x="553" y="7733"/>
                  </a:cubicBezTo>
                  <a:cubicBezTo>
                    <a:pt x="553" y="7768"/>
                    <a:pt x="565" y="7807"/>
                    <a:pt x="535" y="7838"/>
                  </a:cubicBezTo>
                  <a:cubicBezTo>
                    <a:pt x="523" y="7850"/>
                    <a:pt x="535" y="7864"/>
                    <a:pt x="544" y="7875"/>
                  </a:cubicBezTo>
                  <a:cubicBezTo>
                    <a:pt x="555" y="7887"/>
                    <a:pt x="576" y="7905"/>
                    <a:pt x="556" y="7922"/>
                  </a:cubicBezTo>
                  <a:cubicBezTo>
                    <a:pt x="549" y="7927"/>
                    <a:pt x="541" y="7930"/>
                    <a:pt x="532" y="7930"/>
                  </a:cubicBezTo>
                  <a:cubicBezTo>
                    <a:pt x="520" y="7930"/>
                    <a:pt x="508" y="7925"/>
                    <a:pt x="498" y="7915"/>
                  </a:cubicBezTo>
                  <a:cubicBezTo>
                    <a:pt x="455" y="7878"/>
                    <a:pt x="439" y="7824"/>
                    <a:pt x="434" y="7771"/>
                  </a:cubicBezTo>
                  <a:cubicBezTo>
                    <a:pt x="409" y="7587"/>
                    <a:pt x="395" y="7403"/>
                    <a:pt x="377" y="7217"/>
                  </a:cubicBezTo>
                  <a:cubicBezTo>
                    <a:pt x="358" y="7016"/>
                    <a:pt x="374" y="6816"/>
                    <a:pt x="386" y="6618"/>
                  </a:cubicBezTo>
                  <a:cubicBezTo>
                    <a:pt x="398" y="6418"/>
                    <a:pt x="391" y="6211"/>
                    <a:pt x="441" y="6013"/>
                  </a:cubicBezTo>
                  <a:cubicBezTo>
                    <a:pt x="449" y="5987"/>
                    <a:pt x="460" y="5960"/>
                    <a:pt x="476" y="5939"/>
                  </a:cubicBezTo>
                  <a:cubicBezTo>
                    <a:pt x="735" y="5554"/>
                    <a:pt x="975" y="5156"/>
                    <a:pt x="1193" y="4744"/>
                  </a:cubicBezTo>
                  <a:cubicBezTo>
                    <a:pt x="1258" y="4623"/>
                    <a:pt x="1315" y="4495"/>
                    <a:pt x="1393" y="4381"/>
                  </a:cubicBezTo>
                  <a:cubicBezTo>
                    <a:pt x="1421" y="4321"/>
                    <a:pt x="1447" y="4262"/>
                    <a:pt x="1473" y="4202"/>
                  </a:cubicBezTo>
                  <a:cubicBezTo>
                    <a:pt x="1482" y="4185"/>
                    <a:pt x="1499" y="4164"/>
                    <a:pt x="1470" y="4151"/>
                  </a:cubicBezTo>
                  <a:cubicBezTo>
                    <a:pt x="1464" y="4149"/>
                    <a:pt x="1460" y="4147"/>
                    <a:pt x="1456" y="4147"/>
                  </a:cubicBezTo>
                  <a:cubicBezTo>
                    <a:pt x="1439" y="4147"/>
                    <a:pt x="1435" y="4169"/>
                    <a:pt x="1428" y="4183"/>
                  </a:cubicBezTo>
                  <a:cubicBezTo>
                    <a:pt x="1378" y="4278"/>
                    <a:pt x="1329" y="4370"/>
                    <a:pt x="1280" y="4465"/>
                  </a:cubicBezTo>
                  <a:cubicBezTo>
                    <a:pt x="1107" y="4803"/>
                    <a:pt x="923" y="5135"/>
                    <a:pt x="725" y="5459"/>
                  </a:cubicBezTo>
                  <a:cubicBezTo>
                    <a:pt x="705" y="5492"/>
                    <a:pt x="686" y="5526"/>
                    <a:pt x="665" y="5559"/>
                  </a:cubicBezTo>
                  <a:cubicBezTo>
                    <a:pt x="654" y="5578"/>
                    <a:pt x="641" y="5588"/>
                    <a:pt x="625" y="5588"/>
                  </a:cubicBezTo>
                  <a:cubicBezTo>
                    <a:pt x="613" y="5588"/>
                    <a:pt x="600" y="5582"/>
                    <a:pt x="586" y="5568"/>
                  </a:cubicBezTo>
                  <a:cubicBezTo>
                    <a:pt x="539" y="5519"/>
                    <a:pt x="490" y="5471"/>
                    <a:pt x="444" y="5422"/>
                  </a:cubicBezTo>
                  <a:cubicBezTo>
                    <a:pt x="431" y="5410"/>
                    <a:pt x="416" y="5403"/>
                    <a:pt x="399" y="5403"/>
                  </a:cubicBezTo>
                  <a:cubicBezTo>
                    <a:pt x="397" y="5403"/>
                    <a:pt x="395" y="5403"/>
                    <a:pt x="393" y="5403"/>
                  </a:cubicBezTo>
                  <a:cubicBezTo>
                    <a:pt x="384" y="5431"/>
                    <a:pt x="377" y="5459"/>
                    <a:pt x="369" y="5489"/>
                  </a:cubicBezTo>
                  <a:cubicBezTo>
                    <a:pt x="307" y="5654"/>
                    <a:pt x="281" y="5825"/>
                    <a:pt x="249" y="5997"/>
                  </a:cubicBezTo>
                  <a:cubicBezTo>
                    <a:pt x="246" y="6025"/>
                    <a:pt x="242" y="6060"/>
                    <a:pt x="206" y="6064"/>
                  </a:cubicBezTo>
                  <a:cubicBezTo>
                    <a:pt x="205" y="6064"/>
                    <a:pt x="204" y="6064"/>
                    <a:pt x="203" y="6064"/>
                  </a:cubicBezTo>
                  <a:cubicBezTo>
                    <a:pt x="169" y="6064"/>
                    <a:pt x="151" y="6037"/>
                    <a:pt x="139" y="6010"/>
                  </a:cubicBezTo>
                  <a:cubicBezTo>
                    <a:pt x="123" y="5976"/>
                    <a:pt x="113" y="5939"/>
                    <a:pt x="111" y="5903"/>
                  </a:cubicBezTo>
                  <a:cubicBezTo>
                    <a:pt x="99" y="5712"/>
                    <a:pt x="123" y="5522"/>
                    <a:pt x="183" y="5340"/>
                  </a:cubicBezTo>
                  <a:cubicBezTo>
                    <a:pt x="211" y="5207"/>
                    <a:pt x="256" y="5075"/>
                    <a:pt x="316" y="4951"/>
                  </a:cubicBezTo>
                  <a:cubicBezTo>
                    <a:pt x="325" y="4930"/>
                    <a:pt x="334" y="4907"/>
                    <a:pt x="342" y="4884"/>
                  </a:cubicBezTo>
                  <a:cubicBezTo>
                    <a:pt x="321" y="4830"/>
                    <a:pt x="362" y="4795"/>
                    <a:pt x="384" y="4758"/>
                  </a:cubicBezTo>
                  <a:cubicBezTo>
                    <a:pt x="491" y="4574"/>
                    <a:pt x="621" y="4405"/>
                    <a:pt x="768" y="4253"/>
                  </a:cubicBezTo>
                  <a:cubicBezTo>
                    <a:pt x="819" y="4204"/>
                    <a:pt x="853" y="4137"/>
                    <a:pt x="921" y="4107"/>
                  </a:cubicBezTo>
                  <a:cubicBezTo>
                    <a:pt x="1035" y="3974"/>
                    <a:pt x="1177" y="3873"/>
                    <a:pt x="1312" y="3764"/>
                  </a:cubicBezTo>
                  <a:cubicBezTo>
                    <a:pt x="1445" y="3655"/>
                    <a:pt x="1594" y="3555"/>
                    <a:pt x="1738" y="3457"/>
                  </a:cubicBezTo>
                  <a:cubicBezTo>
                    <a:pt x="1750" y="3452"/>
                    <a:pt x="1761" y="3447"/>
                    <a:pt x="1773" y="3441"/>
                  </a:cubicBezTo>
                  <a:lnTo>
                    <a:pt x="1785" y="3425"/>
                  </a:lnTo>
                  <a:cubicBezTo>
                    <a:pt x="1789" y="3394"/>
                    <a:pt x="1817" y="3378"/>
                    <a:pt x="1838" y="3359"/>
                  </a:cubicBezTo>
                  <a:cubicBezTo>
                    <a:pt x="2032" y="3161"/>
                    <a:pt x="2208" y="2949"/>
                    <a:pt x="2320" y="2691"/>
                  </a:cubicBezTo>
                  <a:cubicBezTo>
                    <a:pt x="2337" y="2649"/>
                    <a:pt x="2357" y="2609"/>
                    <a:pt x="2374" y="2568"/>
                  </a:cubicBezTo>
                  <a:cubicBezTo>
                    <a:pt x="2493" y="2275"/>
                    <a:pt x="2504" y="1967"/>
                    <a:pt x="2499" y="1657"/>
                  </a:cubicBezTo>
                  <a:cubicBezTo>
                    <a:pt x="2492" y="1348"/>
                    <a:pt x="2578" y="1045"/>
                    <a:pt x="2744" y="784"/>
                  </a:cubicBezTo>
                  <a:cubicBezTo>
                    <a:pt x="2984" y="407"/>
                    <a:pt x="3323" y="168"/>
                    <a:pt x="3761" y="82"/>
                  </a:cubicBezTo>
                  <a:cubicBezTo>
                    <a:pt x="3873" y="60"/>
                    <a:pt x="3983" y="49"/>
                    <a:pt x="4091" y="49"/>
                  </a:cubicBezTo>
                  <a:close/>
                  <a:moveTo>
                    <a:pt x="2827" y="2815"/>
                  </a:moveTo>
                  <a:cubicBezTo>
                    <a:pt x="2843" y="2815"/>
                    <a:pt x="2867" y="2829"/>
                    <a:pt x="2907" y="2854"/>
                  </a:cubicBezTo>
                  <a:cubicBezTo>
                    <a:pt x="3203" y="3038"/>
                    <a:pt x="3516" y="3182"/>
                    <a:pt x="3857" y="3264"/>
                  </a:cubicBezTo>
                  <a:cubicBezTo>
                    <a:pt x="4073" y="3315"/>
                    <a:pt x="4292" y="3348"/>
                    <a:pt x="4511" y="3364"/>
                  </a:cubicBezTo>
                  <a:cubicBezTo>
                    <a:pt x="4585" y="3369"/>
                    <a:pt x="4609" y="3406"/>
                    <a:pt x="4618" y="3466"/>
                  </a:cubicBezTo>
                  <a:cubicBezTo>
                    <a:pt x="4634" y="3559"/>
                    <a:pt x="4646" y="3652"/>
                    <a:pt x="4655" y="3746"/>
                  </a:cubicBezTo>
                  <a:cubicBezTo>
                    <a:pt x="4685" y="4039"/>
                    <a:pt x="4732" y="4330"/>
                    <a:pt x="4787" y="4619"/>
                  </a:cubicBezTo>
                  <a:cubicBezTo>
                    <a:pt x="4878" y="5100"/>
                    <a:pt x="5020" y="5568"/>
                    <a:pt x="5118" y="6046"/>
                  </a:cubicBezTo>
                  <a:cubicBezTo>
                    <a:pt x="5209" y="6483"/>
                    <a:pt x="5270" y="6923"/>
                    <a:pt x="5248" y="7368"/>
                  </a:cubicBezTo>
                  <a:cubicBezTo>
                    <a:pt x="5237" y="7573"/>
                    <a:pt x="5207" y="7777"/>
                    <a:pt x="5156" y="7975"/>
                  </a:cubicBezTo>
                  <a:cubicBezTo>
                    <a:pt x="5151" y="7998"/>
                    <a:pt x="5148" y="8019"/>
                    <a:pt x="5142" y="8041"/>
                  </a:cubicBezTo>
                  <a:cubicBezTo>
                    <a:pt x="5055" y="8385"/>
                    <a:pt x="4899" y="8699"/>
                    <a:pt x="4695" y="8990"/>
                  </a:cubicBezTo>
                  <a:cubicBezTo>
                    <a:pt x="4569" y="9174"/>
                    <a:pt x="4432" y="9353"/>
                    <a:pt x="4257" y="9495"/>
                  </a:cubicBezTo>
                  <a:cubicBezTo>
                    <a:pt x="4098" y="9624"/>
                    <a:pt x="3906" y="9658"/>
                    <a:pt x="3712" y="9661"/>
                  </a:cubicBezTo>
                  <a:cubicBezTo>
                    <a:pt x="3634" y="9664"/>
                    <a:pt x="3556" y="9667"/>
                    <a:pt x="3478" y="9667"/>
                  </a:cubicBezTo>
                  <a:cubicBezTo>
                    <a:pt x="3400" y="9667"/>
                    <a:pt x="3323" y="9664"/>
                    <a:pt x="3246" y="9653"/>
                  </a:cubicBezTo>
                  <a:cubicBezTo>
                    <a:pt x="3119" y="9635"/>
                    <a:pt x="3084" y="9600"/>
                    <a:pt x="3070" y="9475"/>
                  </a:cubicBezTo>
                  <a:cubicBezTo>
                    <a:pt x="3061" y="9397"/>
                    <a:pt x="2983" y="9337"/>
                    <a:pt x="2881" y="9333"/>
                  </a:cubicBezTo>
                  <a:cubicBezTo>
                    <a:pt x="2879" y="9333"/>
                    <a:pt x="2877" y="9333"/>
                    <a:pt x="2876" y="9333"/>
                  </a:cubicBezTo>
                  <a:cubicBezTo>
                    <a:pt x="2786" y="9333"/>
                    <a:pt x="2730" y="9379"/>
                    <a:pt x="2716" y="9463"/>
                  </a:cubicBezTo>
                  <a:cubicBezTo>
                    <a:pt x="2714" y="9474"/>
                    <a:pt x="2713" y="9484"/>
                    <a:pt x="2713" y="9493"/>
                  </a:cubicBezTo>
                  <a:cubicBezTo>
                    <a:pt x="2706" y="9619"/>
                    <a:pt x="2681" y="9654"/>
                    <a:pt x="2558" y="9661"/>
                  </a:cubicBezTo>
                  <a:cubicBezTo>
                    <a:pt x="2499" y="9665"/>
                    <a:pt x="2440" y="9666"/>
                    <a:pt x="2382" y="9666"/>
                  </a:cubicBezTo>
                  <a:cubicBezTo>
                    <a:pt x="1959" y="9666"/>
                    <a:pt x="1558" y="9574"/>
                    <a:pt x="1194" y="9332"/>
                  </a:cubicBezTo>
                  <a:cubicBezTo>
                    <a:pt x="1128" y="9290"/>
                    <a:pt x="1073" y="9234"/>
                    <a:pt x="1030" y="9169"/>
                  </a:cubicBezTo>
                  <a:cubicBezTo>
                    <a:pt x="805" y="8834"/>
                    <a:pt x="675" y="8462"/>
                    <a:pt x="625" y="8062"/>
                  </a:cubicBezTo>
                  <a:cubicBezTo>
                    <a:pt x="597" y="7808"/>
                    <a:pt x="593" y="7551"/>
                    <a:pt x="618" y="7296"/>
                  </a:cubicBezTo>
                  <a:cubicBezTo>
                    <a:pt x="618" y="7288"/>
                    <a:pt x="621" y="7281"/>
                    <a:pt x="625" y="7274"/>
                  </a:cubicBezTo>
                  <a:cubicBezTo>
                    <a:pt x="726" y="6446"/>
                    <a:pt x="1016" y="5685"/>
                    <a:pt x="1470" y="4991"/>
                  </a:cubicBezTo>
                  <a:cubicBezTo>
                    <a:pt x="1648" y="4718"/>
                    <a:pt x="1859" y="4467"/>
                    <a:pt x="2052" y="4204"/>
                  </a:cubicBezTo>
                  <a:cubicBezTo>
                    <a:pt x="2348" y="3801"/>
                    <a:pt x="2613" y="3378"/>
                    <a:pt x="2776" y="2900"/>
                  </a:cubicBezTo>
                  <a:cubicBezTo>
                    <a:pt x="2795" y="2841"/>
                    <a:pt x="2804" y="2815"/>
                    <a:pt x="2827" y="2815"/>
                  </a:cubicBezTo>
                  <a:close/>
                  <a:moveTo>
                    <a:pt x="4032" y="0"/>
                  </a:moveTo>
                  <a:cubicBezTo>
                    <a:pt x="4013" y="0"/>
                    <a:pt x="3996" y="1"/>
                    <a:pt x="3984" y="2"/>
                  </a:cubicBezTo>
                  <a:lnTo>
                    <a:pt x="3929" y="7"/>
                  </a:lnTo>
                  <a:cubicBezTo>
                    <a:pt x="3493" y="47"/>
                    <a:pt x="3132" y="235"/>
                    <a:pt x="2846" y="564"/>
                  </a:cubicBezTo>
                  <a:cubicBezTo>
                    <a:pt x="2585" y="861"/>
                    <a:pt x="2444" y="1243"/>
                    <a:pt x="2453" y="1636"/>
                  </a:cubicBezTo>
                  <a:cubicBezTo>
                    <a:pt x="2457" y="2028"/>
                    <a:pt x="2425" y="2410"/>
                    <a:pt x="2230" y="2766"/>
                  </a:cubicBezTo>
                  <a:cubicBezTo>
                    <a:pt x="2088" y="3022"/>
                    <a:pt x="1910" y="3252"/>
                    <a:pt x="1682" y="3429"/>
                  </a:cubicBezTo>
                  <a:cubicBezTo>
                    <a:pt x="1408" y="3641"/>
                    <a:pt x="1124" y="3839"/>
                    <a:pt x="872" y="4078"/>
                  </a:cubicBezTo>
                  <a:cubicBezTo>
                    <a:pt x="453" y="4472"/>
                    <a:pt x="167" y="4940"/>
                    <a:pt x="48" y="5506"/>
                  </a:cubicBezTo>
                  <a:cubicBezTo>
                    <a:pt x="39" y="5545"/>
                    <a:pt x="36" y="5585"/>
                    <a:pt x="29" y="5626"/>
                  </a:cubicBezTo>
                  <a:cubicBezTo>
                    <a:pt x="9" y="5724"/>
                    <a:pt x="1" y="5825"/>
                    <a:pt x="1" y="5925"/>
                  </a:cubicBezTo>
                  <a:lnTo>
                    <a:pt x="1" y="5938"/>
                  </a:lnTo>
                  <a:cubicBezTo>
                    <a:pt x="1" y="5960"/>
                    <a:pt x="6" y="5983"/>
                    <a:pt x="15" y="6004"/>
                  </a:cubicBezTo>
                  <a:cubicBezTo>
                    <a:pt x="22" y="6024"/>
                    <a:pt x="23" y="6045"/>
                    <a:pt x="30" y="6066"/>
                  </a:cubicBezTo>
                  <a:cubicBezTo>
                    <a:pt x="55" y="6142"/>
                    <a:pt x="126" y="6201"/>
                    <a:pt x="200" y="6201"/>
                  </a:cubicBezTo>
                  <a:cubicBezTo>
                    <a:pt x="245" y="6201"/>
                    <a:pt x="292" y="6179"/>
                    <a:pt x="330" y="6127"/>
                  </a:cubicBezTo>
                  <a:cubicBezTo>
                    <a:pt x="342" y="6110"/>
                    <a:pt x="360" y="6094"/>
                    <a:pt x="384" y="6067"/>
                  </a:cubicBezTo>
                  <a:lnTo>
                    <a:pt x="384" y="6067"/>
                  </a:lnTo>
                  <a:cubicBezTo>
                    <a:pt x="374" y="6146"/>
                    <a:pt x="367" y="6211"/>
                    <a:pt x="358" y="6278"/>
                  </a:cubicBezTo>
                  <a:cubicBezTo>
                    <a:pt x="300" y="6707"/>
                    <a:pt x="297" y="7144"/>
                    <a:pt x="348" y="7577"/>
                  </a:cubicBezTo>
                  <a:cubicBezTo>
                    <a:pt x="411" y="8113"/>
                    <a:pt x="556" y="8622"/>
                    <a:pt x="839" y="9092"/>
                  </a:cubicBezTo>
                  <a:cubicBezTo>
                    <a:pt x="977" y="9323"/>
                    <a:pt x="1189" y="9444"/>
                    <a:pt x="1424" y="9540"/>
                  </a:cubicBezTo>
                  <a:cubicBezTo>
                    <a:pt x="1652" y="9633"/>
                    <a:pt x="1892" y="9688"/>
                    <a:pt x="2138" y="9702"/>
                  </a:cubicBezTo>
                  <a:lnTo>
                    <a:pt x="2157" y="9702"/>
                  </a:lnTo>
                  <a:cubicBezTo>
                    <a:pt x="2181" y="9702"/>
                    <a:pt x="2204" y="9707"/>
                    <a:pt x="2225" y="9714"/>
                  </a:cubicBezTo>
                  <a:lnTo>
                    <a:pt x="2485" y="9714"/>
                  </a:lnTo>
                  <a:cubicBezTo>
                    <a:pt x="2502" y="9709"/>
                    <a:pt x="2520" y="9705"/>
                    <a:pt x="2539" y="9705"/>
                  </a:cubicBezTo>
                  <a:cubicBezTo>
                    <a:pt x="2539" y="9703"/>
                    <a:pt x="2539" y="9702"/>
                    <a:pt x="2539" y="9702"/>
                  </a:cubicBezTo>
                  <a:lnTo>
                    <a:pt x="2569" y="9702"/>
                  </a:lnTo>
                  <a:cubicBezTo>
                    <a:pt x="2697" y="9696"/>
                    <a:pt x="2753" y="9640"/>
                    <a:pt x="2758" y="9511"/>
                  </a:cubicBezTo>
                  <a:cubicBezTo>
                    <a:pt x="2763" y="9412"/>
                    <a:pt x="2790" y="9383"/>
                    <a:pt x="2872" y="9381"/>
                  </a:cubicBezTo>
                  <a:cubicBezTo>
                    <a:pt x="2874" y="9381"/>
                    <a:pt x="2876" y="9381"/>
                    <a:pt x="2878" y="9381"/>
                  </a:cubicBezTo>
                  <a:cubicBezTo>
                    <a:pt x="2976" y="9381"/>
                    <a:pt x="3025" y="9423"/>
                    <a:pt x="3032" y="9514"/>
                  </a:cubicBezTo>
                  <a:cubicBezTo>
                    <a:pt x="3037" y="9605"/>
                    <a:pt x="3093" y="9663"/>
                    <a:pt x="3198" y="9689"/>
                  </a:cubicBezTo>
                  <a:cubicBezTo>
                    <a:pt x="3233" y="9698"/>
                    <a:pt x="3270" y="9693"/>
                    <a:pt x="3305" y="9703"/>
                  </a:cubicBezTo>
                  <a:lnTo>
                    <a:pt x="3307" y="9703"/>
                  </a:lnTo>
                  <a:cubicBezTo>
                    <a:pt x="3331" y="9703"/>
                    <a:pt x="3354" y="9707"/>
                    <a:pt x="3377" y="9714"/>
                  </a:cubicBezTo>
                  <a:lnTo>
                    <a:pt x="3696" y="9714"/>
                  </a:lnTo>
                  <a:cubicBezTo>
                    <a:pt x="3715" y="9709"/>
                    <a:pt x="3736" y="9705"/>
                    <a:pt x="3757" y="9705"/>
                  </a:cubicBezTo>
                  <a:cubicBezTo>
                    <a:pt x="3757" y="9703"/>
                    <a:pt x="3757" y="9703"/>
                    <a:pt x="3757" y="9702"/>
                  </a:cubicBezTo>
                  <a:cubicBezTo>
                    <a:pt x="3768" y="9702"/>
                    <a:pt x="3778" y="9702"/>
                    <a:pt x="3788" y="9702"/>
                  </a:cubicBezTo>
                  <a:cubicBezTo>
                    <a:pt x="4061" y="9702"/>
                    <a:pt x="4296" y="9610"/>
                    <a:pt x="4485" y="9407"/>
                  </a:cubicBezTo>
                  <a:cubicBezTo>
                    <a:pt x="4757" y="9123"/>
                    <a:pt x="4981" y="8797"/>
                    <a:pt x="5153" y="8441"/>
                  </a:cubicBezTo>
                  <a:cubicBezTo>
                    <a:pt x="5433" y="7849"/>
                    <a:pt x="5509" y="7221"/>
                    <a:pt x="5460" y="6574"/>
                  </a:cubicBezTo>
                  <a:cubicBezTo>
                    <a:pt x="5457" y="6540"/>
                    <a:pt x="5459" y="6522"/>
                    <a:pt x="5489" y="6522"/>
                  </a:cubicBezTo>
                  <a:cubicBezTo>
                    <a:pt x="5494" y="6522"/>
                    <a:pt x="5500" y="6522"/>
                    <a:pt x="5507" y="6523"/>
                  </a:cubicBezTo>
                  <a:cubicBezTo>
                    <a:pt x="5514" y="6524"/>
                    <a:pt x="5520" y="6525"/>
                    <a:pt x="5526" y="6525"/>
                  </a:cubicBezTo>
                  <a:cubicBezTo>
                    <a:pt x="5576" y="6525"/>
                    <a:pt x="5609" y="6493"/>
                    <a:pt x="5628" y="6443"/>
                  </a:cubicBezTo>
                  <a:cubicBezTo>
                    <a:pt x="5642" y="6408"/>
                    <a:pt x="5651" y="6369"/>
                    <a:pt x="5653" y="6330"/>
                  </a:cubicBezTo>
                  <a:cubicBezTo>
                    <a:pt x="5665" y="5985"/>
                    <a:pt x="5639" y="5641"/>
                    <a:pt x="5598" y="5300"/>
                  </a:cubicBezTo>
                  <a:cubicBezTo>
                    <a:pt x="5542" y="4830"/>
                    <a:pt x="5367" y="4402"/>
                    <a:pt x="5093" y="4016"/>
                  </a:cubicBezTo>
                  <a:cubicBezTo>
                    <a:pt x="5039" y="3937"/>
                    <a:pt x="5009" y="3844"/>
                    <a:pt x="5007" y="3748"/>
                  </a:cubicBezTo>
                  <a:cubicBezTo>
                    <a:pt x="5002" y="3475"/>
                    <a:pt x="5051" y="3220"/>
                    <a:pt x="5207" y="2989"/>
                  </a:cubicBezTo>
                  <a:cubicBezTo>
                    <a:pt x="5307" y="2838"/>
                    <a:pt x="5393" y="2680"/>
                    <a:pt x="5465" y="2516"/>
                  </a:cubicBezTo>
                  <a:cubicBezTo>
                    <a:pt x="5546" y="2332"/>
                    <a:pt x="5626" y="2146"/>
                    <a:pt x="5684" y="1953"/>
                  </a:cubicBezTo>
                  <a:cubicBezTo>
                    <a:pt x="5695" y="1920"/>
                    <a:pt x="5677" y="1883"/>
                    <a:pt x="5702" y="1855"/>
                  </a:cubicBezTo>
                  <a:lnTo>
                    <a:pt x="5703" y="1572"/>
                  </a:lnTo>
                  <a:cubicBezTo>
                    <a:pt x="5675" y="1520"/>
                    <a:pt x="5688" y="1462"/>
                    <a:pt x="5681" y="1408"/>
                  </a:cubicBezTo>
                  <a:cubicBezTo>
                    <a:pt x="5589" y="698"/>
                    <a:pt x="5016" y="114"/>
                    <a:pt x="4315" y="17"/>
                  </a:cubicBezTo>
                  <a:cubicBezTo>
                    <a:pt x="4290" y="13"/>
                    <a:pt x="4130" y="0"/>
                    <a:pt x="4032" y="0"/>
                  </a:cubicBezTo>
                  <a:close/>
                </a:path>
              </a:pathLst>
            </a:custGeom>
            <a:solidFill>
              <a:srgbClr val="317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45"/>
            <p:cNvSpPr/>
            <p:nvPr/>
          </p:nvSpPr>
          <p:spPr>
            <a:xfrm>
              <a:off x="5644350" y="563525"/>
              <a:ext cx="333256" cy="393472"/>
            </a:xfrm>
            <a:custGeom>
              <a:avLst/>
              <a:gdLst/>
              <a:ahLst/>
              <a:cxnLst/>
              <a:rect l="l" t="t" r="r" b="b"/>
              <a:pathLst>
                <a:path w="4645" h="5496" extrusionOk="0">
                  <a:moveTo>
                    <a:pt x="2201" y="1"/>
                  </a:moveTo>
                  <a:cubicBezTo>
                    <a:pt x="2179" y="1"/>
                    <a:pt x="2170" y="27"/>
                    <a:pt x="2150" y="86"/>
                  </a:cubicBezTo>
                  <a:cubicBezTo>
                    <a:pt x="1987" y="563"/>
                    <a:pt x="1722" y="986"/>
                    <a:pt x="1426" y="1389"/>
                  </a:cubicBezTo>
                  <a:cubicBezTo>
                    <a:pt x="1235" y="1654"/>
                    <a:pt x="1022" y="1904"/>
                    <a:pt x="845" y="2176"/>
                  </a:cubicBezTo>
                  <a:cubicBezTo>
                    <a:pt x="390" y="2872"/>
                    <a:pt x="100" y="3631"/>
                    <a:pt x="0" y="4460"/>
                  </a:cubicBezTo>
                  <a:cubicBezTo>
                    <a:pt x="58" y="4469"/>
                    <a:pt x="102" y="4511"/>
                    <a:pt x="149" y="4543"/>
                  </a:cubicBezTo>
                  <a:cubicBezTo>
                    <a:pt x="639" y="4862"/>
                    <a:pt x="1170" y="5114"/>
                    <a:pt x="1727" y="5290"/>
                  </a:cubicBezTo>
                  <a:cubicBezTo>
                    <a:pt x="1976" y="5368"/>
                    <a:pt x="2232" y="5426"/>
                    <a:pt x="2492" y="5460"/>
                  </a:cubicBezTo>
                  <a:cubicBezTo>
                    <a:pt x="2666" y="5483"/>
                    <a:pt x="2841" y="5496"/>
                    <a:pt x="3016" y="5496"/>
                  </a:cubicBezTo>
                  <a:cubicBezTo>
                    <a:pt x="3063" y="5496"/>
                    <a:pt x="3111" y="5495"/>
                    <a:pt x="3158" y="5493"/>
                  </a:cubicBezTo>
                  <a:cubicBezTo>
                    <a:pt x="3359" y="5481"/>
                    <a:pt x="3561" y="5456"/>
                    <a:pt x="3759" y="5416"/>
                  </a:cubicBezTo>
                  <a:cubicBezTo>
                    <a:pt x="4001" y="5372"/>
                    <a:pt x="4238" y="5311"/>
                    <a:pt x="4471" y="5232"/>
                  </a:cubicBezTo>
                  <a:cubicBezTo>
                    <a:pt x="4480" y="5227"/>
                    <a:pt x="4491" y="5225"/>
                    <a:pt x="4502" y="5225"/>
                  </a:cubicBezTo>
                  <a:cubicBezTo>
                    <a:pt x="4507" y="5225"/>
                    <a:pt x="4513" y="5225"/>
                    <a:pt x="4518" y="5226"/>
                  </a:cubicBezTo>
                  <a:cubicBezTo>
                    <a:pt x="4523" y="5204"/>
                    <a:pt x="4527" y="5183"/>
                    <a:pt x="4532" y="5160"/>
                  </a:cubicBezTo>
                  <a:cubicBezTo>
                    <a:pt x="4581" y="4962"/>
                    <a:pt x="4611" y="4758"/>
                    <a:pt x="4622" y="4555"/>
                  </a:cubicBezTo>
                  <a:cubicBezTo>
                    <a:pt x="4644" y="4108"/>
                    <a:pt x="4585" y="3668"/>
                    <a:pt x="4494" y="3231"/>
                  </a:cubicBezTo>
                  <a:cubicBezTo>
                    <a:pt x="4394" y="2753"/>
                    <a:pt x="4253" y="2285"/>
                    <a:pt x="4162" y="1804"/>
                  </a:cubicBezTo>
                  <a:cubicBezTo>
                    <a:pt x="4106" y="1515"/>
                    <a:pt x="4059" y="1224"/>
                    <a:pt x="4031" y="931"/>
                  </a:cubicBezTo>
                  <a:cubicBezTo>
                    <a:pt x="4020" y="837"/>
                    <a:pt x="4008" y="744"/>
                    <a:pt x="3992" y="651"/>
                  </a:cubicBezTo>
                  <a:cubicBezTo>
                    <a:pt x="3983" y="593"/>
                    <a:pt x="3959" y="554"/>
                    <a:pt x="3887" y="549"/>
                  </a:cubicBezTo>
                  <a:cubicBezTo>
                    <a:pt x="3666" y="535"/>
                    <a:pt x="3447" y="500"/>
                    <a:pt x="3231" y="449"/>
                  </a:cubicBezTo>
                  <a:cubicBezTo>
                    <a:pt x="2891" y="369"/>
                    <a:pt x="2577" y="223"/>
                    <a:pt x="2281" y="39"/>
                  </a:cubicBezTo>
                  <a:cubicBezTo>
                    <a:pt x="2241" y="15"/>
                    <a:pt x="2218" y="1"/>
                    <a:pt x="2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45"/>
            <p:cNvSpPr/>
            <p:nvPr/>
          </p:nvSpPr>
          <p:spPr>
            <a:xfrm>
              <a:off x="5776925" y="1003091"/>
              <a:ext cx="60700" cy="39300"/>
            </a:xfrm>
            <a:custGeom>
              <a:avLst/>
              <a:gdLst/>
              <a:ahLst/>
              <a:cxnLst/>
              <a:rect l="l" t="t" r="r" b="b"/>
              <a:pathLst>
                <a:path w="2428" h="1572" extrusionOk="0">
                  <a:moveTo>
                    <a:pt x="404" y="1572"/>
                  </a:moveTo>
                  <a:lnTo>
                    <a:pt x="785" y="1286"/>
                  </a:lnTo>
                  <a:lnTo>
                    <a:pt x="857" y="929"/>
                  </a:lnTo>
                  <a:lnTo>
                    <a:pt x="1000" y="524"/>
                  </a:lnTo>
                  <a:lnTo>
                    <a:pt x="1547" y="953"/>
                  </a:lnTo>
                  <a:lnTo>
                    <a:pt x="1643" y="1310"/>
                  </a:lnTo>
                  <a:lnTo>
                    <a:pt x="2190" y="1572"/>
                  </a:lnTo>
                  <a:lnTo>
                    <a:pt x="2428" y="334"/>
                  </a:lnTo>
                  <a:lnTo>
                    <a:pt x="0" y="0"/>
                  </a:lnTo>
                  <a:lnTo>
                    <a:pt x="0" y="1405"/>
                  </a:lnTo>
                  <a:close/>
                </a:path>
              </a:pathLst>
            </a:custGeom>
            <a:gradFill>
              <a:gsLst>
                <a:gs pos="0">
                  <a:srgbClr val="000000"/>
                </a:gs>
                <a:gs pos="100000">
                  <a:srgbClr val="353E66">
                    <a:alpha val="77254"/>
                  </a:srgbClr>
                </a:gs>
              </a:gsLst>
              <a:lin ang="16198662" scaled="0"/>
            </a:gradFill>
            <a:ln>
              <a:noFill/>
            </a:ln>
          </p:spPr>
          <p:txBody>
            <a:bodyPr/>
            <a:lstStyle/>
            <a:p>
              <a:endParaRPr lang="en-US"/>
            </a:p>
          </p:txBody>
        </p:sp>
        <p:sp>
          <p:nvSpPr>
            <p:cNvPr id="3250" name="Google Shape;3250;p45"/>
            <p:cNvSpPr/>
            <p:nvPr/>
          </p:nvSpPr>
          <p:spPr>
            <a:xfrm>
              <a:off x="5954480" y="652871"/>
              <a:ext cx="39525" cy="142268"/>
            </a:xfrm>
            <a:custGeom>
              <a:avLst/>
              <a:gdLst/>
              <a:ahLst/>
              <a:cxnLst/>
              <a:rect l="l" t="t" r="r" b="b"/>
              <a:pathLst>
                <a:path w="566" h="2038" extrusionOk="0">
                  <a:moveTo>
                    <a:pt x="1" y="0"/>
                  </a:moveTo>
                  <a:lnTo>
                    <a:pt x="1" y="0"/>
                  </a:lnTo>
                  <a:cubicBezTo>
                    <a:pt x="41" y="307"/>
                    <a:pt x="97" y="612"/>
                    <a:pt x="159" y="914"/>
                  </a:cubicBezTo>
                  <a:cubicBezTo>
                    <a:pt x="223" y="1264"/>
                    <a:pt x="308" y="1611"/>
                    <a:pt x="355" y="1966"/>
                  </a:cubicBezTo>
                  <a:cubicBezTo>
                    <a:pt x="361" y="2003"/>
                    <a:pt x="376" y="2027"/>
                    <a:pt x="411" y="2027"/>
                  </a:cubicBezTo>
                  <a:cubicBezTo>
                    <a:pt x="416" y="2027"/>
                    <a:pt x="422" y="2026"/>
                    <a:pt x="428" y="2025"/>
                  </a:cubicBezTo>
                  <a:cubicBezTo>
                    <a:pt x="476" y="2016"/>
                    <a:pt x="495" y="2037"/>
                    <a:pt x="558" y="1973"/>
                  </a:cubicBezTo>
                  <a:cubicBezTo>
                    <a:pt x="565" y="1966"/>
                    <a:pt x="562" y="1946"/>
                    <a:pt x="562" y="1934"/>
                  </a:cubicBezTo>
                  <a:cubicBezTo>
                    <a:pt x="542" y="1731"/>
                    <a:pt x="539" y="1527"/>
                    <a:pt x="516" y="1324"/>
                  </a:cubicBezTo>
                  <a:cubicBezTo>
                    <a:pt x="500" y="1164"/>
                    <a:pt x="467" y="1007"/>
                    <a:pt x="418" y="854"/>
                  </a:cubicBezTo>
                  <a:cubicBezTo>
                    <a:pt x="362" y="624"/>
                    <a:pt x="258" y="416"/>
                    <a:pt x="146" y="211"/>
                  </a:cubicBezTo>
                  <a:cubicBezTo>
                    <a:pt x="108" y="134"/>
                    <a:pt x="59" y="63"/>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45"/>
            <p:cNvSpPr/>
            <p:nvPr/>
          </p:nvSpPr>
          <p:spPr>
            <a:xfrm>
              <a:off x="5715760" y="381550"/>
              <a:ext cx="275959" cy="244173"/>
            </a:xfrm>
            <a:custGeom>
              <a:avLst/>
              <a:gdLst/>
              <a:ahLst/>
              <a:cxnLst/>
              <a:rect l="l" t="t" r="r" b="b"/>
              <a:pathLst>
                <a:path w="4037" h="3572" extrusionOk="0">
                  <a:moveTo>
                    <a:pt x="2508" y="0"/>
                  </a:moveTo>
                  <a:cubicBezTo>
                    <a:pt x="2401" y="0"/>
                    <a:pt x="2291" y="11"/>
                    <a:pt x="2180" y="33"/>
                  </a:cubicBezTo>
                  <a:cubicBezTo>
                    <a:pt x="1741" y="121"/>
                    <a:pt x="1403" y="359"/>
                    <a:pt x="1163" y="735"/>
                  </a:cubicBezTo>
                  <a:cubicBezTo>
                    <a:pt x="996" y="996"/>
                    <a:pt x="910" y="1299"/>
                    <a:pt x="917" y="1609"/>
                  </a:cubicBezTo>
                  <a:cubicBezTo>
                    <a:pt x="923" y="1918"/>
                    <a:pt x="912" y="2226"/>
                    <a:pt x="793" y="2519"/>
                  </a:cubicBezTo>
                  <a:cubicBezTo>
                    <a:pt x="775" y="2561"/>
                    <a:pt x="756" y="2602"/>
                    <a:pt x="739" y="2642"/>
                  </a:cubicBezTo>
                  <a:cubicBezTo>
                    <a:pt x="626" y="2900"/>
                    <a:pt x="451" y="3112"/>
                    <a:pt x="257" y="3310"/>
                  </a:cubicBezTo>
                  <a:cubicBezTo>
                    <a:pt x="253" y="3313"/>
                    <a:pt x="227" y="3338"/>
                    <a:pt x="225" y="3340"/>
                  </a:cubicBezTo>
                  <a:cubicBezTo>
                    <a:pt x="209" y="3355"/>
                    <a:pt x="197" y="3373"/>
                    <a:pt x="190" y="3394"/>
                  </a:cubicBezTo>
                  <a:cubicBezTo>
                    <a:pt x="181" y="3413"/>
                    <a:pt x="169" y="3431"/>
                    <a:pt x="151" y="3445"/>
                  </a:cubicBezTo>
                  <a:cubicBezTo>
                    <a:pt x="101" y="3485"/>
                    <a:pt x="51" y="3527"/>
                    <a:pt x="1" y="3569"/>
                  </a:cubicBezTo>
                  <a:cubicBezTo>
                    <a:pt x="8" y="3571"/>
                    <a:pt x="16" y="3571"/>
                    <a:pt x="23" y="3571"/>
                  </a:cubicBezTo>
                  <a:cubicBezTo>
                    <a:pt x="38" y="3571"/>
                    <a:pt x="52" y="3569"/>
                    <a:pt x="65" y="3566"/>
                  </a:cubicBezTo>
                  <a:cubicBezTo>
                    <a:pt x="334" y="3513"/>
                    <a:pt x="576" y="3408"/>
                    <a:pt x="772" y="3212"/>
                  </a:cubicBezTo>
                  <a:cubicBezTo>
                    <a:pt x="981" y="3003"/>
                    <a:pt x="1093" y="2737"/>
                    <a:pt x="1196" y="2467"/>
                  </a:cubicBezTo>
                  <a:cubicBezTo>
                    <a:pt x="1220" y="2407"/>
                    <a:pt x="1247" y="2384"/>
                    <a:pt x="1304" y="2384"/>
                  </a:cubicBezTo>
                  <a:cubicBezTo>
                    <a:pt x="1306" y="2384"/>
                    <a:pt x="1308" y="2384"/>
                    <a:pt x="1310" y="2384"/>
                  </a:cubicBezTo>
                  <a:lnTo>
                    <a:pt x="2220" y="2384"/>
                  </a:lnTo>
                  <a:cubicBezTo>
                    <a:pt x="2230" y="2384"/>
                    <a:pt x="2240" y="2385"/>
                    <a:pt x="2250" y="2385"/>
                  </a:cubicBezTo>
                  <a:cubicBezTo>
                    <a:pt x="2268" y="2385"/>
                    <a:pt x="2286" y="2382"/>
                    <a:pt x="2297" y="2360"/>
                  </a:cubicBezTo>
                  <a:cubicBezTo>
                    <a:pt x="2220" y="2302"/>
                    <a:pt x="2152" y="2237"/>
                    <a:pt x="2090" y="2162"/>
                  </a:cubicBezTo>
                  <a:cubicBezTo>
                    <a:pt x="1927" y="1956"/>
                    <a:pt x="1845" y="1729"/>
                    <a:pt x="1892" y="1464"/>
                  </a:cubicBezTo>
                  <a:cubicBezTo>
                    <a:pt x="1929" y="1264"/>
                    <a:pt x="2053" y="1117"/>
                    <a:pt x="2210" y="996"/>
                  </a:cubicBezTo>
                  <a:cubicBezTo>
                    <a:pt x="2448" y="810"/>
                    <a:pt x="2735" y="698"/>
                    <a:pt x="3037" y="670"/>
                  </a:cubicBezTo>
                  <a:cubicBezTo>
                    <a:pt x="3073" y="666"/>
                    <a:pt x="3109" y="664"/>
                    <a:pt x="3144" y="664"/>
                  </a:cubicBezTo>
                  <a:cubicBezTo>
                    <a:pt x="3405" y="664"/>
                    <a:pt x="3620" y="773"/>
                    <a:pt x="3803" y="973"/>
                  </a:cubicBezTo>
                  <a:cubicBezTo>
                    <a:pt x="3901" y="1078"/>
                    <a:pt x="3966" y="1203"/>
                    <a:pt x="4033" y="1327"/>
                  </a:cubicBezTo>
                  <a:lnTo>
                    <a:pt x="4036" y="1324"/>
                  </a:lnTo>
                  <a:cubicBezTo>
                    <a:pt x="4035" y="1304"/>
                    <a:pt x="4035" y="1283"/>
                    <a:pt x="4031" y="1264"/>
                  </a:cubicBezTo>
                  <a:cubicBezTo>
                    <a:pt x="3956" y="884"/>
                    <a:pt x="3740" y="545"/>
                    <a:pt x="3430" y="316"/>
                  </a:cubicBezTo>
                  <a:cubicBezTo>
                    <a:pt x="3148" y="105"/>
                    <a:pt x="2839" y="0"/>
                    <a:pt x="2508" y="0"/>
                  </a:cubicBezTo>
                  <a:close/>
                </a:path>
              </a:pathLst>
            </a:custGeom>
            <a:solidFill>
              <a:srgbClr val="317EAF"/>
            </a:solidFill>
            <a:ln w="9525" cap="flat" cmpd="sng">
              <a:solidFill>
                <a:srgbClr val="317EA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45"/>
            <p:cNvSpPr/>
            <p:nvPr/>
          </p:nvSpPr>
          <p:spPr>
            <a:xfrm>
              <a:off x="5956720" y="738863"/>
              <a:ext cx="29394" cy="189487"/>
            </a:xfrm>
            <a:custGeom>
              <a:avLst/>
              <a:gdLst/>
              <a:ahLst/>
              <a:cxnLst/>
              <a:rect l="l" t="t" r="r" b="b"/>
              <a:pathLst>
                <a:path w="430" h="2772" extrusionOk="0">
                  <a:moveTo>
                    <a:pt x="0" y="1"/>
                  </a:moveTo>
                  <a:cubicBezTo>
                    <a:pt x="2" y="18"/>
                    <a:pt x="4" y="36"/>
                    <a:pt x="9" y="53"/>
                  </a:cubicBezTo>
                  <a:cubicBezTo>
                    <a:pt x="85" y="357"/>
                    <a:pt x="156" y="662"/>
                    <a:pt x="213" y="969"/>
                  </a:cubicBezTo>
                  <a:cubicBezTo>
                    <a:pt x="246" y="1151"/>
                    <a:pt x="272" y="1333"/>
                    <a:pt x="286" y="1519"/>
                  </a:cubicBezTo>
                  <a:cubicBezTo>
                    <a:pt x="302" y="1728"/>
                    <a:pt x="304" y="1938"/>
                    <a:pt x="293" y="2147"/>
                  </a:cubicBezTo>
                  <a:cubicBezTo>
                    <a:pt x="283" y="2343"/>
                    <a:pt x="249" y="2539"/>
                    <a:pt x="193" y="2730"/>
                  </a:cubicBezTo>
                  <a:cubicBezTo>
                    <a:pt x="188" y="2746"/>
                    <a:pt x="181" y="2764"/>
                    <a:pt x="204" y="2769"/>
                  </a:cubicBezTo>
                  <a:cubicBezTo>
                    <a:pt x="208" y="2771"/>
                    <a:pt x="213" y="2771"/>
                    <a:pt x="217" y="2771"/>
                  </a:cubicBezTo>
                  <a:cubicBezTo>
                    <a:pt x="232" y="2771"/>
                    <a:pt x="246" y="2763"/>
                    <a:pt x="251" y="2750"/>
                  </a:cubicBezTo>
                  <a:cubicBezTo>
                    <a:pt x="258" y="2732"/>
                    <a:pt x="263" y="2715"/>
                    <a:pt x="269" y="2697"/>
                  </a:cubicBezTo>
                  <a:cubicBezTo>
                    <a:pt x="349" y="2436"/>
                    <a:pt x="398" y="2166"/>
                    <a:pt x="416" y="1892"/>
                  </a:cubicBezTo>
                  <a:cubicBezTo>
                    <a:pt x="430" y="1650"/>
                    <a:pt x="426" y="1409"/>
                    <a:pt x="405" y="1168"/>
                  </a:cubicBezTo>
                  <a:cubicBezTo>
                    <a:pt x="383" y="919"/>
                    <a:pt x="342" y="672"/>
                    <a:pt x="297" y="425"/>
                  </a:cubicBezTo>
                  <a:cubicBezTo>
                    <a:pt x="269" y="283"/>
                    <a:pt x="249" y="141"/>
                    <a:pt x="211" y="1"/>
                  </a:cubicBezTo>
                  <a:close/>
                </a:path>
              </a:pathLst>
            </a:custGeom>
            <a:solidFill>
              <a:srgbClr val="317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45"/>
            <p:cNvSpPr/>
            <p:nvPr/>
          </p:nvSpPr>
          <p:spPr>
            <a:xfrm>
              <a:off x="5614375" y="530450"/>
              <a:ext cx="377424" cy="393477"/>
            </a:xfrm>
            <a:custGeom>
              <a:avLst/>
              <a:gdLst/>
              <a:ahLst/>
              <a:cxnLst/>
              <a:rect l="l" t="t" r="r" b="b"/>
              <a:pathLst>
                <a:path w="5408" h="5653" extrusionOk="0">
                  <a:moveTo>
                    <a:pt x="5392" y="1"/>
                  </a:moveTo>
                  <a:cubicBezTo>
                    <a:pt x="5385" y="1"/>
                    <a:pt x="5379" y="4"/>
                    <a:pt x="5374" y="10"/>
                  </a:cubicBezTo>
                  <a:cubicBezTo>
                    <a:pt x="5283" y="80"/>
                    <a:pt x="5179" y="132"/>
                    <a:pt x="5069" y="166"/>
                  </a:cubicBezTo>
                  <a:cubicBezTo>
                    <a:pt x="4928" y="213"/>
                    <a:pt x="4781" y="243"/>
                    <a:pt x="4632" y="257"/>
                  </a:cubicBezTo>
                  <a:cubicBezTo>
                    <a:pt x="4561" y="263"/>
                    <a:pt x="4490" y="266"/>
                    <a:pt x="4418" y="266"/>
                  </a:cubicBezTo>
                  <a:cubicBezTo>
                    <a:pt x="4312" y="266"/>
                    <a:pt x="4206" y="259"/>
                    <a:pt x="4101" y="245"/>
                  </a:cubicBezTo>
                  <a:cubicBezTo>
                    <a:pt x="3989" y="224"/>
                    <a:pt x="3880" y="185"/>
                    <a:pt x="3780" y="131"/>
                  </a:cubicBezTo>
                  <a:cubicBezTo>
                    <a:pt x="3769" y="153"/>
                    <a:pt x="3753" y="157"/>
                    <a:pt x="3735" y="157"/>
                  </a:cubicBezTo>
                  <a:cubicBezTo>
                    <a:pt x="3725" y="157"/>
                    <a:pt x="3714" y="155"/>
                    <a:pt x="3703" y="155"/>
                  </a:cubicBezTo>
                  <a:cubicBezTo>
                    <a:pt x="3501" y="155"/>
                    <a:pt x="3299" y="156"/>
                    <a:pt x="3096" y="156"/>
                  </a:cubicBezTo>
                  <a:cubicBezTo>
                    <a:pt x="2995" y="156"/>
                    <a:pt x="2894" y="156"/>
                    <a:pt x="2793" y="155"/>
                  </a:cubicBezTo>
                  <a:cubicBezTo>
                    <a:pt x="2732" y="155"/>
                    <a:pt x="2704" y="178"/>
                    <a:pt x="2679" y="239"/>
                  </a:cubicBezTo>
                  <a:cubicBezTo>
                    <a:pt x="2576" y="508"/>
                    <a:pt x="2464" y="776"/>
                    <a:pt x="2255" y="984"/>
                  </a:cubicBezTo>
                  <a:cubicBezTo>
                    <a:pt x="2059" y="1179"/>
                    <a:pt x="1817" y="1286"/>
                    <a:pt x="1547" y="1339"/>
                  </a:cubicBezTo>
                  <a:cubicBezTo>
                    <a:pt x="1534" y="1342"/>
                    <a:pt x="1521" y="1343"/>
                    <a:pt x="1507" y="1343"/>
                  </a:cubicBezTo>
                  <a:cubicBezTo>
                    <a:pt x="1499" y="1343"/>
                    <a:pt x="1491" y="1343"/>
                    <a:pt x="1484" y="1342"/>
                  </a:cubicBezTo>
                  <a:cubicBezTo>
                    <a:pt x="1534" y="1300"/>
                    <a:pt x="1584" y="1258"/>
                    <a:pt x="1634" y="1218"/>
                  </a:cubicBezTo>
                  <a:cubicBezTo>
                    <a:pt x="1652" y="1204"/>
                    <a:pt x="1673" y="1193"/>
                    <a:pt x="1673" y="1167"/>
                  </a:cubicBezTo>
                  <a:lnTo>
                    <a:pt x="1673" y="1167"/>
                  </a:lnTo>
                  <a:cubicBezTo>
                    <a:pt x="1662" y="1170"/>
                    <a:pt x="1650" y="1174"/>
                    <a:pt x="1640" y="1181"/>
                  </a:cubicBezTo>
                  <a:cubicBezTo>
                    <a:pt x="1496" y="1279"/>
                    <a:pt x="1349" y="1377"/>
                    <a:pt x="1214" y="1488"/>
                  </a:cubicBezTo>
                  <a:cubicBezTo>
                    <a:pt x="1077" y="1598"/>
                    <a:pt x="937" y="1698"/>
                    <a:pt x="823" y="1831"/>
                  </a:cubicBezTo>
                  <a:cubicBezTo>
                    <a:pt x="754" y="1861"/>
                    <a:pt x="721" y="1926"/>
                    <a:pt x="670" y="1977"/>
                  </a:cubicBezTo>
                  <a:cubicBezTo>
                    <a:pt x="523" y="2127"/>
                    <a:pt x="393" y="2298"/>
                    <a:pt x="286" y="2482"/>
                  </a:cubicBezTo>
                  <a:cubicBezTo>
                    <a:pt x="263" y="2518"/>
                    <a:pt x="221" y="2553"/>
                    <a:pt x="244" y="2608"/>
                  </a:cubicBezTo>
                  <a:cubicBezTo>
                    <a:pt x="235" y="2629"/>
                    <a:pt x="227" y="2653"/>
                    <a:pt x="218" y="2674"/>
                  </a:cubicBezTo>
                  <a:cubicBezTo>
                    <a:pt x="158" y="2799"/>
                    <a:pt x="113" y="2929"/>
                    <a:pt x="85" y="3064"/>
                  </a:cubicBezTo>
                  <a:cubicBezTo>
                    <a:pt x="25" y="3244"/>
                    <a:pt x="0" y="3434"/>
                    <a:pt x="13" y="3623"/>
                  </a:cubicBezTo>
                  <a:cubicBezTo>
                    <a:pt x="14" y="3658"/>
                    <a:pt x="23" y="3695"/>
                    <a:pt x="37" y="3728"/>
                  </a:cubicBezTo>
                  <a:cubicBezTo>
                    <a:pt x="49" y="3756"/>
                    <a:pt x="69" y="3788"/>
                    <a:pt x="104" y="3788"/>
                  </a:cubicBezTo>
                  <a:cubicBezTo>
                    <a:pt x="105" y="3788"/>
                    <a:pt x="107" y="3788"/>
                    <a:pt x="109" y="3788"/>
                  </a:cubicBezTo>
                  <a:cubicBezTo>
                    <a:pt x="146" y="3784"/>
                    <a:pt x="146" y="3749"/>
                    <a:pt x="153" y="3721"/>
                  </a:cubicBezTo>
                  <a:cubicBezTo>
                    <a:pt x="183" y="3549"/>
                    <a:pt x="209" y="3376"/>
                    <a:pt x="270" y="3211"/>
                  </a:cubicBezTo>
                  <a:cubicBezTo>
                    <a:pt x="279" y="3183"/>
                    <a:pt x="288" y="3155"/>
                    <a:pt x="295" y="3127"/>
                  </a:cubicBezTo>
                  <a:cubicBezTo>
                    <a:pt x="328" y="3132"/>
                    <a:pt x="332" y="3130"/>
                    <a:pt x="346" y="3144"/>
                  </a:cubicBezTo>
                  <a:cubicBezTo>
                    <a:pt x="393" y="3193"/>
                    <a:pt x="440" y="3242"/>
                    <a:pt x="490" y="3292"/>
                  </a:cubicBezTo>
                  <a:cubicBezTo>
                    <a:pt x="503" y="3306"/>
                    <a:pt x="516" y="3312"/>
                    <a:pt x="527" y="3312"/>
                  </a:cubicBezTo>
                  <a:cubicBezTo>
                    <a:pt x="542" y="3312"/>
                    <a:pt x="555" y="3302"/>
                    <a:pt x="567" y="3283"/>
                  </a:cubicBezTo>
                  <a:cubicBezTo>
                    <a:pt x="590" y="3246"/>
                    <a:pt x="607" y="3216"/>
                    <a:pt x="626" y="3183"/>
                  </a:cubicBezTo>
                  <a:cubicBezTo>
                    <a:pt x="824" y="2859"/>
                    <a:pt x="1008" y="2527"/>
                    <a:pt x="1182" y="2189"/>
                  </a:cubicBezTo>
                  <a:cubicBezTo>
                    <a:pt x="1231" y="2094"/>
                    <a:pt x="1280" y="2000"/>
                    <a:pt x="1329" y="1907"/>
                  </a:cubicBezTo>
                  <a:cubicBezTo>
                    <a:pt x="1337" y="1892"/>
                    <a:pt x="1341" y="1870"/>
                    <a:pt x="1359" y="1870"/>
                  </a:cubicBezTo>
                  <a:cubicBezTo>
                    <a:pt x="1362" y="1870"/>
                    <a:pt x="1367" y="1871"/>
                    <a:pt x="1371" y="1873"/>
                  </a:cubicBezTo>
                  <a:cubicBezTo>
                    <a:pt x="1401" y="1887"/>
                    <a:pt x="1384" y="1908"/>
                    <a:pt x="1375" y="1926"/>
                  </a:cubicBezTo>
                  <a:cubicBezTo>
                    <a:pt x="1349" y="1985"/>
                    <a:pt x="1322" y="2045"/>
                    <a:pt x="1296" y="2103"/>
                  </a:cubicBezTo>
                  <a:cubicBezTo>
                    <a:pt x="1217" y="2219"/>
                    <a:pt x="1159" y="2347"/>
                    <a:pt x="1094" y="2468"/>
                  </a:cubicBezTo>
                  <a:cubicBezTo>
                    <a:pt x="875" y="2881"/>
                    <a:pt x="633" y="3285"/>
                    <a:pt x="370" y="3672"/>
                  </a:cubicBezTo>
                  <a:cubicBezTo>
                    <a:pt x="358" y="3693"/>
                    <a:pt x="348" y="3716"/>
                    <a:pt x="342" y="3739"/>
                  </a:cubicBezTo>
                  <a:cubicBezTo>
                    <a:pt x="293" y="3937"/>
                    <a:pt x="298" y="4140"/>
                    <a:pt x="288" y="4342"/>
                  </a:cubicBezTo>
                  <a:cubicBezTo>
                    <a:pt x="276" y="4542"/>
                    <a:pt x="260" y="4740"/>
                    <a:pt x="279" y="4941"/>
                  </a:cubicBezTo>
                  <a:cubicBezTo>
                    <a:pt x="298" y="5127"/>
                    <a:pt x="311" y="5311"/>
                    <a:pt x="335" y="5495"/>
                  </a:cubicBezTo>
                  <a:cubicBezTo>
                    <a:pt x="342" y="5548"/>
                    <a:pt x="356" y="5602"/>
                    <a:pt x="400" y="5639"/>
                  </a:cubicBezTo>
                  <a:cubicBezTo>
                    <a:pt x="409" y="5648"/>
                    <a:pt x="420" y="5652"/>
                    <a:pt x="432" y="5652"/>
                  </a:cubicBezTo>
                  <a:cubicBezTo>
                    <a:pt x="440" y="5652"/>
                    <a:pt x="450" y="5650"/>
                    <a:pt x="458" y="5644"/>
                  </a:cubicBezTo>
                  <a:cubicBezTo>
                    <a:pt x="477" y="5628"/>
                    <a:pt x="484" y="5604"/>
                    <a:pt x="474" y="5592"/>
                  </a:cubicBezTo>
                  <a:cubicBezTo>
                    <a:pt x="462" y="5578"/>
                    <a:pt x="455" y="5492"/>
                    <a:pt x="455" y="5457"/>
                  </a:cubicBezTo>
                  <a:cubicBezTo>
                    <a:pt x="449" y="5225"/>
                    <a:pt x="469" y="4994"/>
                    <a:pt x="507" y="4766"/>
                  </a:cubicBezTo>
                  <a:cubicBezTo>
                    <a:pt x="565" y="4421"/>
                    <a:pt x="658" y="4080"/>
                    <a:pt x="786" y="3753"/>
                  </a:cubicBezTo>
                  <a:cubicBezTo>
                    <a:pt x="875" y="3519"/>
                    <a:pt x="979" y="3292"/>
                    <a:pt x="1096" y="3071"/>
                  </a:cubicBezTo>
                  <a:cubicBezTo>
                    <a:pt x="1159" y="2957"/>
                    <a:pt x="1231" y="2848"/>
                    <a:pt x="1294" y="2732"/>
                  </a:cubicBezTo>
                  <a:cubicBezTo>
                    <a:pt x="1512" y="2438"/>
                    <a:pt x="1731" y="2145"/>
                    <a:pt x="1946" y="1849"/>
                  </a:cubicBezTo>
                  <a:cubicBezTo>
                    <a:pt x="2236" y="1453"/>
                    <a:pt x="2490" y="1035"/>
                    <a:pt x="2642" y="564"/>
                  </a:cubicBezTo>
                  <a:cubicBezTo>
                    <a:pt x="2659" y="514"/>
                    <a:pt x="2683" y="488"/>
                    <a:pt x="2717" y="488"/>
                  </a:cubicBezTo>
                  <a:cubicBezTo>
                    <a:pt x="2735" y="488"/>
                    <a:pt x="2754" y="495"/>
                    <a:pt x="2777" y="508"/>
                  </a:cubicBezTo>
                  <a:cubicBezTo>
                    <a:pt x="2870" y="555"/>
                    <a:pt x="2960" y="611"/>
                    <a:pt x="3051" y="660"/>
                  </a:cubicBezTo>
                  <a:cubicBezTo>
                    <a:pt x="3470" y="890"/>
                    <a:pt x="3920" y="1000"/>
                    <a:pt x="4394" y="1034"/>
                  </a:cubicBezTo>
                  <a:cubicBezTo>
                    <a:pt x="4508" y="1041"/>
                    <a:pt x="4548" y="1069"/>
                    <a:pt x="4569" y="1183"/>
                  </a:cubicBezTo>
                  <a:cubicBezTo>
                    <a:pt x="4587" y="1274"/>
                    <a:pt x="4595" y="1365"/>
                    <a:pt x="4606" y="1456"/>
                  </a:cubicBezTo>
                  <a:cubicBezTo>
                    <a:pt x="4625" y="1612"/>
                    <a:pt x="4636" y="1768"/>
                    <a:pt x="4662" y="1922"/>
                  </a:cubicBezTo>
                  <a:cubicBezTo>
                    <a:pt x="4695" y="2126"/>
                    <a:pt x="4737" y="2327"/>
                    <a:pt x="4781" y="2529"/>
                  </a:cubicBezTo>
                  <a:cubicBezTo>
                    <a:pt x="4813" y="2697"/>
                    <a:pt x="4853" y="2864"/>
                    <a:pt x="4902" y="3029"/>
                  </a:cubicBezTo>
                  <a:lnTo>
                    <a:pt x="5113" y="3029"/>
                  </a:lnTo>
                  <a:cubicBezTo>
                    <a:pt x="5056" y="2732"/>
                    <a:pt x="4997" y="2436"/>
                    <a:pt x="4946" y="2138"/>
                  </a:cubicBezTo>
                  <a:cubicBezTo>
                    <a:pt x="4895" y="1847"/>
                    <a:pt x="4836" y="1558"/>
                    <a:pt x="4865" y="1258"/>
                  </a:cubicBezTo>
                  <a:cubicBezTo>
                    <a:pt x="4883" y="1093"/>
                    <a:pt x="4918" y="932"/>
                    <a:pt x="5006" y="786"/>
                  </a:cubicBezTo>
                  <a:cubicBezTo>
                    <a:pt x="5120" y="599"/>
                    <a:pt x="5235" y="409"/>
                    <a:pt x="5326" y="208"/>
                  </a:cubicBezTo>
                  <a:cubicBezTo>
                    <a:pt x="5358" y="141"/>
                    <a:pt x="5391" y="76"/>
                    <a:pt x="5407" y="6"/>
                  </a:cubicBezTo>
                  <a:cubicBezTo>
                    <a:pt x="5403" y="2"/>
                    <a:pt x="5397" y="1"/>
                    <a:pt x="5392" y="1"/>
                  </a:cubicBezTo>
                  <a:close/>
                </a:path>
              </a:pathLst>
            </a:custGeom>
            <a:solidFill>
              <a:srgbClr val="317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45"/>
            <p:cNvSpPr/>
            <p:nvPr/>
          </p:nvSpPr>
          <p:spPr>
            <a:xfrm>
              <a:off x="5991381" y="471988"/>
              <a:ext cx="1025" cy="2119"/>
            </a:xfrm>
            <a:custGeom>
              <a:avLst/>
              <a:gdLst/>
              <a:ahLst/>
              <a:cxnLst/>
              <a:rect l="l" t="t" r="r" b="b"/>
              <a:pathLst>
                <a:path w="15" h="31" extrusionOk="0">
                  <a:moveTo>
                    <a:pt x="4" y="1"/>
                  </a:moveTo>
                  <a:lnTo>
                    <a:pt x="1" y="4"/>
                  </a:lnTo>
                  <a:cubicBezTo>
                    <a:pt x="3" y="13"/>
                    <a:pt x="6" y="22"/>
                    <a:pt x="8" y="30"/>
                  </a:cubicBezTo>
                  <a:cubicBezTo>
                    <a:pt x="10" y="29"/>
                    <a:pt x="11" y="29"/>
                    <a:pt x="11" y="27"/>
                  </a:cubicBezTo>
                  <a:cubicBezTo>
                    <a:pt x="15" y="18"/>
                    <a:pt x="13" y="8"/>
                    <a:pt x="4" y="1"/>
                  </a:cubicBezTo>
                  <a:close/>
                </a:path>
              </a:pathLst>
            </a:custGeom>
            <a:solidFill>
              <a:srgbClr val="59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45"/>
            <p:cNvSpPr/>
            <p:nvPr/>
          </p:nvSpPr>
          <p:spPr>
            <a:xfrm>
              <a:off x="5731256" y="344503"/>
              <a:ext cx="239525" cy="129606"/>
            </a:xfrm>
            <a:custGeom>
              <a:avLst/>
              <a:gdLst/>
              <a:ahLst/>
              <a:cxnLst/>
              <a:rect l="l" t="t" r="r" b="b"/>
              <a:pathLst>
                <a:path w="3504" h="1896" extrusionOk="0">
                  <a:moveTo>
                    <a:pt x="1955" y="1"/>
                  </a:moveTo>
                  <a:lnTo>
                    <a:pt x="1955" y="1"/>
                  </a:lnTo>
                  <a:cubicBezTo>
                    <a:pt x="2155" y="99"/>
                    <a:pt x="2224" y="185"/>
                    <a:pt x="2246" y="244"/>
                  </a:cubicBezTo>
                  <a:cubicBezTo>
                    <a:pt x="2257" y="269"/>
                    <a:pt x="2257" y="299"/>
                    <a:pt x="2246" y="323"/>
                  </a:cubicBezTo>
                  <a:lnTo>
                    <a:pt x="2229" y="335"/>
                  </a:lnTo>
                  <a:lnTo>
                    <a:pt x="2211" y="327"/>
                  </a:lnTo>
                  <a:cubicBezTo>
                    <a:pt x="2071" y="125"/>
                    <a:pt x="1890" y="20"/>
                    <a:pt x="1689" y="20"/>
                  </a:cubicBezTo>
                  <a:cubicBezTo>
                    <a:pt x="1549" y="20"/>
                    <a:pt x="1403" y="73"/>
                    <a:pt x="1265" y="174"/>
                  </a:cubicBezTo>
                  <a:cubicBezTo>
                    <a:pt x="1338" y="146"/>
                    <a:pt x="1417" y="130"/>
                    <a:pt x="1496" y="127"/>
                  </a:cubicBezTo>
                  <a:cubicBezTo>
                    <a:pt x="1636" y="127"/>
                    <a:pt x="1764" y="193"/>
                    <a:pt x="1887" y="327"/>
                  </a:cubicBezTo>
                  <a:lnTo>
                    <a:pt x="1890" y="350"/>
                  </a:lnTo>
                  <a:lnTo>
                    <a:pt x="1871" y="360"/>
                  </a:lnTo>
                  <a:cubicBezTo>
                    <a:pt x="1813" y="353"/>
                    <a:pt x="1755" y="341"/>
                    <a:pt x="1699" y="323"/>
                  </a:cubicBezTo>
                  <a:cubicBezTo>
                    <a:pt x="1599" y="297"/>
                    <a:pt x="1487" y="265"/>
                    <a:pt x="1366" y="265"/>
                  </a:cubicBezTo>
                  <a:cubicBezTo>
                    <a:pt x="1084" y="265"/>
                    <a:pt x="854" y="446"/>
                    <a:pt x="667" y="818"/>
                  </a:cubicBezTo>
                  <a:cubicBezTo>
                    <a:pt x="891" y="567"/>
                    <a:pt x="1221" y="449"/>
                    <a:pt x="1408" y="449"/>
                  </a:cubicBezTo>
                  <a:cubicBezTo>
                    <a:pt x="1475" y="449"/>
                    <a:pt x="1519" y="465"/>
                    <a:pt x="1535" y="495"/>
                  </a:cubicBezTo>
                  <a:lnTo>
                    <a:pt x="1535" y="513"/>
                  </a:lnTo>
                  <a:lnTo>
                    <a:pt x="1519" y="525"/>
                  </a:lnTo>
                  <a:cubicBezTo>
                    <a:pt x="1114" y="579"/>
                    <a:pt x="912" y="770"/>
                    <a:pt x="698" y="974"/>
                  </a:cubicBezTo>
                  <a:cubicBezTo>
                    <a:pt x="516" y="1147"/>
                    <a:pt x="327" y="1326"/>
                    <a:pt x="1" y="1440"/>
                  </a:cubicBezTo>
                  <a:lnTo>
                    <a:pt x="48" y="1440"/>
                  </a:lnTo>
                  <a:cubicBezTo>
                    <a:pt x="896" y="1440"/>
                    <a:pt x="1347" y="851"/>
                    <a:pt x="1351" y="846"/>
                  </a:cubicBezTo>
                  <a:lnTo>
                    <a:pt x="1356" y="839"/>
                  </a:lnTo>
                  <a:lnTo>
                    <a:pt x="1377" y="830"/>
                  </a:lnTo>
                  <a:lnTo>
                    <a:pt x="1391" y="849"/>
                  </a:lnTo>
                  <a:lnTo>
                    <a:pt x="1382" y="870"/>
                  </a:lnTo>
                  <a:cubicBezTo>
                    <a:pt x="1370" y="889"/>
                    <a:pt x="1356" y="916"/>
                    <a:pt x="1338" y="947"/>
                  </a:cubicBezTo>
                  <a:cubicBezTo>
                    <a:pt x="1196" y="1200"/>
                    <a:pt x="881" y="1763"/>
                    <a:pt x="99" y="1896"/>
                  </a:cubicBezTo>
                  <a:lnTo>
                    <a:pt x="178" y="1896"/>
                  </a:lnTo>
                  <a:cubicBezTo>
                    <a:pt x="1175" y="1896"/>
                    <a:pt x="1563" y="1363"/>
                    <a:pt x="1710" y="1163"/>
                  </a:cubicBezTo>
                  <a:cubicBezTo>
                    <a:pt x="1724" y="1142"/>
                    <a:pt x="1736" y="1126"/>
                    <a:pt x="1747" y="1112"/>
                  </a:cubicBezTo>
                  <a:cubicBezTo>
                    <a:pt x="1938" y="872"/>
                    <a:pt x="2255" y="726"/>
                    <a:pt x="2593" y="726"/>
                  </a:cubicBezTo>
                  <a:cubicBezTo>
                    <a:pt x="2893" y="726"/>
                    <a:pt x="3207" y="840"/>
                    <a:pt x="3503" y="1054"/>
                  </a:cubicBezTo>
                  <a:cubicBezTo>
                    <a:pt x="3291" y="535"/>
                    <a:pt x="3067" y="130"/>
                    <a:pt x="2495" y="44"/>
                  </a:cubicBezTo>
                  <a:lnTo>
                    <a:pt x="2495" y="44"/>
                  </a:lnTo>
                  <a:cubicBezTo>
                    <a:pt x="2711" y="155"/>
                    <a:pt x="2865" y="348"/>
                    <a:pt x="2865" y="476"/>
                  </a:cubicBezTo>
                  <a:lnTo>
                    <a:pt x="2856" y="492"/>
                  </a:lnTo>
                  <a:lnTo>
                    <a:pt x="2839" y="495"/>
                  </a:lnTo>
                  <a:cubicBezTo>
                    <a:pt x="2757" y="465"/>
                    <a:pt x="2700" y="400"/>
                    <a:pt x="2636" y="325"/>
                  </a:cubicBezTo>
                  <a:cubicBezTo>
                    <a:pt x="2513" y="186"/>
                    <a:pt x="2364" y="15"/>
                    <a:pt x="1955" y="1"/>
                  </a:cubicBezTo>
                  <a:close/>
                </a:path>
              </a:pathLst>
            </a:custGeom>
            <a:solidFill>
              <a:srgbClr val="FBA9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45"/>
            <p:cNvSpPr/>
            <p:nvPr/>
          </p:nvSpPr>
          <p:spPr>
            <a:xfrm>
              <a:off x="5836750" y="425725"/>
              <a:ext cx="162908" cy="129600"/>
            </a:xfrm>
            <a:custGeom>
              <a:avLst/>
              <a:gdLst/>
              <a:ahLst/>
              <a:cxnLst/>
              <a:rect l="l" t="t" r="r" b="b"/>
              <a:pathLst>
                <a:path w="2188" h="1741" extrusionOk="0">
                  <a:moveTo>
                    <a:pt x="1366" y="631"/>
                  </a:moveTo>
                  <a:cubicBezTo>
                    <a:pt x="1461" y="631"/>
                    <a:pt x="1558" y="666"/>
                    <a:pt x="1637" y="744"/>
                  </a:cubicBezTo>
                  <a:cubicBezTo>
                    <a:pt x="1880" y="988"/>
                    <a:pt x="1708" y="1405"/>
                    <a:pt x="1363" y="1405"/>
                  </a:cubicBezTo>
                  <a:cubicBezTo>
                    <a:pt x="1151" y="1405"/>
                    <a:pt x="977" y="1233"/>
                    <a:pt x="976" y="1020"/>
                  </a:cubicBezTo>
                  <a:cubicBezTo>
                    <a:pt x="976" y="787"/>
                    <a:pt x="1167" y="631"/>
                    <a:pt x="1366" y="631"/>
                  </a:cubicBezTo>
                  <a:close/>
                  <a:moveTo>
                    <a:pt x="1267" y="1"/>
                  </a:moveTo>
                  <a:cubicBezTo>
                    <a:pt x="1248" y="1"/>
                    <a:pt x="1230" y="2"/>
                    <a:pt x="1211" y="3"/>
                  </a:cubicBezTo>
                  <a:cubicBezTo>
                    <a:pt x="886" y="19"/>
                    <a:pt x="578" y="138"/>
                    <a:pt x="327" y="343"/>
                  </a:cubicBezTo>
                  <a:cubicBezTo>
                    <a:pt x="111" y="522"/>
                    <a:pt x="1" y="743"/>
                    <a:pt x="54" y="1030"/>
                  </a:cubicBezTo>
                  <a:cubicBezTo>
                    <a:pt x="115" y="1367"/>
                    <a:pt x="413" y="1659"/>
                    <a:pt x="676" y="1707"/>
                  </a:cubicBezTo>
                  <a:cubicBezTo>
                    <a:pt x="793" y="1728"/>
                    <a:pt x="912" y="1740"/>
                    <a:pt x="1032" y="1740"/>
                  </a:cubicBezTo>
                  <a:cubicBezTo>
                    <a:pt x="1040" y="1740"/>
                    <a:pt x="1048" y="1740"/>
                    <a:pt x="1056" y="1740"/>
                  </a:cubicBezTo>
                  <a:cubicBezTo>
                    <a:pt x="1066" y="1740"/>
                    <a:pt x="1076" y="1740"/>
                    <a:pt x="1085" y="1740"/>
                  </a:cubicBezTo>
                  <a:cubicBezTo>
                    <a:pt x="1191" y="1740"/>
                    <a:pt x="1297" y="1731"/>
                    <a:pt x="1403" y="1714"/>
                  </a:cubicBezTo>
                  <a:cubicBezTo>
                    <a:pt x="1600" y="1679"/>
                    <a:pt x="1787" y="1624"/>
                    <a:pt x="1956" y="1510"/>
                  </a:cubicBezTo>
                  <a:cubicBezTo>
                    <a:pt x="2045" y="1451"/>
                    <a:pt x="2105" y="1375"/>
                    <a:pt x="2124" y="1267"/>
                  </a:cubicBezTo>
                  <a:cubicBezTo>
                    <a:pt x="2147" y="1144"/>
                    <a:pt x="2187" y="1023"/>
                    <a:pt x="2168" y="897"/>
                  </a:cubicBezTo>
                  <a:cubicBezTo>
                    <a:pt x="2138" y="694"/>
                    <a:pt x="2054" y="501"/>
                    <a:pt x="1924" y="343"/>
                  </a:cubicBezTo>
                  <a:cubicBezTo>
                    <a:pt x="1752" y="131"/>
                    <a:pt x="1538" y="1"/>
                    <a:pt x="12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7" name="Google Shape;3257;p45"/>
            <p:cNvGrpSpPr/>
            <p:nvPr/>
          </p:nvGrpSpPr>
          <p:grpSpPr>
            <a:xfrm rot="-1674655" flipH="1">
              <a:off x="5900251" y="474387"/>
              <a:ext cx="67576" cy="57905"/>
              <a:chOff x="6688530" y="2567647"/>
              <a:chExt cx="64529" cy="55301"/>
            </a:xfrm>
          </p:grpSpPr>
          <p:sp>
            <p:nvSpPr>
              <p:cNvPr id="3258" name="Google Shape;3258;p45"/>
              <p:cNvSpPr/>
              <p:nvPr/>
            </p:nvSpPr>
            <p:spPr>
              <a:xfrm>
                <a:off x="6688530" y="2567647"/>
                <a:ext cx="64529" cy="55301"/>
              </a:xfrm>
              <a:custGeom>
                <a:avLst/>
                <a:gdLst/>
                <a:ahLst/>
                <a:cxnLst/>
                <a:rect l="l" t="t" r="r" b="b"/>
                <a:pathLst>
                  <a:path w="944" h="809" extrusionOk="0">
                    <a:moveTo>
                      <a:pt x="404" y="1"/>
                    </a:moveTo>
                    <a:cubicBezTo>
                      <a:pt x="181" y="1"/>
                      <a:pt x="1" y="181"/>
                      <a:pt x="1" y="404"/>
                    </a:cubicBezTo>
                    <a:cubicBezTo>
                      <a:pt x="1" y="647"/>
                      <a:pt x="200" y="809"/>
                      <a:pt x="407" y="809"/>
                    </a:cubicBezTo>
                    <a:cubicBezTo>
                      <a:pt x="506" y="809"/>
                      <a:pt x="607" y="772"/>
                      <a:pt x="690" y="690"/>
                    </a:cubicBezTo>
                    <a:cubicBezTo>
                      <a:pt x="944" y="436"/>
                      <a:pt x="763" y="3"/>
                      <a:pt x="404" y="1"/>
                    </a:cubicBezTo>
                    <a:close/>
                  </a:path>
                </a:pathLst>
              </a:custGeom>
              <a:solidFill>
                <a:srgbClr val="9FD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45"/>
              <p:cNvSpPr/>
              <p:nvPr/>
            </p:nvSpPr>
            <p:spPr>
              <a:xfrm>
                <a:off x="6697553" y="2579063"/>
                <a:ext cx="34179" cy="29325"/>
              </a:xfrm>
              <a:custGeom>
                <a:avLst/>
                <a:gdLst/>
                <a:ahLst/>
                <a:cxnLst/>
                <a:rect l="l" t="t" r="r" b="b"/>
                <a:pathLst>
                  <a:path w="500" h="429" extrusionOk="0">
                    <a:moveTo>
                      <a:pt x="214" y="0"/>
                    </a:moveTo>
                    <a:cubicBezTo>
                      <a:pt x="95" y="0"/>
                      <a:pt x="0" y="97"/>
                      <a:pt x="0" y="214"/>
                    </a:cubicBezTo>
                    <a:cubicBezTo>
                      <a:pt x="0" y="343"/>
                      <a:pt x="105" y="428"/>
                      <a:pt x="215" y="428"/>
                    </a:cubicBezTo>
                    <a:cubicBezTo>
                      <a:pt x="267" y="428"/>
                      <a:pt x="321" y="409"/>
                      <a:pt x="365" y="365"/>
                    </a:cubicBezTo>
                    <a:cubicBezTo>
                      <a:pt x="500" y="230"/>
                      <a:pt x="405" y="0"/>
                      <a:pt x="214" y="0"/>
                    </a:cubicBezTo>
                    <a:close/>
                  </a:path>
                </a:pathLst>
              </a:custGeom>
              <a:solidFill>
                <a:srgbClr val="080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45"/>
              <p:cNvSpPr/>
              <p:nvPr/>
            </p:nvSpPr>
            <p:spPr>
              <a:xfrm>
                <a:off x="6711567" y="2577833"/>
                <a:ext cx="16953" cy="14423"/>
              </a:xfrm>
              <a:custGeom>
                <a:avLst/>
                <a:gdLst/>
                <a:ahLst/>
                <a:cxnLst/>
                <a:rect l="l" t="t" r="r" b="b"/>
                <a:pathLst>
                  <a:path w="248" h="211" extrusionOk="0">
                    <a:moveTo>
                      <a:pt x="105" y="1"/>
                    </a:moveTo>
                    <a:cubicBezTo>
                      <a:pt x="48" y="1"/>
                      <a:pt x="0" y="48"/>
                      <a:pt x="0" y="106"/>
                    </a:cubicBezTo>
                    <a:cubicBezTo>
                      <a:pt x="0" y="169"/>
                      <a:pt x="52" y="211"/>
                      <a:pt x="107" y="211"/>
                    </a:cubicBezTo>
                    <a:cubicBezTo>
                      <a:pt x="133" y="211"/>
                      <a:pt x="159" y="201"/>
                      <a:pt x="181" y="180"/>
                    </a:cubicBezTo>
                    <a:cubicBezTo>
                      <a:pt x="247" y="115"/>
                      <a:pt x="200" y="1"/>
                      <a:pt x="105" y="1"/>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45"/>
              <p:cNvSpPr/>
              <p:nvPr/>
            </p:nvSpPr>
            <p:spPr>
              <a:xfrm>
                <a:off x="6699672" y="2598135"/>
                <a:ext cx="7041" cy="6084"/>
              </a:xfrm>
              <a:custGeom>
                <a:avLst/>
                <a:gdLst/>
                <a:ahLst/>
                <a:cxnLst/>
                <a:rect l="l" t="t" r="r" b="b"/>
                <a:pathLst>
                  <a:path w="103" h="89" extrusionOk="0">
                    <a:moveTo>
                      <a:pt x="44" y="0"/>
                    </a:moveTo>
                    <a:cubicBezTo>
                      <a:pt x="20" y="0"/>
                      <a:pt x="1" y="19"/>
                      <a:pt x="1" y="44"/>
                    </a:cubicBezTo>
                    <a:cubicBezTo>
                      <a:pt x="1" y="71"/>
                      <a:pt x="22" y="89"/>
                      <a:pt x="44" y="89"/>
                    </a:cubicBezTo>
                    <a:cubicBezTo>
                      <a:pt x="55" y="89"/>
                      <a:pt x="66" y="85"/>
                      <a:pt x="74" y="75"/>
                    </a:cubicBezTo>
                    <a:cubicBezTo>
                      <a:pt x="102" y="47"/>
                      <a:pt x="83" y="0"/>
                      <a:pt x="44" y="0"/>
                    </a:cubicBezTo>
                    <a:close/>
                  </a:path>
                </a:pathLst>
              </a:custGeom>
              <a:solidFill>
                <a:srgbClr val="F2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2" name="Google Shape;3262;p45"/>
            <p:cNvGrpSpPr/>
            <p:nvPr/>
          </p:nvGrpSpPr>
          <p:grpSpPr>
            <a:xfrm>
              <a:off x="5982668" y="469875"/>
              <a:ext cx="81826" cy="69075"/>
              <a:chOff x="6061053" y="476510"/>
              <a:chExt cx="83437" cy="55782"/>
            </a:xfrm>
          </p:grpSpPr>
          <p:sp>
            <p:nvSpPr>
              <p:cNvPr id="3263" name="Google Shape;3263;p45"/>
              <p:cNvSpPr/>
              <p:nvPr/>
            </p:nvSpPr>
            <p:spPr>
              <a:xfrm>
                <a:off x="6061053" y="509352"/>
                <a:ext cx="71140" cy="22940"/>
              </a:xfrm>
              <a:custGeom>
                <a:avLst/>
                <a:gdLst/>
                <a:ahLst/>
                <a:cxnLst/>
                <a:rect l="l" t="t" r="r" b="b"/>
                <a:pathLst>
                  <a:path w="943" h="304" extrusionOk="0">
                    <a:moveTo>
                      <a:pt x="561" y="1"/>
                    </a:moveTo>
                    <a:cubicBezTo>
                      <a:pt x="522" y="1"/>
                      <a:pt x="484" y="9"/>
                      <a:pt x="448" y="24"/>
                    </a:cubicBezTo>
                    <a:cubicBezTo>
                      <a:pt x="327" y="84"/>
                      <a:pt x="136" y="119"/>
                      <a:pt x="2" y="129"/>
                    </a:cubicBezTo>
                    <a:cubicBezTo>
                      <a:pt x="1" y="175"/>
                      <a:pt x="11" y="222"/>
                      <a:pt x="34" y="263"/>
                    </a:cubicBezTo>
                    <a:cubicBezTo>
                      <a:pt x="53" y="289"/>
                      <a:pt x="80" y="303"/>
                      <a:pt x="115" y="303"/>
                    </a:cubicBezTo>
                    <a:cubicBezTo>
                      <a:pt x="133" y="303"/>
                      <a:pt x="154" y="300"/>
                      <a:pt x="176" y="292"/>
                    </a:cubicBezTo>
                    <a:cubicBezTo>
                      <a:pt x="223" y="275"/>
                      <a:pt x="269" y="254"/>
                      <a:pt x="313" y="233"/>
                    </a:cubicBezTo>
                    <a:cubicBezTo>
                      <a:pt x="448" y="168"/>
                      <a:pt x="649" y="72"/>
                      <a:pt x="853" y="47"/>
                    </a:cubicBezTo>
                    <a:lnTo>
                      <a:pt x="888" y="43"/>
                    </a:lnTo>
                    <a:cubicBezTo>
                      <a:pt x="905" y="42"/>
                      <a:pt x="924" y="40"/>
                      <a:pt x="942" y="36"/>
                    </a:cubicBezTo>
                    <a:cubicBezTo>
                      <a:pt x="907" y="33"/>
                      <a:pt x="868" y="29"/>
                      <a:pt x="826" y="24"/>
                    </a:cubicBezTo>
                    <a:cubicBezTo>
                      <a:pt x="746" y="12"/>
                      <a:pt x="663" y="3"/>
                      <a:pt x="581" y="1"/>
                    </a:cubicBezTo>
                    <a:cubicBezTo>
                      <a:pt x="574" y="1"/>
                      <a:pt x="568" y="1"/>
                      <a:pt x="561" y="1"/>
                    </a:cubicBezTo>
                    <a:close/>
                  </a:path>
                </a:pathLst>
              </a:custGeom>
              <a:solidFill>
                <a:srgbClr val="7E2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45"/>
              <p:cNvSpPr/>
              <p:nvPr/>
            </p:nvSpPr>
            <p:spPr>
              <a:xfrm>
                <a:off x="6061354" y="476510"/>
                <a:ext cx="83135" cy="42409"/>
              </a:xfrm>
              <a:custGeom>
                <a:avLst/>
                <a:gdLst/>
                <a:ahLst/>
                <a:cxnLst/>
                <a:rect l="l" t="t" r="r" b="b"/>
                <a:pathLst>
                  <a:path w="1102" h="562" extrusionOk="0">
                    <a:moveTo>
                      <a:pt x="181" y="26"/>
                    </a:moveTo>
                    <a:lnTo>
                      <a:pt x="181" y="26"/>
                    </a:lnTo>
                    <a:cubicBezTo>
                      <a:pt x="389" y="114"/>
                      <a:pt x="887" y="225"/>
                      <a:pt x="1034" y="363"/>
                    </a:cubicBezTo>
                    <a:cubicBezTo>
                      <a:pt x="1043" y="372"/>
                      <a:pt x="1045" y="375"/>
                      <a:pt x="1041" y="375"/>
                    </a:cubicBezTo>
                    <a:lnTo>
                      <a:pt x="1040" y="375"/>
                    </a:lnTo>
                    <a:cubicBezTo>
                      <a:pt x="1029" y="375"/>
                      <a:pt x="977" y="352"/>
                      <a:pt x="903" y="331"/>
                    </a:cubicBezTo>
                    <a:cubicBezTo>
                      <a:pt x="815" y="303"/>
                      <a:pt x="724" y="289"/>
                      <a:pt x="633" y="288"/>
                    </a:cubicBezTo>
                    <a:cubicBezTo>
                      <a:pt x="629" y="288"/>
                      <a:pt x="624" y="287"/>
                      <a:pt x="620" y="287"/>
                    </a:cubicBezTo>
                    <a:cubicBezTo>
                      <a:pt x="563" y="287"/>
                      <a:pt x="506" y="298"/>
                      <a:pt x="451" y="316"/>
                    </a:cubicBezTo>
                    <a:cubicBezTo>
                      <a:pt x="438" y="321"/>
                      <a:pt x="424" y="323"/>
                      <a:pt x="410" y="323"/>
                    </a:cubicBezTo>
                    <a:cubicBezTo>
                      <a:pt x="260" y="323"/>
                      <a:pt x="181" y="26"/>
                      <a:pt x="181" y="26"/>
                    </a:cubicBezTo>
                    <a:close/>
                    <a:moveTo>
                      <a:pt x="132" y="0"/>
                    </a:moveTo>
                    <a:cubicBezTo>
                      <a:pt x="111" y="54"/>
                      <a:pt x="4" y="356"/>
                      <a:pt x="0" y="561"/>
                    </a:cubicBezTo>
                    <a:cubicBezTo>
                      <a:pt x="132" y="552"/>
                      <a:pt x="319" y="517"/>
                      <a:pt x="435" y="458"/>
                    </a:cubicBezTo>
                    <a:cubicBezTo>
                      <a:pt x="476" y="440"/>
                      <a:pt x="520" y="433"/>
                      <a:pt x="563" y="433"/>
                    </a:cubicBezTo>
                    <a:cubicBezTo>
                      <a:pt x="568" y="433"/>
                      <a:pt x="572" y="433"/>
                      <a:pt x="577" y="433"/>
                    </a:cubicBezTo>
                    <a:cubicBezTo>
                      <a:pt x="661" y="437"/>
                      <a:pt x="743" y="444"/>
                      <a:pt x="826" y="456"/>
                    </a:cubicBezTo>
                    <a:cubicBezTo>
                      <a:pt x="892" y="466"/>
                      <a:pt x="961" y="472"/>
                      <a:pt x="1027" y="472"/>
                    </a:cubicBezTo>
                    <a:cubicBezTo>
                      <a:pt x="1070" y="461"/>
                      <a:pt x="1094" y="447"/>
                      <a:pt x="1098" y="430"/>
                    </a:cubicBezTo>
                    <a:cubicBezTo>
                      <a:pt x="1101" y="412"/>
                      <a:pt x="1089" y="393"/>
                      <a:pt x="1063" y="367"/>
                    </a:cubicBezTo>
                    <a:cubicBezTo>
                      <a:pt x="954" y="265"/>
                      <a:pt x="677" y="179"/>
                      <a:pt x="431" y="102"/>
                    </a:cubicBezTo>
                    <a:cubicBezTo>
                      <a:pt x="317" y="65"/>
                      <a:pt x="207" y="32"/>
                      <a:pt x="132" y="0"/>
                    </a:cubicBezTo>
                    <a:close/>
                  </a:path>
                </a:pathLst>
              </a:custGeom>
              <a:solidFill>
                <a:srgbClr val="FBA9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45"/>
              <p:cNvSpPr/>
              <p:nvPr/>
            </p:nvSpPr>
            <p:spPr>
              <a:xfrm>
                <a:off x="6074934" y="478321"/>
                <a:ext cx="65256" cy="26411"/>
              </a:xfrm>
              <a:custGeom>
                <a:avLst/>
                <a:gdLst/>
                <a:ahLst/>
                <a:cxnLst/>
                <a:rect l="l" t="t" r="r" b="b"/>
                <a:pathLst>
                  <a:path w="865" h="350" extrusionOk="0">
                    <a:moveTo>
                      <a:pt x="1" y="1"/>
                    </a:moveTo>
                    <a:lnTo>
                      <a:pt x="1" y="1"/>
                    </a:lnTo>
                    <a:cubicBezTo>
                      <a:pt x="1" y="1"/>
                      <a:pt x="80" y="299"/>
                      <a:pt x="230" y="299"/>
                    </a:cubicBezTo>
                    <a:cubicBezTo>
                      <a:pt x="244" y="299"/>
                      <a:pt x="258" y="295"/>
                      <a:pt x="271" y="290"/>
                    </a:cubicBezTo>
                    <a:cubicBezTo>
                      <a:pt x="330" y="271"/>
                      <a:pt x="392" y="262"/>
                      <a:pt x="453" y="262"/>
                    </a:cubicBezTo>
                    <a:cubicBezTo>
                      <a:pt x="544" y="264"/>
                      <a:pt x="635" y="278"/>
                      <a:pt x="723" y="306"/>
                    </a:cubicBezTo>
                    <a:cubicBezTo>
                      <a:pt x="797" y="328"/>
                      <a:pt x="849" y="350"/>
                      <a:pt x="860" y="350"/>
                    </a:cubicBezTo>
                    <a:cubicBezTo>
                      <a:pt x="865" y="350"/>
                      <a:pt x="863" y="346"/>
                      <a:pt x="854" y="337"/>
                    </a:cubicBezTo>
                    <a:cubicBezTo>
                      <a:pt x="707" y="199"/>
                      <a:pt x="209" y="9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6" name="Google Shape;3266;p45"/>
            <p:cNvSpPr/>
            <p:nvPr/>
          </p:nvSpPr>
          <p:spPr>
            <a:xfrm>
              <a:off x="5642875" y="891650"/>
              <a:ext cx="321321" cy="152500"/>
            </a:xfrm>
            <a:custGeom>
              <a:avLst/>
              <a:gdLst/>
              <a:ahLst/>
              <a:cxnLst/>
              <a:rect l="l" t="t" r="r" b="b"/>
              <a:pathLst>
                <a:path w="4550" h="2393" extrusionOk="0">
                  <a:moveTo>
                    <a:pt x="33" y="0"/>
                  </a:moveTo>
                  <a:cubicBezTo>
                    <a:pt x="28" y="6"/>
                    <a:pt x="26" y="13"/>
                    <a:pt x="25" y="21"/>
                  </a:cubicBezTo>
                  <a:cubicBezTo>
                    <a:pt x="0" y="276"/>
                    <a:pt x="4" y="533"/>
                    <a:pt x="33" y="787"/>
                  </a:cubicBezTo>
                  <a:cubicBezTo>
                    <a:pt x="84" y="1187"/>
                    <a:pt x="212" y="1559"/>
                    <a:pt x="437" y="1894"/>
                  </a:cubicBezTo>
                  <a:cubicBezTo>
                    <a:pt x="480" y="1959"/>
                    <a:pt x="537" y="2015"/>
                    <a:pt x="601" y="2057"/>
                  </a:cubicBezTo>
                  <a:cubicBezTo>
                    <a:pt x="966" y="2299"/>
                    <a:pt x="1367" y="2391"/>
                    <a:pt x="1789" y="2391"/>
                  </a:cubicBezTo>
                  <a:cubicBezTo>
                    <a:pt x="1847" y="2391"/>
                    <a:pt x="1906" y="2390"/>
                    <a:pt x="1965" y="2386"/>
                  </a:cubicBezTo>
                  <a:cubicBezTo>
                    <a:pt x="2088" y="2379"/>
                    <a:pt x="2113" y="2346"/>
                    <a:pt x="2120" y="2218"/>
                  </a:cubicBezTo>
                  <a:cubicBezTo>
                    <a:pt x="2120" y="2209"/>
                    <a:pt x="2121" y="2199"/>
                    <a:pt x="2123" y="2188"/>
                  </a:cubicBezTo>
                  <a:cubicBezTo>
                    <a:pt x="2137" y="2104"/>
                    <a:pt x="2195" y="2058"/>
                    <a:pt x="2283" y="2058"/>
                  </a:cubicBezTo>
                  <a:cubicBezTo>
                    <a:pt x="2285" y="2058"/>
                    <a:pt x="2286" y="2058"/>
                    <a:pt x="2288" y="2058"/>
                  </a:cubicBezTo>
                  <a:cubicBezTo>
                    <a:pt x="2390" y="2062"/>
                    <a:pt x="2468" y="2122"/>
                    <a:pt x="2477" y="2200"/>
                  </a:cubicBezTo>
                  <a:cubicBezTo>
                    <a:pt x="2491" y="2325"/>
                    <a:pt x="2526" y="2360"/>
                    <a:pt x="2653" y="2378"/>
                  </a:cubicBezTo>
                  <a:cubicBezTo>
                    <a:pt x="2730" y="2389"/>
                    <a:pt x="2807" y="2392"/>
                    <a:pt x="2885" y="2392"/>
                  </a:cubicBezTo>
                  <a:cubicBezTo>
                    <a:pt x="2963" y="2392"/>
                    <a:pt x="3041" y="2389"/>
                    <a:pt x="3119" y="2386"/>
                  </a:cubicBezTo>
                  <a:cubicBezTo>
                    <a:pt x="3315" y="2383"/>
                    <a:pt x="3506" y="2349"/>
                    <a:pt x="3666" y="2220"/>
                  </a:cubicBezTo>
                  <a:cubicBezTo>
                    <a:pt x="3841" y="2078"/>
                    <a:pt x="3976" y="1899"/>
                    <a:pt x="4104" y="1715"/>
                  </a:cubicBezTo>
                  <a:cubicBezTo>
                    <a:pt x="4306" y="1424"/>
                    <a:pt x="4462" y="1110"/>
                    <a:pt x="4549" y="766"/>
                  </a:cubicBezTo>
                  <a:cubicBezTo>
                    <a:pt x="4544" y="765"/>
                    <a:pt x="4539" y="765"/>
                    <a:pt x="4534" y="765"/>
                  </a:cubicBezTo>
                  <a:cubicBezTo>
                    <a:pt x="4523" y="765"/>
                    <a:pt x="4513" y="767"/>
                    <a:pt x="4502" y="772"/>
                  </a:cubicBezTo>
                  <a:cubicBezTo>
                    <a:pt x="4271" y="851"/>
                    <a:pt x="4032" y="912"/>
                    <a:pt x="3790" y="956"/>
                  </a:cubicBezTo>
                  <a:cubicBezTo>
                    <a:pt x="3592" y="996"/>
                    <a:pt x="3392" y="1021"/>
                    <a:pt x="3191" y="1033"/>
                  </a:cubicBezTo>
                  <a:cubicBezTo>
                    <a:pt x="3144" y="1035"/>
                    <a:pt x="3096" y="1036"/>
                    <a:pt x="3049" y="1036"/>
                  </a:cubicBezTo>
                  <a:cubicBezTo>
                    <a:pt x="2873" y="1036"/>
                    <a:pt x="2697" y="1023"/>
                    <a:pt x="2523" y="1000"/>
                  </a:cubicBezTo>
                  <a:cubicBezTo>
                    <a:pt x="2263" y="966"/>
                    <a:pt x="2009" y="908"/>
                    <a:pt x="1758" y="830"/>
                  </a:cubicBezTo>
                  <a:cubicBezTo>
                    <a:pt x="1201" y="654"/>
                    <a:pt x="672" y="402"/>
                    <a:pt x="181" y="83"/>
                  </a:cubicBezTo>
                  <a:cubicBezTo>
                    <a:pt x="135" y="51"/>
                    <a:pt x="91" y="9"/>
                    <a:pt x="33" y="0"/>
                  </a:cubicBezTo>
                  <a:close/>
                </a:path>
              </a:pathLst>
            </a:custGeom>
            <a:solidFill>
              <a:srgbClr val="353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45"/>
            <p:cNvSpPr/>
            <p:nvPr/>
          </p:nvSpPr>
          <p:spPr>
            <a:xfrm rot="1207549">
              <a:off x="5653367" y="613859"/>
              <a:ext cx="61316" cy="205080"/>
            </a:xfrm>
            <a:custGeom>
              <a:avLst/>
              <a:gdLst/>
              <a:ahLst/>
              <a:cxnLst/>
              <a:rect l="l" t="t" r="r" b="b"/>
              <a:pathLst>
                <a:path w="1157" h="3870" extrusionOk="0">
                  <a:moveTo>
                    <a:pt x="1156" y="1"/>
                  </a:moveTo>
                  <a:lnTo>
                    <a:pt x="1156" y="1"/>
                  </a:lnTo>
                  <a:cubicBezTo>
                    <a:pt x="380" y="1242"/>
                    <a:pt x="225" y="2564"/>
                    <a:pt x="141" y="3293"/>
                  </a:cubicBezTo>
                  <a:cubicBezTo>
                    <a:pt x="97" y="3666"/>
                    <a:pt x="78" y="3831"/>
                    <a:pt x="11" y="3866"/>
                  </a:cubicBezTo>
                  <a:lnTo>
                    <a:pt x="1" y="3870"/>
                  </a:lnTo>
                  <a:lnTo>
                    <a:pt x="8" y="3870"/>
                  </a:lnTo>
                  <a:cubicBezTo>
                    <a:pt x="174" y="3870"/>
                    <a:pt x="481" y="3552"/>
                    <a:pt x="804" y="3072"/>
                  </a:cubicBezTo>
                  <a:cubicBezTo>
                    <a:pt x="781" y="2900"/>
                    <a:pt x="770" y="2727"/>
                    <a:pt x="770" y="2553"/>
                  </a:cubicBezTo>
                  <a:cubicBezTo>
                    <a:pt x="770" y="2518"/>
                    <a:pt x="770" y="2483"/>
                    <a:pt x="772" y="2446"/>
                  </a:cubicBezTo>
                  <a:cubicBezTo>
                    <a:pt x="781" y="1727"/>
                    <a:pt x="884" y="1012"/>
                    <a:pt x="1079" y="321"/>
                  </a:cubicBezTo>
                  <a:cubicBezTo>
                    <a:pt x="1104" y="214"/>
                    <a:pt x="1130" y="107"/>
                    <a:pt x="11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45"/>
            <p:cNvSpPr/>
            <p:nvPr/>
          </p:nvSpPr>
          <p:spPr>
            <a:xfrm>
              <a:off x="5625700" y="628650"/>
              <a:ext cx="96450" cy="92275"/>
            </a:xfrm>
            <a:custGeom>
              <a:avLst/>
              <a:gdLst/>
              <a:ahLst/>
              <a:cxnLst/>
              <a:rect l="l" t="t" r="r" b="b"/>
              <a:pathLst>
                <a:path w="3858" h="3691" extrusionOk="0">
                  <a:moveTo>
                    <a:pt x="2167" y="786"/>
                  </a:moveTo>
                  <a:lnTo>
                    <a:pt x="1000" y="1905"/>
                  </a:lnTo>
                  <a:lnTo>
                    <a:pt x="191" y="3000"/>
                  </a:lnTo>
                  <a:lnTo>
                    <a:pt x="0" y="3691"/>
                  </a:lnTo>
                  <a:lnTo>
                    <a:pt x="1429" y="3667"/>
                  </a:lnTo>
                  <a:lnTo>
                    <a:pt x="2596" y="1572"/>
                  </a:lnTo>
                  <a:lnTo>
                    <a:pt x="3858" y="0"/>
                  </a:lnTo>
                  <a:close/>
                </a:path>
              </a:pathLst>
            </a:custGeom>
            <a:solidFill>
              <a:srgbClr val="317EAF"/>
            </a:solidFill>
            <a:ln>
              <a:noFill/>
            </a:ln>
          </p:spPr>
          <p:txBody>
            <a:bodyPr/>
            <a:lstStyle/>
            <a:p>
              <a:endParaRPr lang="en-US"/>
            </a:p>
          </p:txBody>
        </p:sp>
        <p:sp>
          <p:nvSpPr>
            <p:cNvPr id="3269" name="Google Shape;3269;p45"/>
            <p:cNvSpPr/>
            <p:nvPr/>
          </p:nvSpPr>
          <p:spPr>
            <a:xfrm>
              <a:off x="5646550" y="881075"/>
              <a:ext cx="13075" cy="16650"/>
            </a:xfrm>
            <a:custGeom>
              <a:avLst/>
              <a:gdLst/>
              <a:ahLst/>
              <a:cxnLst/>
              <a:rect l="l" t="t" r="r" b="b"/>
              <a:pathLst>
                <a:path w="523" h="666" extrusionOk="0">
                  <a:moveTo>
                    <a:pt x="23" y="95"/>
                  </a:moveTo>
                  <a:lnTo>
                    <a:pt x="0" y="500"/>
                  </a:lnTo>
                  <a:lnTo>
                    <a:pt x="476" y="666"/>
                  </a:lnTo>
                  <a:lnTo>
                    <a:pt x="523" y="0"/>
                  </a:lnTo>
                  <a:close/>
                </a:path>
              </a:pathLst>
            </a:custGeom>
            <a:solidFill>
              <a:srgbClr val="FFFFFF"/>
            </a:solidFill>
            <a:ln>
              <a:noFill/>
            </a:ln>
          </p:spPr>
          <p:txBody>
            <a:bodyPr/>
            <a:lstStyle/>
            <a:p>
              <a:endParaRPr lang="en-US"/>
            </a:p>
          </p:txBody>
        </p:sp>
        <p:sp>
          <p:nvSpPr>
            <p:cNvPr id="3270" name="Google Shape;3270;p45"/>
            <p:cNvSpPr/>
            <p:nvPr/>
          </p:nvSpPr>
          <p:spPr>
            <a:xfrm>
              <a:off x="5959075" y="907250"/>
              <a:ext cx="17875" cy="49425"/>
            </a:xfrm>
            <a:custGeom>
              <a:avLst/>
              <a:gdLst/>
              <a:ahLst/>
              <a:cxnLst/>
              <a:rect l="l" t="t" r="r" b="b"/>
              <a:pathLst>
                <a:path w="715" h="1977" extrusionOk="0">
                  <a:moveTo>
                    <a:pt x="619" y="0"/>
                  </a:moveTo>
                  <a:lnTo>
                    <a:pt x="95" y="1429"/>
                  </a:lnTo>
                  <a:lnTo>
                    <a:pt x="0" y="1977"/>
                  </a:lnTo>
                  <a:lnTo>
                    <a:pt x="453" y="1048"/>
                  </a:lnTo>
                  <a:lnTo>
                    <a:pt x="715" y="310"/>
                  </a:lnTo>
                  <a:close/>
                </a:path>
              </a:pathLst>
            </a:custGeom>
            <a:solidFill>
              <a:srgbClr val="317EAF"/>
            </a:solidFill>
            <a:ln>
              <a:noFill/>
            </a:ln>
          </p:spPr>
          <p:txBody>
            <a:bodyPr/>
            <a:lstStyle/>
            <a:p>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Google Shape;970;p27"/>
          <p:cNvSpPr txBox="1">
            <a:spLocks noGrp="1"/>
          </p:cNvSpPr>
          <p:nvPr>
            <p:ph type="title"/>
          </p:nvPr>
        </p:nvSpPr>
        <p:spPr>
          <a:xfrm>
            <a:off x="720000" y="445025"/>
            <a:ext cx="77040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accent5"/>
                </a:solidFill>
              </a:rPr>
              <a:t>Petitions</a:t>
            </a:r>
            <a:endParaRPr dirty="0">
              <a:solidFill>
                <a:schemeClr val="accent5"/>
              </a:solidFill>
            </a:endParaRPr>
          </a:p>
        </p:txBody>
      </p:sp>
      <p:sp>
        <p:nvSpPr>
          <p:cNvPr id="3" name="TextBox 2">
            <a:extLst>
              <a:ext uri="{FF2B5EF4-FFF2-40B4-BE49-F238E27FC236}">
                <a16:creationId xmlns:a16="http://schemas.microsoft.com/office/drawing/2014/main" id="{92B11D9E-006A-617A-115B-692AC2327D44}"/>
              </a:ext>
            </a:extLst>
          </p:cNvPr>
          <p:cNvSpPr txBox="1"/>
          <p:nvPr/>
        </p:nvSpPr>
        <p:spPr>
          <a:xfrm>
            <a:off x="266700" y="1017725"/>
            <a:ext cx="8610600" cy="3600986"/>
          </a:xfrm>
          <a:prstGeom prst="rect">
            <a:avLst/>
          </a:prstGeom>
          <a:noFill/>
        </p:spPr>
        <p:txBody>
          <a:bodyPr wrap="square">
            <a:spAutoFit/>
          </a:bodyPr>
          <a:lstStyle/>
          <a:p>
            <a:r>
              <a:rPr lang="en-US" altLang="ko-KR" sz="1200" dirty="0">
                <a:solidFill>
                  <a:srgbClr val="32251A"/>
                </a:solidFill>
                <a:cs typeface="Arial" panose="020B0604020202020204" pitchFamily="34" charset="0"/>
              </a:rPr>
              <a:t>Candidates for President, U.S. Senate and Governor will file petitions for signature verification to get on the May 2024 primary ballot.</a:t>
            </a:r>
          </a:p>
          <a:p>
            <a:endParaRPr lang="en-US" altLang="ko-KR" sz="1200" dirty="0">
              <a:solidFill>
                <a:srgbClr val="32251A"/>
              </a:solidFill>
              <a:cs typeface="Arial" panose="020B0604020202020204" pitchFamily="34" charset="0"/>
            </a:endParaRPr>
          </a:p>
          <a:p>
            <a:pPr marL="214313" indent="-214313">
              <a:buFont typeface="Arial" panose="020B0604020202020204" pitchFamily="34" charset="0"/>
              <a:buChar char="•"/>
            </a:pPr>
            <a:r>
              <a:rPr lang="en-US" altLang="ko-KR" sz="1200" dirty="0">
                <a:solidFill>
                  <a:srgbClr val="32251A"/>
                </a:solidFill>
                <a:cs typeface="Arial" panose="020B0604020202020204" pitchFamily="34" charset="0"/>
              </a:rPr>
              <a:t>In each case, county voter registration office must verify the signatures are registered voters of their county. </a:t>
            </a:r>
          </a:p>
          <a:p>
            <a:pPr marL="214313" indent="-214313">
              <a:buFont typeface="Arial" panose="020B0604020202020204" pitchFamily="34" charset="0"/>
              <a:buChar char="•"/>
            </a:pPr>
            <a:endParaRPr lang="en-US" altLang="ko-KR" sz="1200" dirty="0">
              <a:solidFill>
                <a:srgbClr val="32251A"/>
              </a:solidFill>
              <a:cs typeface="Arial" panose="020B0604020202020204" pitchFamily="34" charset="0"/>
            </a:endParaRPr>
          </a:p>
          <a:p>
            <a:r>
              <a:rPr lang="en-US" sz="1200" b="1" dirty="0">
                <a:cs typeface="Times New Roman" panose="02020603050405020304" pitchFamily="18" charset="0"/>
              </a:rPr>
              <a:t>Wednesday, January 10, 2024</a:t>
            </a:r>
          </a:p>
          <a:p>
            <a:pPr algn="just"/>
            <a:r>
              <a:rPr lang="en-US" sz="1200" dirty="0">
                <a:ea typeface="Times New Roman" panose="02020603050405020304" pitchFamily="18" charset="0"/>
                <a:cs typeface="Times New Roman" panose="02020603050405020304" pitchFamily="18" charset="0"/>
              </a:rPr>
              <a:t>First day to file a petition of nomination with a county. </a:t>
            </a:r>
          </a:p>
          <a:p>
            <a:pPr algn="just"/>
            <a:r>
              <a:rPr lang="en-US" sz="1200" dirty="0">
                <a:ea typeface="Times New Roman" panose="02020603050405020304" pitchFamily="18" charset="0"/>
                <a:cs typeface="Times New Roman" panose="02020603050405020304" pitchFamily="18" charset="0"/>
              </a:rPr>
              <a:t>  </a:t>
            </a:r>
            <a:r>
              <a:rPr lang="en-US" sz="1200" dirty="0">
                <a:solidFill>
                  <a:srgbClr val="FF0000"/>
                </a:solidFill>
                <a:ea typeface="Times New Roman" panose="02020603050405020304" pitchFamily="18" charset="0"/>
                <a:cs typeface="Times New Roman" panose="02020603050405020304" pitchFamily="18" charset="0"/>
              </a:rPr>
              <a:t> </a:t>
            </a:r>
            <a:r>
              <a:rPr lang="en-US" sz="1200" dirty="0">
                <a:ea typeface="Times New Roman" panose="02020603050405020304" pitchFamily="18" charset="0"/>
                <a:cs typeface="Times New Roman" panose="02020603050405020304" pitchFamily="18" charset="0"/>
              </a:rPr>
              <a:t> </a:t>
            </a:r>
          </a:p>
          <a:p>
            <a:r>
              <a:rPr lang="en-US" sz="1200" b="1" dirty="0">
                <a:cs typeface="Times New Roman" panose="02020603050405020304" pitchFamily="18" charset="0"/>
              </a:rPr>
              <a:t>Tuesday, January 30, 2024</a:t>
            </a:r>
          </a:p>
          <a:p>
            <a:pPr algn="just"/>
            <a:r>
              <a:rPr lang="en-US" sz="1200" b="1" dirty="0">
                <a:ea typeface="Times New Roman" panose="02020603050405020304" pitchFamily="18" charset="0"/>
                <a:cs typeface="Times New Roman" panose="02020603050405020304" pitchFamily="18" charset="0"/>
              </a:rPr>
              <a:t>NOON DEADLINE </a:t>
            </a:r>
            <a:r>
              <a:rPr lang="en-US" sz="1200" dirty="0">
                <a:ea typeface="Times New Roman" panose="02020603050405020304" pitchFamily="18" charset="0"/>
                <a:cs typeface="Times New Roman" panose="02020603050405020304" pitchFamily="18" charset="0"/>
              </a:rPr>
              <a:t>for a (R,D) candidate for Presidential Primary to file petition of nomination with the county. </a:t>
            </a:r>
          </a:p>
          <a:p>
            <a:pPr algn="just"/>
            <a:endParaRPr lang="en-US" sz="1200" dirty="0">
              <a:ea typeface="Times New Roman" panose="02020603050405020304" pitchFamily="18" charset="0"/>
              <a:cs typeface="Times New Roman" panose="02020603050405020304" pitchFamily="18" charset="0"/>
            </a:endParaRPr>
          </a:p>
          <a:p>
            <a:r>
              <a:rPr lang="en-US" sz="1200" b="1" dirty="0">
                <a:cs typeface="Times New Roman" panose="02020603050405020304" pitchFamily="18" charset="0"/>
              </a:rPr>
              <a:t>Tuesday, February 6, 2024</a:t>
            </a:r>
          </a:p>
          <a:p>
            <a:pPr algn="just"/>
            <a:r>
              <a:rPr lang="en-US" sz="1200" b="1" dirty="0">
                <a:ea typeface="Times New Roman" panose="02020603050405020304" pitchFamily="18" charset="0"/>
                <a:cs typeface="Times New Roman" panose="02020603050405020304" pitchFamily="18" charset="0"/>
              </a:rPr>
              <a:t>NOON DEADLINE </a:t>
            </a:r>
            <a:r>
              <a:rPr lang="en-US" sz="1200" dirty="0">
                <a:ea typeface="Times New Roman" panose="02020603050405020304" pitchFamily="18" charset="0"/>
                <a:cs typeface="Times New Roman" panose="02020603050405020304" pitchFamily="18" charset="0"/>
              </a:rPr>
              <a:t>for a (R, D) candidate for U.S. Senator or Governor for Primary Nomination to file petition of nomination with the county. </a:t>
            </a:r>
          </a:p>
          <a:p>
            <a:pPr algn="just"/>
            <a:r>
              <a:rPr lang="en-US" sz="1200" dirty="0">
                <a:ea typeface="Times New Roman" panose="02020603050405020304" pitchFamily="18" charset="0"/>
                <a:cs typeface="Times New Roman" panose="02020603050405020304" pitchFamily="18" charset="0"/>
              </a:rPr>
              <a:t> </a:t>
            </a:r>
          </a:p>
          <a:p>
            <a:r>
              <a:rPr lang="en-US" sz="1200" b="1" dirty="0">
                <a:cs typeface="Times New Roman" panose="02020603050405020304" pitchFamily="18" charset="0"/>
              </a:rPr>
              <a:t>Friday, February 9, 2024</a:t>
            </a:r>
          </a:p>
          <a:p>
            <a:pPr algn="just"/>
            <a:r>
              <a:rPr lang="en-US" sz="1200" b="1" dirty="0">
                <a:ea typeface="Times New Roman" panose="02020603050405020304" pitchFamily="18" charset="0"/>
                <a:cs typeface="Times New Roman" panose="02020603050405020304" pitchFamily="18" charset="0"/>
              </a:rPr>
              <a:t>DEADLINE</a:t>
            </a:r>
            <a:r>
              <a:rPr lang="en-US" sz="1200" dirty="0">
                <a:ea typeface="Times New Roman" panose="02020603050405020304" pitchFamily="18" charset="0"/>
                <a:cs typeface="Times New Roman" panose="02020603050405020304" pitchFamily="18" charset="0"/>
              </a:rPr>
              <a:t>, by noon, Indianapolis time, for (R, D) President, U.S. Senator, or Governor candidate to file a  </a:t>
            </a:r>
          </a:p>
          <a:p>
            <a:pPr algn="just"/>
            <a:r>
              <a:rPr lang="en-US" sz="1200" dirty="0">
                <a:ea typeface="Times New Roman" panose="02020603050405020304" pitchFamily="18" charset="0"/>
                <a:cs typeface="Times New Roman" panose="02020603050405020304" pitchFamily="18" charset="0"/>
              </a:rPr>
              <a:t>declaration of candidacy and petitions for placement on the primary election ballot with the election </a:t>
            </a:r>
          </a:p>
          <a:p>
            <a:pPr algn="just"/>
            <a:r>
              <a:rPr lang="en-US" sz="1200" dirty="0">
                <a:ea typeface="Times New Roman" panose="02020603050405020304" pitchFamily="18" charset="0"/>
                <a:cs typeface="Times New Roman" panose="02020603050405020304" pitchFamily="18" charset="0"/>
              </a:rPr>
              <a:t>division </a:t>
            </a:r>
            <a:r>
              <a:rPr lang="en-US" sz="1200" u="sng" dirty="0">
                <a:ea typeface="Times New Roman" panose="02020603050405020304" pitchFamily="18" charset="0"/>
                <a:cs typeface="Times New Roman" panose="02020603050405020304" pitchFamily="18" charset="0"/>
              </a:rPr>
              <a:t>following certification of petition signatures by county voter registration offices</a:t>
            </a:r>
            <a:r>
              <a:rPr lang="en-US" sz="1200" dirty="0">
                <a:ea typeface="Times New Roman" panose="02020603050405020304" pitchFamily="18" charset="0"/>
                <a:cs typeface="Times New Roman" panose="02020603050405020304" pitchFamily="18"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grpSp>
        <p:nvGrpSpPr>
          <p:cNvPr id="989" name="Google Shape;989;p28"/>
          <p:cNvGrpSpPr/>
          <p:nvPr/>
        </p:nvGrpSpPr>
        <p:grpSpPr>
          <a:xfrm>
            <a:off x="107101" y="4297150"/>
            <a:ext cx="1225797" cy="572701"/>
            <a:chOff x="51655" y="3808136"/>
            <a:chExt cx="699736" cy="263687"/>
          </a:xfrm>
        </p:grpSpPr>
        <p:sp>
          <p:nvSpPr>
            <p:cNvPr id="990" name="Google Shape;990;p28"/>
            <p:cNvSpPr/>
            <p:nvPr/>
          </p:nvSpPr>
          <p:spPr>
            <a:xfrm>
              <a:off x="397608" y="3973518"/>
              <a:ext cx="133090" cy="91624"/>
            </a:xfrm>
            <a:custGeom>
              <a:avLst/>
              <a:gdLst/>
              <a:ahLst/>
              <a:cxnLst/>
              <a:rect l="l" t="t" r="r" b="b"/>
              <a:pathLst>
                <a:path w="986" h="672" extrusionOk="0">
                  <a:moveTo>
                    <a:pt x="968" y="0"/>
                  </a:moveTo>
                  <a:lnTo>
                    <a:pt x="0" y="81"/>
                  </a:lnTo>
                  <a:lnTo>
                    <a:pt x="18" y="672"/>
                  </a:lnTo>
                  <a:lnTo>
                    <a:pt x="985" y="589"/>
                  </a:lnTo>
                  <a:lnTo>
                    <a:pt x="968"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a:off x="51655" y="3808136"/>
              <a:ext cx="697442" cy="183384"/>
            </a:xfrm>
            <a:custGeom>
              <a:avLst/>
              <a:gdLst/>
              <a:ahLst/>
              <a:cxnLst/>
              <a:rect l="l" t="t" r="r" b="b"/>
              <a:pathLst>
                <a:path w="5167" h="1345" extrusionOk="0">
                  <a:moveTo>
                    <a:pt x="3254" y="0"/>
                  </a:moveTo>
                  <a:lnTo>
                    <a:pt x="1218" y="63"/>
                  </a:lnTo>
                  <a:lnTo>
                    <a:pt x="0" y="545"/>
                  </a:lnTo>
                  <a:lnTo>
                    <a:pt x="826" y="1122"/>
                  </a:lnTo>
                  <a:lnTo>
                    <a:pt x="1813" y="1220"/>
                  </a:lnTo>
                  <a:lnTo>
                    <a:pt x="2230" y="926"/>
                  </a:lnTo>
                  <a:lnTo>
                    <a:pt x="1983" y="1236"/>
                  </a:lnTo>
                  <a:lnTo>
                    <a:pt x="2563" y="1294"/>
                  </a:lnTo>
                  <a:lnTo>
                    <a:pt x="3531" y="1213"/>
                  </a:lnTo>
                  <a:lnTo>
                    <a:pt x="3923" y="1345"/>
                  </a:lnTo>
                  <a:lnTo>
                    <a:pt x="4553" y="1182"/>
                  </a:lnTo>
                  <a:lnTo>
                    <a:pt x="5166" y="496"/>
                  </a:lnTo>
                  <a:lnTo>
                    <a:pt x="32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8"/>
            <p:cNvSpPr/>
            <p:nvPr/>
          </p:nvSpPr>
          <p:spPr>
            <a:xfrm>
              <a:off x="296239" y="3934252"/>
              <a:ext cx="56422" cy="42540"/>
            </a:xfrm>
            <a:custGeom>
              <a:avLst/>
              <a:gdLst/>
              <a:ahLst/>
              <a:cxnLst/>
              <a:rect l="l" t="t" r="r" b="b"/>
              <a:pathLst>
                <a:path w="418" h="312" extrusionOk="0">
                  <a:moveTo>
                    <a:pt x="418" y="1"/>
                  </a:moveTo>
                  <a:lnTo>
                    <a:pt x="1" y="295"/>
                  </a:lnTo>
                  <a:lnTo>
                    <a:pt x="171" y="311"/>
                  </a:lnTo>
                  <a:lnTo>
                    <a:pt x="418" y="1"/>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8"/>
            <p:cNvSpPr/>
            <p:nvPr/>
          </p:nvSpPr>
          <p:spPr>
            <a:xfrm>
              <a:off x="666083" y="3875761"/>
              <a:ext cx="85307" cy="173840"/>
            </a:xfrm>
            <a:custGeom>
              <a:avLst/>
              <a:gdLst/>
              <a:ahLst/>
              <a:cxnLst/>
              <a:rect l="l" t="t" r="r" b="b"/>
              <a:pathLst>
                <a:path w="632" h="1275" extrusionOk="0">
                  <a:moveTo>
                    <a:pt x="614" y="0"/>
                  </a:moveTo>
                  <a:lnTo>
                    <a:pt x="1" y="686"/>
                  </a:lnTo>
                  <a:lnTo>
                    <a:pt x="20" y="1275"/>
                  </a:lnTo>
                  <a:lnTo>
                    <a:pt x="632" y="589"/>
                  </a:lnTo>
                  <a:lnTo>
                    <a:pt x="614"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581181" y="3969155"/>
              <a:ext cx="87737" cy="102668"/>
            </a:xfrm>
            <a:custGeom>
              <a:avLst/>
              <a:gdLst/>
              <a:ahLst/>
              <a:cxnLst/>
              <a:rect l="l" t="t" r="r" b="b"/>
              <a:pathLst>
                <a:path w="650" h="753" extrusionOk="0">
                  <a:moveTo>
                    <a:pt x="630" y="1"/>
                  </a:moveTo>
                  <a:lnTo>
                    <a:pt x="0" y="164"/>
                  </a:lnTo>
                  <a:lnTo>
                    <a:pt x="20" y="753"/>
                  </a:lnTo>
                  <a:lnTo>
                    <a:pt x="649" y="590"/>
                  </a:lnTo>
                  <a:lnTo>
                    <a:pt x="630" y="1"/>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528134" y="3973518"/>
              <a:ext cx="55747" cy="98305"/>
            </a:xfrm>
            <a:custGeom>
              <a:avLst/>
              <a:gdLst/>
              <a:ahLst/>
              <a:cxnLst/>
              <a:rect l="l" t="t" r="r" b="b"/>
              <a:pathLst>
                <a:path w="413" h="721" extrusionOk="0">
                  <a:moveTo>
                    <a:pt x="1" y="0"/>
                  </a:moveTo>
                  <a:lnTo>
                    <a:pt x="18" y="589"/>
                  </a:lnTo>
                  <a:lnTo>
                    <a:pt x="413" y="721"/>
                  </a:lnTo>
                  <a:lnTo>
                    <a:pt x="393" y="132"/>
                  </a:lnTo>
                  <a:lnTo>
                    <a:pt x="1"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163013" y="3961111"/>
              <a:ext cx="237025" cy="104031"/>
            </a:xfrm>
            <a:custGeom>
              <a:avLst/>
              <a:gdLst/>
              <a:ahLst/>
              <a:cxnLst/>
              <a:rect l="l" t="t" r="r" b="b"/>
              <a:pathLst>
                <a:path w="1756" h="763" extrusionOk="0">
                  <a:moveTo>
                    <a:pt x="1" y="0"/>
                  </a:moveTo>
                  <a:lnTo>
                    <a:pt x="20" y="591"/>
                  </a:lnTo>
                  <a:lnTo>
                    <a:pt x="1756" y="763"/>
                  </a:lnTo>
                  <a:lnTo>
                    <a:pt x="1738" y="172"/>
                  </a:lnTo>
                  <a:lnTo>
                    <a:pt x="1158" y="114"/>
                  </a:lnTo>
                  <a:lnTo>
                    <a:pt x="984" y="559"/>
                  </a:lnTo>
                  <a:lnTo>
                    <a:pt x="968" y="112"/>
                  </a:lnTo>
                  <a:lnTo>
                    <a:pt x="1158" y="114"/>
                  </a:lnTo>
                  <a:lnTo>
                    <a:pt x="988" y="98"/>
                  </a:lnTo>
                  <a:lnTo>
                    <a:pt x="1"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293674" y="3976381"/>
              <a:ext cx="25646" cy="61083"/>
            </a:xfrm>
            <a:custGeom>
              <a:avLst/>
              <a:gdLst/>
              <a:ahLst/>
              <a:cxnLst/>
              <a:rect l="l" t="t" r="r" b="b"/>
              <a:pathLst>
                <a:path w="190" h="448" extrusionOk="0">
                  <a:moveTo>
                    <a:pt x="0" y="0"/>
                  </a:moveTo>
                  <a:lnTo>
                    <a:pt x="16" y="447"/>
                  </a:lnTo>
                  <a:lnTo>
                    <a:pt x="190" y="2"/>
                  </a:lnTo>
                  <a:lnTo>
                    <a:pt x="0"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51655" y="3882442"/>
              <a:ext cx="114193" cy="159251"/>
            </a:xfrm>
            <a:custGeom>
              <a:avLst/>
              <a:gdLst/>
              <a:ahLst/>
              <a:cxnLst/>
              <a:rect l="l" t="t" r="r" b="b"/>
              <a:pathLst>
                <a:path w="846" h="1168" extrusionOk="0">
                  <a:moveTo>
                    <a:pt x="0" y="0"/>
                  </a:moveTo>
                  <a:lnTo>
                    <a:pt x="18" y="589"/>
                  </a:lnTo>
                  <a:lnTo>
                    <a:pt x="845" y="1168"/>
                  </a:lnTo>
                  <a:lnTo>
                    <a:pt x="826" y="577"/>
                  </a:lnTo>
                  <a:lnTo>
                    <a:pt x="0"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9" name="Google Shape;1009;p28"/>
          <p:cNvSpPr txBox="1">
            <a:spLocks noGrp="1"/>
          </p:cNvSpPr>
          <p:nvPr>
            <p:ph type="title"/>
          </p:nvPr>
        </p:nvSpPr>
        <p:spPr>
          <a:xfrm>
            <a:off x="-1032109" y="1138187"/>
            <a:ext cx="77040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County Process </a:t>
            </a:r>
            <a:r>
              <a:rPr lang="en" dirty="0">
                <a:solidFill>
                  <a:schemeClr val="accent5"/>
                </a:solidFill>
              </a:rPr>
              <a:t>Examples</a:t>
            </a:r>
            <a:endParaRPr dirty="0">
              <a:solidFill>
                <a:schemeClr val="accent5"/>
              </a:solidFill>
            </a:endParaRPr>
          </a:p>
        </p:txBody>
      </p:sp>
      <p:sp>
        <p:nvSpPr>
          <p:cNvPr id="1011" name="Google Shape;1011;p28"/>
          <p:cNvSpPr txBox="1">
            <a:spLocks noGrp="1"/>
          </p:cNvSpPr>
          <p:nvPr>
            <p:ph type="subTitle" idx="7"/>
          </p:nvPr>
        </p:nvSpPr>
        <p:spPr>
          <a:xfrm>
            <a:off x="107101" y="868117"/>
            <a:ext cx="5739265" cy="3569978"/>
          </a:xfrm>
          <a:prstGeom prst="rect">
            <a:avLst/>
          </a:prstGeom>
        </p:spPr>
        <p:txBody>
          <a:bodyPr spcFirstLastPara="1" wrap="square" lIns="91425" tIns="91425" rIns="91425" bIns="91425" anchor="b" anchorCtr="0">
            <a:noAutofit/>
          </a:bodyPr>
          <a:lstStyle/>
          <a:p>
            <a:pPr marL="342900" indent="-342900">
              <a:buFont typeface="+mj-lt"/>
              <a:buAutoNum type="arabicPeriod"/>
            </a:pPr>
            <a:r>
              <a:rPr lang="en-US" sz="1400" dirty="0"/>
              <a:t>Count the pages while the carrier is there and have them enter the number. </a:t>
            </a:r>
            <a:r>
              <a:rPr lang="en-US" sz="1400" b="1" dirty="0"/>
              <a:t>Pro Tip: look at front and back. </a:t>
            </a:r>
          </a:p>
          <a:p>
            <a:pPr marL="342900" indent="-342900">
              <a:buFont typeface="+mj-lt"/>
              <a:buAutoNum type="arabicPeriod"/>
            </a:pPr>
            <a:r>
              <a:rPr lang="en-US" sz="1400" dirty="0"/>
              <a:t>File stamp each page.</a:t>
            </a:r>
          </a:p>
          <a:p>
            <a:pPr marL="342900" indent="-342900">
              <a:buFont typeface="+mj-lt"/>
              <a:buAutoNum type="arabicPeriod"/>
            </a:pPr>
            <a:r>
              <a:rPr lang="en-US" sz="1400" dirty="0"/>
              <a:t>Carrier completes form. </a:t>
            </a:r>
          </a:p>
          <a:p>
            <a:pPr marL="342900" indent="-342900">
              <a:buFont typeface="+mj-lt"/>
              <a:buAutoNum type="arabicPeriod"/>
            </a:pPr>
            <a:r>
              <a:rPr lang="en-US" sz="1400" dirty="0"/>
              <a:t>Once verification is complete, carrier is called to retrieve petitions.</a:t>
            </a:r>
          </a:p>
          <a:p>
            <a:pPr marL="342900" indent="-342900">
              <a:buFont typeface="+mj-lt"/>
              <a:buAutoNum type="arabicPeriod"/>
            </a:pPr>
            <a:r>
              <a:rPr lang="en-US" sz="1400" dirty="0"/>
              <a:t>When carrier arrives, do a second verification count, enter it on the form and have the carrier sign. </a:t>
            </a:r>
          </a:p>
          <a:p>
            <a:pPr marL="342900" indent="-342900">
              <a:buFont typeface="+mj-lt"/>
              <a:buAutoNum type="arabicPeriod"/>
            </a:pPr>
            <a:r>
              <a:rPr lang="en-US" sz="1400" dirty="0"/>
              <a:t>Copies of all form and filed stamped petitions are then kept for future reference. This includes petitions filed with the state. </a:t>
            </a:r>
          </a:p>
          <a:p>
            <a:pPr marL="0" lvl="0" indent="0" algn="l" rtl="0">
              <a:spcBef>
                <a:spcPts val="0"/>
              </a:spcBef>
              <a:spcAft>
                <a:spcPts val="0"/>
              </a:spcAft>
              <a:buNone/>
            </a:pPr>
            <a:endParaRPr dirty="0"/>
          </a:p>
        </p:txBody>
      </p:sp>
      <p:grpSp>
        <p:nvGrpSpPr>
          <p:cNvPr id="1016" name="Google Shape;1016;p28"/>
          <p:cNvGrpSpPr/>
          <p:nvPr/>
        </p:nvGrpSpPr>
        <p:grpSpPr>
          <a:xfrm>
            <a:off x="362218" y="300509"/>
            <a:ext cx="1225797" cy="572701"/>
            <a:chOff x="51655" y="3808136"/>
            <a:chExt cx="699736" cy="263687"/>
          </a:xfrm>
        </p:grpSpPr>
        <p:sp>
          <p:nvSpPr>
            <p:cNvPr id="1017" name="Google Shape;1017;p28"/>
            <p:cNvSpPr/>
            <p:nvPr/>
          </p:nvSpPr>
          <p:spPr>
            <a:xfrm>
              <a:off x="397608" y="3973518"/>
              <a:ext cx="133090" cy="91624"/>
            </a:xfrm>
            <a:custGeom>
              <a:avLst/>
              <a:gdLst/>
              <a:ahLst/>
              <a:cxnLst/>
              <a:rect l="l" t="t" r="r" b="b"/>
              <a:pathLst>
                <a:path w="986" h="672" extrusionOk="0">
                  <a:moveTo>
                    <a:pt x="968" y="0"/>
                  </a:moveTo>
                  <a:lnTo>
                    <a:pt x="0" y="81"/>
                  </a:lnTo>
                  <a:lnTo>
                    <a:pt x="18" y="672"/>
                  </a:lnTo>
                  <a:lnTo>
                    <a:pt x="985" y="589"/>
                  </a:lnTo>
                  <a:lnTo>
                    <a:pt x="968"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a:off x="51655" y="3808136"/>
              <a:ext cx="697442" cy="183384"/>
            </a:xfrm>
            <a:custGeom>
              <a:avLst/>
              <a:gdLst/>
              <a:ahLst/>
              <a:cxnLst/>
              <a:rect l="l" t="t" r="r" b="b"/>
              <a:pathLst>
                <a:path w="5167" h="1345" extrusionOk="0">
                  <a:moveTo>
                    <a:pt x="3254" y="0"/>
                  </a:moveTo>
                  <a:lnTo>
                    <a:pt x="1218" y="63"/>
                  </a:lnTo>
                  <a:lnTo>
                    <a:pt x="0" y="545"/>
                  </a:lnTo>
                  <a:lnTo>
                    <a:pt x="826" y="1122"/>
                  </a:lnTo>
                  <a:lnTo>
                    <a:pt x="1813" y="1220"/>
                  </a:lnTo>
                  <a:lnTo>
                    <a:pt x="2230" y="926"/>
                  </a:lnTo>
                  <a:lnTo>
                    <a:pt x="1983" y="1236"/>
                  </a:lnTo>
                  <a:lnTo>
                    <a:pt x="2563" y="1294"/>
                  </a:lnTo>
                  <a:lnTo>
                    <a:pt x="3531" y="1213"/>
                  </a:lnTo>
                  <a:lnTo>
                    <a:pt x="3923" y="1345"/>
                  </a:lnTo>
                  <a:lnTo>
                    <a:pt x="4553" y="1182"/>
                  </a:lnTo>
                  <a:lnTo>
                    <a:pt x="5166" y="496"/>
                  </a:lnTo>
                  <a:lnTo>
                    <a:pt x="32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9" name="Google Shape;1019;p28"/>
            <p:cNvSpPr/>
            <p:nvPr/>
          </p:nvSpPr>
          <p:spPr>
            <a:xfrm>
              <a:off x="296239" y="3934252"/>
              <a:ext cx="56422" cy="42540"/>
            </a:xfrm>
            <a:custGeom>
              <a:avLst/>
              <a:gdLst/>
              <a:ahLst/>
              <a:cxnLst/>
              <a:rect l="l" t="t" r="r" b="b"/>
              <a:pathLst>
                <a:path w="418" h="312" extrusionOk="0">
                  <a:moveTo>
                    <a:pt x="418" y="1"/>
                  </a:moveTo>
                  <a:lnTo>
                    <a:pt x="1" y="295"/>
                  </a:lnTo>
                  <a:lnTo>
                    <a:pt x="171" y="311"/>
                  </a:lnTo>
                  <a:lnTo>
                    <a:pt x="418" y="1"/>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8"/>
            <p:cNvSpPr/>
            <p:nvPr/>
          </p:nvSpPr>
          <p:spPr>
            <a:xfrm>
              <a:off x="666083" y="3875761"/>
              <a:ext cx="85307" cy="173840"/>
            </a:xfrm>
            <a:custGeom>
              <a:avLst/>
              <a:gdLst/>
              <a:ahLst/>
              <a:cxnLst/>
              <a:rect l="l" t="t" r="r" b="b"/>
              <a:pathLst>
                <a:path w="632" h="1275" extrusionOk="0">
                  <a:moveTo>
                    <a:pt x="614" y="0"/>
                  </a:moveTo>
                  <a:lnTo>
                    <a:pt x="1" y="686"/>
                  </a:lnTo>
                  <a:lnTo>
                    <a:pt x="20" y="1275"/>
                  </a:lnTo>
                  <a:lnTo>
                    <a:pt x="632" y="589"/>
                  </a:lnTo>
                  <a:lnTo>
                    <a:pt x="614"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581181" y="3969155"/>
              <a:ext cx="87737" cy="102668"/>
            </a:xfrm>
            <a:custGeom>
              <a:avLst/>
              <a:gdLst/>
              <a:ahLst/>
              <a:cxnLst/>
              <a:rect l="l" t="t" r="r" b="b"/>
              <a:pathLst>
                <a:path w="650" h="753" extrusionOk="0">
                  <a:moveTo>
                    <a:pt x="630" y="1"/>
                  </a:moveTo>
                  <a:lnTo>
                    <a:pt x="0" y="164"/>
                  </a:lnTo>
                  <a:lnTo>
                    <a:pt x="20" y="753"/>
                  </a:lnTo>
                  <a:lnTo>
                    <a:pt x="649" y="590"/>
                  </a:lnTo>
                  <a:lnTo>
                    <a:pt x="630" y="1"/>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528134" y="3973518"/>
              <a:ext cx="55747" cy="98305"/>
            </a:xfrm>
            <a:custGeom>
              <a:avLst/>
              <a:gdLst/>
              <a:ahLst/>
              <a:cxnLst/>
              <a:rect l="l" t="t" r="r" b="b"/>
              <a:pathLst>
                <a:path w="413" h="721" extrusionOk="0">
                  <a:moveTo>
                    <a:pt x="1" y="0"/>
                  </a:moveTo>
                  <a:lnTo>
                    <a:pt x="18" y="589"/>
                  </a:lnTo>
                  <a:lnTo>
                    <a:pt x="413" y="721"/>
                  </a:lnTo>
                  <a:lnTo>
                    <a:pt x="393" y="132"/>
                  </a:lnTo>
                  <a:lnTo>
                    <a:pt x="1"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163013" y="3961111"/>
              <a:ext cx="237025" cy="104031"/>
            </a:xfrm>
            <a:custGeom>
              <a:avLst/>
              <a:gdLst/>
              <a:ahLst/>
              <a:cxnLst/>
              <a:rect l="l" t="t" r="r" b="b"/>
              <a:pathLst>
                <a:path w="1756" h="763" extrusionOk="0">
                  <a:moveTo>
                    <a:pt x="1" y="0"/>
                  </a:moveTo>
                  <a:lnTo>
                    <a:pt x="20" y="591"/>
                  </a:lnTo>
                  <a:lnTo>
                    <a:pt x="1756" y="763"/>
                  </a:lnTo>
                  <a:lnTo>
                    <a:pt x="1738" y="172"/>
                  </a:lnTo>
                  <a:lnTo>
                    <a:pt x="1158" y="114"/>
                  </a:lnTo>
                  <a:lnTo>
                    <a:pt x="984" y="559"/>
                  </a:lnTo>
                  <a:lnTo>
                    <a:pt x="968" y="112"/>
                  </a:lnTo>
                  <a:lnTo>
                    <a:pt x="1158" y="114"/>
                  </a:lnTo>
                  <a:lnTo>
                    <a:pt x="988" y="98"/>
                  </a:lnTo>
                  <a:lnTo>
                    <a:pt x="1"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8"/>
            <p:cNvSpPr/>
            <p:nvPr/>
          </p:nvSpPr>
          <p:spPr>
            <a:xfrm>
              <a:off x="293674" y="3976381"/>
              <a:ext cx="25646" cy="61083"/>
            </a:xfrm>
            <a:custGeom>
              <a:avLst/>
              <a:gdLst/>
              <a:ahLst/>
              <a:cxnLst/>
              <a:rect l="l" t="t" r="r" b="b"/>
              <a:pathLst>
                <a:path w="190" h="448" extrusionOk="0">
                  <a:moveTo>
                    <a:pt x="0" y="0"/>
                  </a:moveTo>
                  <a:lnTo>
                    <a:pt x="16" y="447"/>
                  </a:lnTo>
                  <a:lnTo>
                    <a:pt x="190" y="2"/>
                  </a:lnTo>
                  <a:lnTo>
                    <a:pt x="0"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51655" y="3882442"/>
              <a:ext cx="114193" cy="159251"/>
            </a:xfrm>
            <a:custGeom>
              <a:avLst/>
              <a:gdLst/>
              <a:ahLst/>
              <a:cxnLst/>
              <a:rect l="l" t="t" r="r" b="b"/>
              <a:pathLst>
                <a:path w="846" h="1168" extrusionOk="0">
                  <a:moveTo>
                    <a:pt x="0" y="0"/>
                  </a:moveTo>
                  <a:lnTo>
                    <a:pt x="18" y="589"/>
                  </a:lnTo>
                  <a:lnTo>
                    <a:pt x="845" y="1168"/>
                  </a:lnTo>
                  <a:lnTo>
                    <a:pt x="826" y="577"/>
                  </a:lnTo>
                  <a:lnTo>
                    <a:pt x="0"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6" name="Picture 25">
            <a:extLst>
              <a:ext uri="{FF2B5EF4-FFF2-40B4-BE49-F238E27FC236}">
                <a16:creationId xmlns:a16="http://schemas.microsoft.com/office/drawing/2014/main" id="{9ABFD983-AD6B-D3B3-E794-1A194AA38E74}"/>
              </a:ext>
            </a:extLst>
          </p:cNvPr>
          <p:cNvPicPr>
            <a:picLocks noChangeAspect="1"/>
          </p:cNvPicPr>
          <p:nvPr/>
        </p:nvPicPr>
        <p:blipFill rotWithShape="1">
          <a:blip r:embed="rId3"/>
          <a:srcRect l="7864" r="15942" b="17303"/>
          <a:stretch/>
        </p:blipFill>
        <p:spPr>
          <a:xfrm>
            <a:off x="6053738" y="873210"/>
            <a:ext cx="2978932" cy="418411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grpSp>
        <p:nvGrpSpPr>
          <p:cNvPr id="979" name="Google Shape;979;p28"/>
          <p:cNvGrpSpPr/>
          <p:nvPr/>
        </p:nvGrpSpPr>
        <p:grpSpPr>
          <a:xfrm>
            <a:off x="7811101" y="4494921"/>
            <a:ext cx="1225797" cy="572701"/>
            <a:chOff x="51655" y="3808136"/>
            <a:chExt cx="699736" cy="263687"/>
          </a:xfrm>
        </p:grpSpPr>
        <p:sp>
          <p:nvSpPr>
            <p:cNvPr id="980" name="Google Shape;980;p28"/>
            <p:cNvSpPr/>
            <p:nvPr/>
          </p:nvSpPr>
          <p:spPr>
            <a:xfrm>
              <a:off x="397608" y="3973518"/>
              <a:ext cx="133090" cy="91624"/>
            </a:xfrm>
            <a:custGeom>
              <a:avLst/>
              <a:gdLst/>
              <a:ahLst/>
              <a:cxnLst/>
              <a:rect l="l" t="t" r="r" b="b"/>
              <a:pathLst>
                <a:path w="986" h="672" extrusionOk="0">
                  <a:moveTo>
                    <a:pt x="968" y="0"/>
                  </a:moveTo>
                  <a:lnTo>
                    <a:pt x="0" y="81"/>
                  </a:lnTo>
                  <a:lnTo>
                    <a:pt x="18" y="672"/>
                  </a:lnTo>
                  <a:lnTo>
                    <a:pt x="985" y="589"/>
                  </a:lnTo>
                  <a:lnTo>
                    <a:pt x="968"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8"/>
            <p:cNvSpPr/>
            <p:nvPr/>
          </p:nvSpPr>
          <p:spPr>
            <a:xfrm>
              <a:off x="51655" y="3808136"/>
              <a:ext cx="697442" cy="183384"/>
            </a:xfrm>
            <a:custGeom>
              <a:avLst/>
              <a:gdLst/>
              <a:ahLst/>
              <a:cxnLst/>
              <a:rect l="l" t="t" r="r" b="b"/>
              <a:pathLst>
                <a:path w="5167" h="1345" extrusionOk="0">
                  <a:moveTo>
                    <a:pt x="3254" y="0"/>
                  </a:moveTo>
                  <a:lnTo>
                    <a:pt x="1218" y="63"/>
                  </a:lnTo>
                  <a:lnTo>
                    <a:pt x="0" y="545"/>
                  </a:lnTo>
                  <a:lnTo>
                    <a:pt x="826" y="1122"/>
                  </a:lnTo>
                  <a:lnTo>
                    <a:pt x="1813" y="1220"/>
                  </a:lnTo>
                  <a:lnTo>
                    <a:pt x="2230" y="926"/>
                  </a:lnTo>
                  <a:lnTo>
                    <a:pt x="1983" y="1236"/>
                  </a:lnTo>
                  <a:lnTo>
                    <a:pt x="2563" y="1294"/>
                  </a:lnTo>
                  <a:lnTo>
                    <a:pt x="3531" y="1213"/>
                  </a:lnTo>
                  <a:lnTo>
                    <a:pt x="3923" y="1345"/>
                  </a:lnTo>
                  <a:lnTo>
                    <a:pt x="4553" y="1182"/>
                  </a:lnTo>
                  <a:lnTo>
                    <a:pt x="5166" y="496"/>
                  </a:lnTo>
                  <a:lnTo>
                    <a:pt x="32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8"/>
            <p:cNvSpPr/>
            <p:nvPr/>
          </p:nvSpPr>
          <p:spPr>
            <a:xfrm>
              <a:off x="296239" y="3934252"/>
              <a:ext cx="56422" cy="42540"/>
            </a:xfrm>
            <a:custGeom>
              <a:avLst/>
              <a:gdLst/>
              <a:ahLst/>
              <a:cxnLst/>
              <a:rect l="l" t="t" r="r" b="b"/>
              <a:pathLst>
                <a:path w="418" h="312" extrusionOk="0">
                  <a:moveTo>
                    <a:pt x="418" y="1"/>
                  </a:moveTo>
                  <a:lnTo>
                    <a:pt x="1" y="295"/>
                  </a:lnTo>
                  <a:lnTo>
                    <a:pt x="171" y="311"/>
                  </a:lnTo>
                  <a:lnTo>
                    <a:pt x="418" y="1"/>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8"/>
            <p:cNvSpPr/>
            <p:nvPr/>
          </p:nvSpPr>
          <p:spPr>
            <a:xfrm>
              <a:off x="666083" y="3875761"/>
              <a:ext cx="85307" cy="173840"/>
            </a:xfrm>
            <a:custGeom>
              <a:avLst/>
              <a:gdLst/>
              <a:ahLst/>
              <a:cxnLst/>
              <a:rect l="l" t="t" r="r" b="b"/>
              <a:pathLst>
                <a:path w="632" h="1275" extrusionOk="0">
                  <a:moveTo>
                    <a:pt x="614" y="0"/>
                  </a:moveTo>
                  <a:lnTo>
                    <a:pt x="1" y="686"/>
                  </a:lnTo>
                  <a:lnTo>
                    <a:pt x="20" y="1275"/>
                  </a:lnTo>
                  <a:lnTo>
                    <a:pt x="632" y="589"/>
                  </a:lnTo>
                  <a:lnTo>
                    <a:pt x="614"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8"/>
            <p:cNvSpPr/>
            <p:nvPr/>
          </p:nvSpPr>
          <p:spPr>
            <a:xfrm>
              <a:off x="581181" y="3969155"/>
              <a:ext cx="87737" cy="102668"/>
            </a:xfrm>
            <a:custGeom>
              <a:avLst/>
              <a:gdLst/>
              <a:ahLst/>
              <a:cxnLst/>
              <a:rect l="l" t="t" r="r" b="b"/>
              <a:pathLst>
                <a:path w="650" h="753" extrusionOk="0">
                  <a:moveTo>
                    <a:pt x="630" y="1"/>
                  </a:moveTo>
                  <a:lnTo>
                    <a:pt x="0" y="164"/>
                  </a:lnTo>
                  <a:lnTo>
                    <a:pt x="20" y="753"/>
                  </a:lnTo>
                  <a:lnTo>
                    <a:pt x="649" y="590"/>
                  </a:lnTo>
                  <a:lnTo>
                    <a:pt x="630" y="1"/>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8"/>
            <p:cNvSpPr/>
            <p:nvPr/>
          </p:nvSpPr>
          <p:spPr>
            <a:xfrm>
              <a:off x="528134" y="3973518"/>
              <a:ext cx="55747" cy="98305"/>
            </a:xfrm>
            <a:custGeom>
              <a:avLst/>
              <a:gdLst/>
              <a:ahLst/>
              <a:cxnLst/>
              <a:rect l="l" t="t" r="r" b="b"/>
              <a:pathLst>
                <a:path w="413" h="721" extrusionOk="0">
                  <a:moveTo>
                    <a:pt x="1" y="0"/>
                  </a:moveTo>
                  <a:lnTo>
                    <a:pt x="18" y="589"/>
                  </a:lnTo>
                  <a:lnTo>
                    <a:pt x="413" y="721"/>
                  </a:lnTo>
                  <a:lnTo>
                    <a:pt x="393" y="132"/>
                  </a:lnTo>
                  <a:lnTo>
                    <a:pt x="1"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8"/>
            <p:cNvSpPr/>
            <p:nvPr/>
          </p:nvSpPr>
          <p:spPr>
            <a:xfrm>
              <a:off x="163013" y="3961111"/>
              <a:ext cx="237025" cy="104031"/>
            </a:xfrm>
            <a:custGeom>
              <a:avLst/>
              <a:gdLst/>
              <a:ahLst/>
              <a:cxnLst/>
              <a:rect l="l" t="t" r="r" b="b"/>
              <a:pathLst>
                <a:path w="1756" h="763" extrusionOk="0">
                  <a:moveTo>
                    <a:pt x="1" y="0"/>
                  </a:moveTo>
                  <a:lnTo>
                    <a:pt x="20" y="591"/>
                  </a:lnTo>
                  <a:lnTo>
                    <a:pt x="1756" y="763"/>
                  </a:lnTo>
                  <a:lnTo>
                    <a:pt x="1738" y="172"/>
                  </a:lnTo>
                  <a:lnTo>
                    <a:pt x="1158" y="114"/>
                  </a:lnTo>
                  <a:lnTo>
                    <a:pt x="984" y="559"/>
                  </a:lnTo>
                  <a:lnTo>
                    <a:pt x="968" y="112"/>
                  </a:lnTo>
                  <a:lnTo>
                    <a:pt x="1158" y="114"/>
                  </a:lnTo>
                  <a:lnTo>
                    <a:pt x="988" y="98"/>
                  </a:lnTo>
                  <a:lnTo>
                    <a:pt x="1"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8"/>
            <p:cNvSpPr/>
            <p:nvPr/>
          </p:nvSpPr>
          <p:spPr>
            <a:xfrm>
              <a:off x="293674" y="3976381"/>
              <a:ext cx="25646" cy="61083"/>
            </a:xfrm>
            <a:custGeom>
              <a:avLst/>
              <a:gdLst/>
              <a:ahLst/>
              <a:cxnLst/>
              <a:rect l="l" t="t" r="r" b="b"/>
              <a:pathLst>
                <a:path w="190" h="448" extrusionOk="0">
                  <a:moveTo>
                    <a:pt x="0" y="0"/>
                  </a:moveTo>
                  <a:lnTo>
                    <a:pt x="16" y="447"/>
                  </a:lnTo>
                  <a:lnTo>
                    <a:pt x="190" y="2"/>
                  </a:lnTo>
                  <a:lnTo>
                    <a:pt x="0"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51655" y="3882442"/>
              <a:ext cx="114193" cy="159251"/>
            </a:xfrm>
            <a:custGeom>
              <a:avLst/>
              <a:gdLst/>
              <a:ahLst/>
              <a:cxnLst/>
              <a:rect l="l" t="t" r="r" b="b"/>
              <a:pathLst>
                <a:path w="846" h="1168" extrusionOk="0">
                  <a:moveTo>
                    <a:pt x="0" y="0"/>
                  </a:moveTo>
                  <a:lnTo>
                    <a:pt x="18" y="589"/>
                  </a:lnTo>
                  <a:lnTo>
                    <a:pt x="845" y="1168"/>
                  </a:lnTo>
                  <a:lnTo>
                    <a:pt x="826" y="577"/>
                  </a:lnTo>
                  <a:lnTo>
                    <a:pt x="0"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9" name="Google Shape;989;p28"/>
          <p:cNvGrpSpPr/>
          <p:nvPr/>
        </p:nvGrpSpPr>
        <p:grpSpPr>
          <a:xfrm>
            <a:off x="107101" y="4274010"/>
            <a:ext cx="1225797" cy="572701"/>
            <a:chOff x="51655" y="3808136"/>
            <a:chExt cx="699736" cy="263687"/>
          </a:xfrm>
        </p:grpSpPr>
        <p:sp>
          <p:nvSpPr>
            <p:cNvPr id="990" name="Google Shape;990;p28"/>
            <p:cNvSpPr/>
            <p:nvPr/>
          </p:nvSpPr>
          <p:spPr>
            <a:xfrm>
              <a:off x="397608" y="3973518"/>
              <a:ext cx="133090" cy="91624"/>
            </a:xfrm>
            <a:custGeom>
              <a:avLst/>
              <a:gdLst/>
              <a:ahLst/>
              <a:cxnLst/>
              <a:rect l="l" t="t" r="r" b="b"/>
              <a:pathLst>
                <a:path w="986" h="672" extrusionOk="0">
                  <a:moveTo>
                    <a:pt x="968" y="0"/>
                  </a:moveTo>
                  <a:lnTo>
                    <a:pt x="0" y="81"/>
                  </a:lnTo>
                  <a:lnTo>
                    <a:pt x="18" y="672"/>
                  </a:lnTo>
                  <a:lnTo>
                    <a:pt x="985" y="589"/>
                  </a:lnTo>
                  <a:lnTo>
                    <a:pt x="968"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a:off x="51655" y="3808136"/>
              <a:ext cx="697442" cy="183384"/>
            </a:xfrm>
            <a:custGeom>
              <a:avLst/>
              <a:gdLst/>
              <a:ahLst/>
              <a:cxnLst/>
              <a:rect l="l" t="t" r="r" b="b"/>
              <a:pathLst>
                <a:path w="5167" h="1345" extrusionOk="0">
                  <a:moveTo>
                    <a:pt x="3254" y="0"/>
                  </a:moveTo>
                  <a:lnTo>
                    <a:pt x="1218" y="63"/>
                  </a:lnTo>
                  <a:lnTo>
                    <a:pt x="0" y="545"/>
                  </a:lnTo>
                  <a:lnTo>
                    <a:pt x="826" y="1122"/>
                  </a:lnTo>
                  <a:lnTo>
                    <a:pt x="1813" y="1220"/>
                  </a:lnTo>
                  <a:lnTo>
                    <a:pt x="2230" y="926"/>
                  </a:lnTo>
                  <a:lnTo>
                    <a:pt x="1983" y="1236"/>
                  </a:lnTo>
                  <a:lnTo>
                    <a:pt x="2563" y="1294"/>
                  </a:lnTo>
                  <a:lnTo>
                    <a:pt x="3531" y="1213"/>
                  </a:lnTo>
                  <a:lnTo>
                    <a:pt x="3923" y="1345"/>
                  </a:lnTo>
                  <a:lnTo>
                    <a:pt x="4553" y="1182"/>
                  </a:lnTo>
                  <a:lnTo>
                    <a:pt x="5166" y="496"/>
                  </a:lnTo>
                  <a:lnTo>
                    <a:pt x="32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8"/>
            <p:cNvSpPr/>
            <p:nvPr/>
          </p:nvSpPr>
          <p:spPr>
            <a:xfrm>
              <a:off x="296239" y="3934252"/>
              <a:ext cx="56422" cy="42540"/>
            </a:xfrm>
            <a:custGeom>
              <a:avLst/>
              <a:gdLst/>
              <a:ahLst/>
              <a:cxnLst/>
              <a:rect l="l" t="t" r="r" b="b"/>
              <a:pathLst>
                <a:path w="418" h="312" extrusionOk="0">
                  <a:moveTo>
                    <a:pt x="418" y="1"/>
                  </a:moveTo>
                  <a:lnTo>
                    <a:pt x="1" y="295"/>
                  </a:lnTo>
                  <a:lnTo>
                    <a:pt x="171" y="311"/>
                  </a:lnTo>
                  <a:lnTo>
                    <a:pt x="418" y="1"/>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8"/>
            <p:cNvSpPr/>
            <p:nvPr/>
          </p:nvSpPr>
          <p:spPr>
            <a:xfrm>
              <a:off x="666083" y="3875761"/>
              <a:ext cx="85307" cy="173840"/>
            </a:xfrm>
            <a:custGeom>
              <a:avLst/>
              <a:gdLst/>
              <a:ahLst/>
              <a:cxnLst/>
              <a:rect l="l" t="t" r="r" b="b"/>
              <a:pathLst>
                <a:path w="632" h="1275" extrusionOk="0">
                  <a:moveTo>
                    <a:pt x="614" y="0"/>
                  </a:moveTo>
                  <a:lnTo>
                    <a:pt x="1" y="686"/>
                  </a:lnTo>
                  <a:lnTo>
                    <a:pt x="20" y="1275"/>
                  </a:lnTo>
                  <a:lnTo>
                    <a:pt x="632" y="589"/>
                  </a:lnTo>
                  <a:lnTo>
                    <a:pt x="614"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581181" y="3969155"/>
              <a:ext cx="87737" cy="102668"/>
            </a:xfrm>
            <a:custGeom>
              <a:avLst/>
              <a:gdLst/>
              <a:ahLst/>
              <a:cxnLst/>
              <a:rect l="l" t="t" r="r" b="b"/>
              <a:pathLst>
                <a:path w="650" h="753" extrusionOk="0">
                  <a:moveTo>
                    <a:pt x="630" y="1"/>
                  </a:moveTo>
                  <a:lnTo>
                    <a:pt x="0" y="164"/>
                  </a:lnTo>
                  <a:lnTo>
                    <a:pt x="20" y="753"/>
                  </a:lnTo>
                  <a:lnTo>
                    <a:pt x="649" y="590"/>
                  </a:lnTo>
                  <a:lnTo>
                    <a:pt x="630" y="1"/>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528134" y="3973518"/>
              <a:ext cx="55747" cy="98305"/>
            </a:xfrm>
            <a:custGeom>
              <a:avLst/>
              <a:gdLst/>
              <a:ahLst/>
              <a:cxnLst/>
              <a:rect l="l" t="t" r="r" b="b"/>
              <a:pathLst>
                <a:path w="413" h="721" extrusionOk="0">
                  <a:moveTo>
                    <a:pt x="1" y="0"/>
                  </a:moveTo>
                  <a:lnTo>
                    <a:pt x="18" y="589"/>
                  </a:lnTo>
                  <a:lnTo>
                    <a:pt x="413" y="721"/>
                  </a:lnTo>
                  <a:lnTo>
                    <a:pt x="393" y="132"/>
                  </a:lnTo>
                  <a:lnTo>
                    <a:pt x="1"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163013" y="3961111"/>
              <a:ext cx="237025" cy="104031"/>
            </a:xfrm>
            <a:custGeom>
              <a:avLst/>
              <a:gdLst/>
              <a:ahLst/>
              <a:cxnLst/>
              <a:rect l="l" t="t" r="r" b="b"/>
              <a:pathLst>
                <a:path w="1756" h="763" extrusionOk="0">
                  <a:moveTo>
                    <a:pt x="1" y="0"/>
                  </a:moveTo>
                  <a:lnTo>
                    <a:pt x="20" y="591"/>
                  </a:lnTo>
                  <a:lnTo>
                    <a:pt x="1756" y="763"/>
                  </a:lnTo>
                  <a:lnTo>
                    <a:pt x="1738" y="172"/>
                  </a:lnTo>
                  <a:lnTo>
                    <a:pt x="1158" y="114"/>
                  </a:lnTo>
                  <a:lnTo>
                    <a:pt x="984" y="559"/>
                  </a:lnTo>
                  <a:lnTo>
                    <a:pt x="968" y="112"/>
                  </a:lnTo>
                  <a:lnTo>
                    <a:pt x="1158" y="114"/>
                  </a:lnTo>
                  <a:lnTo>
                    <a:pt x="988" y="98"/>
                  </a:lnTo>
                  <a:lnTo>
                    <a:pt x="1"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293674" y="3976381"/>
              <a:ext cx="25646" cy="61083"/>
            </a:xfrm>
            <a:custGeom>
              <a:avLst/>
              <a:gdLst/>
              <a:ahLst/>
              <a:cxnLst/>
              <a:rect l="l" t="t" r="r" b="b"/>
              <a:pathLst>
                <a:path w="190" h="448" extrusionOk="0">
                  <a:moveTo>
                    <a:pt x="0" y="0"/>
                  </a:moveTo>
                  <a:lnTo>
                    <a:pt x="16" y="447"/>
                  </a:lnTo>
                  <a:lnTo>
                    <a:pt x="190" y="2"/>
                  </a:lnTo>
                  <a:lnTo>
                    <a:pt x="0"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51655" y="3882442"/>
              <a:ext cx="114193" cy="159251"/>
            </a:xfrm>
            <a:custGeom>
              <a:avLst/>
              <a:gdLst/>
              <a:ahLst/>
              <a:cxnLst/>
              <a:rect l="l" t="t" r="r" b="b"/>
              <a:pathLst>
                <a:path w="846" h="1168" extrusionOk="0">
                  <a:moveTo>
                    <a:pt x="0" y="0"/>
                  </a:moveTo>
                  <a:lnTo>
                    <a:pt x="18" y="589"/>
                  </a:lnTo>
                  <a:lnTo>
                    <a:pt x="845" y="1168"/>
                  </a:lnTo>
                  <a:lnTo>
                    <a:pt x="826" y="577"/>
                  </a:lnTo>
                  <a:lnTo>
                    <a:pt x="0"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9" name="Google Shape;1009;p28"/>
          <p:cNvSpPr txBox="1">
            <a:spLocks noGrp="1"/>
          </p:cNvSpPr>
          <p:nvPr>
            <p:ph type="title"/>
          </p:nvPr>
        </p:nvSpPr>
        <p:spPr>
          <a:xfrm>
            <a:off x="720000" y="445025"/>
            <a:ext cx="77040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Hamilton County </a:t>
            </a:r>
            <a:r>
              <a:rPr lang="en" dirty="0">
                <a:solidFill>
                  <a:schemeClr val="accent5"/>
                </a:solidFill>
              </a:rPr>
              <a:t>Examples</a:t>
            </a:r>
            <a:endParaRPr dirty="0">
              <a:solidFill>
                <a:schemeClr val="accent5"/>
              </a:solidFill>
            </a:endParaRPr>
          </a:p>
        </p:txBody>
      </p:sp>
      <p:sp>
        <p:nvSpPr>
          <p:cNvPr id="1011" name="Google Shape;1011;p28"/>
          <p:cNvSpPr txBox="1">
            <a:spLocks noGrp="1"/>
          </p:cNvSpPr>
          <p:nvPr>
            <p:ph type="subTitle" idx="7"/>
          </p:nvPr>
        </p:nvSpPr>
        <p:spPr>
          <a:xfrm>
            <a:off x="302178" y="1015989"/>
            <a:ext cx="4972647" cy="3045417"/>
          </a:xfrm>
          <a:prstGeom prst="rect">
            <a:avLst/>
          </a:prstGeom>
        </p:spPr>
        <p:txBody>
          <a:bodyPr spcFirstLastPara="1" wrap="square" lIns="91425" tIns="91425" rIns="91425" bIns="91425" anchor="b" anchorCtr="0">
            <a:noAutofit/>
          </a:bodyPr>
          <a:lstStyle/>
          <a:p>
            <a:pPr marL="257175" indent="-257175">
              <a:buAutoNum type="arabicPeriod"/>
            </a:pPr>
            <a:r>
              <a:rPr lang="en-US" sz="1400" dirty="0"/>
              <a:t>First come, first serve basis</a:t>
            </a:r>
          </a:p>
          <a:p>
            <a:pPr marL="257175" indent="-257175">
              <a:buAutoNum type="arabicPeriod"/>
            </a:pPr>
            <a:r>
              <a:rPr lang="en-US" sz="1400" dirty="0"/>
              <a:t>Petition carrier completes the form. </a:t>
            </a:r>
          </a:p>
          <a:p>
            <a:pPr marL="257175" indent="-257175">
              <a:buAutoNum type="arabicPeriod"/>
            </a:pPr>
            <a:r>
              <a:rPr lang="en-US" sz="1400" dirty="0"/>
              <a:t>Count the pages twice while carrier is there. </a:t>
            </a:r>
          </a:p>
          <a:p>
            <a:pPr marL="257175" indent="-257175">
              <a:buAutoNum type="arabicPeriod"/>
            </a:pPr>
            <a:r>
              <a:rPr lang="en-US" sz="1400" dirty="0"/>
              <a:t>Time stamp each page</a:t>
            </a:r>
          </a:p>
          <a:p>
            <a:pPr marL="257175" indent="-257175">
              <a:buAutoNum type="arabicPeriod"/>
            </a:pPr>
            <a:r>
              <a:rPr lang="en-US" sz="1400" dirty="0"/>
              <a:t>County does required daily work (registrations and cancellations) before petition processing. </a:t>
            </a:r>
          </a:p>
          <a:p>
            <a:pPr marL="257175" indent="-257175">
              <a:buAutoNum type="arabicPeriod"/>
            </a:pPr>
            <a:r>
              <a:rPr lang="en-US" sz="1400" dirty="0"/>
              <a:t>Make copies of petitions</a:t>
            </a:r>
          </a:p>
          <a:p>
            <a:pPr marL="257175" indent="-257175">
              <a:buAutoNum type="arabicPeriod"/>
            </a:pPr>
            <a:r>
              <a:rPr lang="en-US" sz="1400" dirty="0"/>
              <a:t>Call the contact for pick up. </a:t>
            </a:r>
          </a:p>
          <a:p>
            <a:pPr marL="257175" indent="-257175">
              <a:buAutoNum type="arabicPeriod"/>
            </a:pPr>
            <a:r>
              <a:rPr lang="en-US" sz="1400" dirty="0"/>
              <a:t>Carrier must sign form with date and time petitions were picked up.</a:t>
            </a:r>
          </a:p>
          <a:p>
            <a:pPr marL="257175" indent="-257175">
              <a:buAutoNum type="arabicPeriod"/>
            </a:pPr>
            <a:r>
              <a:rPr lang="en-US" sz="1400" dirty="0"/>
              <a:t>If requested to send to IED, county sends as soon as they are done. </a:t>
            </a:r>
          </a:p>
          <a:p>
            <a:pPr marL="0" lvl="0" indent="0" algn="l" rtl="0">
              <a:spcBef>
                <a:spcPts val="0"/>
              </a:spcBef>
              <a:spcAft>
                <a:spcPts val="0"/>
              </a:spcAft>
              <a:buNone/>
            </a:pPr>
            <a:endParaRPr dirty="0"/>
          </a:p>
        </p:txBody>
      </p:sp>
      <p:grpSp>
        <p:nvGrpSpPr>
          <p:cNvPr id="1016" name="Google Shape;1016;p28"/>
          <p:cNvGrpSpPr/>
          <p:nvPr/>
        </p:nvGrpSpPr>
        <p:grpSpPr>
          <a:xfrm>
            <a:off x="7725504" y="115361"/>
            <a:ext cx="1225797" cy="572701"/>
            <a:chOff x="51655" y="3808136"/>
            <a:chExt cx="699736" cy="263687"/>
          </a:xfrm>
        </p:grpSpPr>
        <p:sp>
          <p:nvSpPr>
            <p:cNvPr id="1017" name="Google Shape;1017;p28"/>
            <p:cNvSpPr/>
            <p:nvPr/>
          </p:nvSpPr>
          <p:spPr>
            <a:xfrm>
              <a:off x="397608" y="3973518"/>
              <a:ext cx="133090" cy="91624"/>
            </a:xfrm>
            <a:custGeom>
              <a:avLst/>
              <a:gdLst/>
              <a:ahLst/>
              <a:cxnLst/>
              <a:rect l="l" t="t" r="r" b="b"/>
              <a:pathLst>
                <a:path w="986" h="672" extrusionOk="0">
                  <a:moveTo>
                    <a:pt x="968" y="0"/>
                  </a:moveTo>
                  <a:lnTo>
                    <a:pt x="0" y="81"/>
                  </a:lnTo>
                  <a:lnTo>
                    <a:pt x="18" y="672"/>
                  </a:lnTo>
                  <a:lnTo>
                    <a:pt x="985" y="589"/>
                  </a:lnTo>
                  <a:lnTo>
                    <a:pt x="968"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a:off x="51655" y="3808136"/>
              <a:ext cx="697442" cy="183384"/>
            </a:xfrm>
            <a:custGeom>
              <a:avLst/>
              <a:gdLst/>
              <a:ahLst/>
              <a:cxnLst/>
              <a:rect l="l" t="t" r="r" b="b"/>
              <a:pathLst>
                <a:path w="5167" h="1345" extrusionOk="0">
                  <a:moveTo>
                    <a:pt x="3254" y="0"/>
                  </a:moveTo>
                  <a:lnTo>
                    <a:pt x="1218" y="63"/>
                  </a:lnTo>
                  <a:lnTo>
                    <a:pt x="0" y="545"/>
                  </a:lnTo>
                  <a:lnTo>
                    <a:pt x="826" y="1122"/>
                  </a:lnTo>
                  <a:lnTo>
                    <a:pt x="1813" y="1220"/>
                  </a:lnTo>
                  <a:lnTo>
                    <a:pt x="2230" y="926"/>
                  </a:lnTo>
                  <a:lnTo>
                    <a:pt x="1983" y="1236"/>
                  </a:lnTo>
                  <a:lnTo>
                    <a:pt x="2563" y="1294"/>
                  </a:lnTo>
                  <a:lnTo>
                    <a:pt x="3531" y="1213"/>
                  </a:lnTo>
                  <a:lnTo>
                    <a:pt x="3923" y="1345"/>
                  </a:lnTo>
                  <a:lnTo>
                    <a:pt x="4553" y="1182"/>
                  </a:lnTo>
                  <a:lnTo>
                    <a:pt x="5166" y="496"/>
                  </a:lnTo>
                  <a:lnTo>
                    <a:pt x="32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9" name="Google Shape;1019;p28"/>
            <p:cNvSpPr/>
            <p:nvPr/>
          </p:nvSpPr>
          <p:spPr>
            <a:xfrm>
              <a:off x="296239" y="3934252"/>
              <a:ext cx="56422" cy="42540"/>
            </a:xfrm>
            <a:custGeom>
              <a:avLst/>
              <a:gdLst/>
              <a:ahLst/>
              <a:cxnLst/>
              <a:rect l="l" t="t" r="r" b="b"/>
              <a:pathLst>
                <a:path w="418" h="312" extrusionOk="0">
                  <a:moveTo>
                    <a:pt x="418" y="1"/>
                  </a:moveTo>
                  <a:lnTo>
                    <a:pt x="1" y="295"/>
                  </a:lnTo>
                  <a:lnTo>
                    <a:pt x="171" y="311"/>
                  </a:lnTo>
                  <a:lnTo>
                    <a:pt x="418" y="1"/>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8"/>
            <p:cNvSpPr/>
            <p:nvPr/>
          </p:nvSpPr>
          <p:spPr>
            <a:xfrm>
              <a:off x="666083" y="3875761"/>
              <a:ext cx="85307" cy="173840"/>
            </a:xfrm>
            <a:custGeom>
              <a:avLst/>
              <a:gdLst/>
              <a:ahLst/>
              <a:cxnLst/>
              <a:rect l="l" t="t" r="r" b="b"/>
              <a:pathLst>
                <a:path w="632" h="1275" extrusionOk="0">
                  <a:moveTo>
                    <a:pt x="614" y="0"/>
                  </a:moveTo>
                  <a:lnTo>
                    <a:pt x="1" y="686"/>
                  </a:lnTo>
                  <a:lnTo>
                    <a:pt x="20" y="1275"/>
                  </a:lnTo>
                  <a:lnTo>
                    <a:pt x="632" y="589"/>
                  </a:lnTo>
                  <a:lnTo>
                    <a:pt x="614"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581181" y="3969155"/>
              <a:ext cx="87737" cy="102668"/>
            </a:xfrm>
            <a:custGeom>
              <a:avLst/>
              <a:gdLst/>
              <a:ahLst/>
              <a:cxnLst/>
              <a:rect l="l" t="t" r="r" b="b"/>
              <a:pathLst>
                <a:path w="650" h="753" extrusionOk="0">
                  <a:moveTo>
                    <a:pt x="630" y="1"/>
                  </a:moveTo>
                  <a:lnTo>
                    <a:pt x="0" y="164"/>
                  </a:lnTo>
                  <a:lnTo>
                    <a:pt x="20" y="753"/>
                  </a:lnTo>
                  <a:lnTo>
                    <a:pt x="649" y="590"/>
                  </a:lnTo>
                  <a:lnTo>
                    <a:pt x="630" y="1"/>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528134" y="3973518"/>
              <a:ext cx="55747" cy="98305"/>
            </a:xfrm>
            <a:custGeom>
              <a:avLst/>
              <a:gdLst/>
              <a:ahLst/>
              <a:cxnLst/>
              <a:rect l="l" t="t" r="r" b="b"/>
              <a:pathLst>
                <a:path w="413" h="721" extrusionOk="0">
                  <a:moveTo>
                    <a:pt x="1" y="0"/>
                  </a:moveTo>
                  <a:lnTo>
                    <a:pt x="18" y="589"/>
                  </a:lnTo>
                  <a:lnTo>
                    <a:pt x="413" y="721"/>
                  </a:lnTo>
                  <a:lnTo>
                    <a:pt x="393" y="132"/>
                  </a:lnTo>
                  <a:lnTo>
                    <a:pt x="1"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163013" y="3961111"/>
              <a:ext cx="237025" cy="104031"/>
            </a:xfrm>
            <a:custGeom>
              <a:avLst/>
              <a:gdLst/>
              <a:ahLst/>
              <a:cxnLst/>
              <a:rect l="l" t="t" r="r" b="b"/>
              <a:pathLst>
                <a:path w="1756" h="763" extrusionOk="0">
                  <a:moveTo>
                    <a:pt x="1" y="0"/>
                  </a:moveTo>
                  <a:lnTo>
                    <a:pt x="20" y="591"/>
                  </a:lnTo>
                  <a:lnTo>
                    <a:pt x="1756" y="763"/>
                  </a:lnTo>
                  <a:lnTo>
                    <a:pt x="1738" y="172"/>
                  </a:lnTo>
                  <a:lnTo>
                    <a:pt x="1158" y="114"/>
                  </a:lnTo>
                  <a:lnTo>
                    <a:pt x="984" y="559"/>
                  </a:lnTo>
                  <a:lnTo>
                    <a:pt x="968" y="112"/>
                  </a:lnTo>
                  <a:lnTo>
                    <a:pt x="1158" y="114"/>
                  </a:lnTo>
                  <a:lnTo>
                    <a:pt x="988" y="98"/>
                  </a:lnTo>
                  <a:lnTo>
                    <a:pt x="1"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8"/>
            <p:cNvSpPr/>
            <p:nvPr/>
          </p:nvSpPr>
          <p:spPr>
            <a:xfrm>
              <a:off x="293674" y="3976381"/>
              <a:ext cx="25646" cy="61083"/>
            </a:xfrm>
            <a:custGeom>
              <a:avLst/>
              <a:gdLst/>
              <a:ahLst/>
              <a:cxnLst/>
              <a:rect l="l" t="t" r="r" b="b"/>
              <a:pathLst>
                <a:path w="190" h="448" extrusionOk="0">
                  <a:moveTo>
                    <a:pt x="0" y="0"/>
                  </a:moveTo>
                  <a:lnTo>
                    <a:pt x="16" y="447"/>
                  </a:lnTo>
                  <a:lnTo>
                    <a:pt x="190" y="2"/>
                  </a:lnTo>
                  <a:lnTo>
                    <a:pt x="0"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51655" y="3882442"/>
              <a:ext cx="114193" cy="159251"/>
            </a:xfrm>
            <a:custGeom>
              <a:avLst/>
              <a:gdLst/>
              <a:ahLst/>
              <a:cxnLst/>
              <a:rect l="l" t="t" r="r" b="b"/>
              <a:pathLst>
                <a:path w="846" h="1168" extrusionOk="0">
                  <a:moveTo>
                    <a:pt x="0" y="0"/>
                  </a:moveTo>
                  <a:lnTo>
                    <a:pt x="18" y="589"/>
                  </a:lnTo>
                  <a:lnTo>
                    <a:pt x="845" y="1168"/>
                  </a:lnTo>
                  <a:lnTo>
                    <a:pt x="826" y="577"/>
                  </a:lnTo>
                  <a:lnTo>
                    <a:pt x="0"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descr="Table">
            <a:extLst>
              <a:ext uri="{FF2B5EF4-FFF2-40B4-BE49-F238E27FC236}">
                <a16:creationId xmlns:a16="http://schemas.microsoft.com/office/drawing/2014/main" id="{1999F979-62A0-225F-67B2-1C2154A27C62}"/>
              </a:ext>
            </a:extLst>
          </p:cNvPr>
          <p:cNvPicPr>
            <a:picLocks noChangeAspect="1"/>
          </p:cNvPicPr>
          <p:nvPr/>
        </p:nvPicPr>
        <p:blipFill rotWithShape="1">
          <a:blip r:embed="rId3">
            <a:extLst>
              <a:ext uri="{28A0092B-C50C-407E-A947-70E740481C1C}">
                <a14:useLocalDpi xmlns:a14="http://schemas.microsoft.com/office/drawing/2010/main" val="0"/>
              </a:ext>
            </a:extLst>
          </a:blip>
          <a:srcRect l="8565" t="6022" r="12365" b="22891"/>
          <a:stretch/>
        </p:blipFill>
        <p:spPr>
          <a:xfrm>
            <a:off x="5482435" y="1015989"/>
            <a:ext cx="3588709" cy="4176554"/>
          </a:xfrm>
          <a:prstGeom prst="rect">
            <a:avLst/>
          </a:prstGeom>
        </p:spPr>
      </p:pic>
    </p:spTree>
    <p:extLst>
      <p:ext uri="{BB962C8B-B14F-4D97-AF65-F5344CB8AC3E}">
        <p14:creationId xmlns:p14="http://schemas.microsoft.com/office/powerpoint/2010/main" val="2085049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grpSp>
        <p:nvGrpSpPr>
          <p:cNvPr id="1405" name="Google Shape;1405;p31"/>
          <p:cNvGrpSpPr/>
          <p:nvPr/>
        </p:nvGrpSpPr>
        <p:grpSpPr>
          <a:xfrm>
            <a:off x="5708134" y="3762968"/>
            <a:ext cx="2539506" cy="926938"/>
            <a:chOff x="5708134" y="3762968"/>
            <a:chExt cx="2539506" cy="926938"/>
          </a:xfrm>
        </p:grpSpPr>
        <p:grpSp>
          <p:nvGrpSpPr>
            <p:cNvPr id="1406" name="Google Shape;1406;p31"/>
            <p:cNvGrpSpPr/>
            <p:nvPr/>
          </p:nvGrpSpPr>
          <p:grpSpPr>
            <a:xfrm>
              <a:off x="5708134" y="3762968"/>
              <a:ext cx="2539481" cy="926938"/>
              <a:chOff x="51655" y="3808136"/>
              <a:chExt cx="699736" cy="263687"/>
            </a:xfrm>
          </p:grpSpPr>
          <p:sp>
            <p:nvSpPr>
              <p:cNvPr id="1407" name="Google Shape;1407;p31"/>
              <p:cNvSpPr/>
              <p:nvPr/>
            </p:nvSpPr>
            <p:spPr>
              <a:xfrm>
                <a:off x="397608" y="3973518"/>
                <a:ext cx="133090" cy="91624"/>
              </a:xfrm>
              <a:custGeom>
                <a:avLst/>
                <a:gdLst/>
                <a:ahLst/>
                <a:cxnLst/>
                <a:rect l="l" t="t" r="r" b="b"/>
                <a:pathLst>
                  <a:path w="986" h="672" extrusionOk="0">
                    <a:moveTo>
                      <a:pt x="968" y="0"/>
                    </a:moveTo>
                    <a:lnTo>
                      <a:pt x="0" y="81"/>
                    </a:lnTo>
                    <a:lnTo>
                      <a:pt x="18" y="672"/>
                    </a:lnTo>
                    <a:lnTo>
                      <a:pt x="985" y="589"/>
                    </a:lnTo>
                    <a:lnTo>
                      <a:pt x="9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1"/>
              <p:cNvSpPr/>
              <p:nvPr/>
            </p:nvSpPr>
            <p:spPr>
              <a:xfrm>
                <a:off x="51655" y="3808136"/>
                <a:ext cx="697442" cy="183384"/>
              </a:xfrm>
              <a:custGeom>
                <a:avLst/>
                <a:gdLst/>
                <a:ahLst/>
                <a:cxnLst/>
                <a:rect l="l" t="t" r="r" b="b"/>
                <a:pathLst>
                  <a:path w="5167" h="1345" extrusionOk="0">
                    <a:moveTo>
                      <a:pt x="3254" y="0"/>
                    </a:moveTo>
                    <a:lnTo>
                      <a:pt x="1218" y="63"/>
                    </a:lnTo>
                    <a:lnTo>
                      <a:pt x="0" y="545"/>
                    </a:lnTo>
                    <a:lnTo>
                      <a:pt x="826" y="1122"/>
                    </a:lnTo>
                    <a:lnTo>
                      <a:pt x="1813" y="1220"/>
                    </a:lnTo>
                    <a:lnTo>
                      <a:pt x="2230" y="926"/>
                    </a:lnTo>
                    <a:lnTo>
                      <a:pt x="1983" y="1236"/>
                    </a:lnTo>
                    <a:lnTo>
                      <a:pt x="2563" y="1294"/>
                    </a:lnTo>
                    <a:lnTo>
                      <a:pt x="3531" y="1213"/>
                    </a:lnTo>
                    <a:lnTo>
                      <a:pt x="3923" y="1345"/>
                    </a:lnTo>
                    <a:lnTo>
                      <a:pt x="4553" y="1182"/>
                    </a:lnTo>
                    <a:lnTo>
                      <a:pt x="5166" y="496"/>
                    </a:lnTo>
                    <a:lnTo>
                      <a:pt x="32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1"/>
              <p:cNvSpPr/>
              <p:nvPr/>
            </p:nvSpPr>
            <p:spPr>
              <a:xfrm>
                <a:off x="296239" y="3934252"/>
                <a:ext cx="56422" cy="42540"/>
              </a:xfrm>
              <a:custGeom>
                <a:avLst/>
                <a:gdLst/>
                <a:ahLst/>
                <a:cxnLst/>
                <a:rect l="l" t="t" r="r" b="b"/>
                <a:pathLst>
                  <a:path w="418" h="312" extrusionOk="0">
                    <a:moveTo>
                      <a:pt x="418" y="1"/>
                    </a:moveTo>
                    <a:lnTo>
                      <a:pt x="1" y="295"/>
                    </a:lnTo>
                    <a:lnTo>
                      <a:pt x="171" y="311"/>
                    </a:lnTo>
                    <a:lnTo>
                      <a:pt x="4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1"/>
              <p:cNvSpPr/>
              <p:nvPr/>
            </p:nvSpPr>
            <p:spPr>
              <a:xfrm>
                <a:off x="666083" y="3875761"/>
                <a:ext cx="85307" cy="173840"/>
              </a:xfrm>
              <a:custGeom>
                <a:avLst/>
                <a:gdLst/>
                <a:ahLst/>
                <a:cxnLst/>
                <a:rect l="l" t="t" r="r" b="b"/>
                <a:pathLst>
                  <a:path w="632" h="1275" extrusionOk="0">
                    <a:moveTo>
                      <a:pt x="614" y="0"/>
                    </a:moveTo>
                    <a:lnTo>
                      <a:pt x="1" y="686"/>
                    </a:lnTo>
                    <a:lnTo>
                      <a:pt x="20" y="1275"/>
                    </a:lnTo>
                    <a:lnTo>
                      <a:pt x="632" y="589"/>
                    </a:lnTo>
                    <a:lnTo>
                      <a:pt x="6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1"/>
              <p:cNvSpPr/>
              <p:nvPr/>
            </p:nvSpPr>
            <p:spPr>
              <a:xfrm>
                <a:off x="581181" y="3969155"/>
                <a:ext cx="87737" cy="102668"/>
              </a:xfrm>
              <a:custGeom>
                <a:avLst/>
                <a:gdLst/>
                <a:ahLst/>
                <a:cxnLst/>
                <a:rect l="l" t="t" r="r" b="b"/>
                <a:pathLst>
                  <a:path w="650" h="753" extrusionOk="0">
                    <a:moveTo>
                      <a:pt x="630" y="1"/>
                    </a:moveTo>
                    <a:lnTo>
                      <a:pt x="0" y="164"/>
                    </a:lnTo>
                    <a:lnTo>
                      <a:pt x="20" y="753"/>
                    </a:lnTo>
                    <a:lnTo>
                      <a:pt x="649" y="590"/>
                    </a:lnTo>
                    <a:lnTo>
                      <a:pt x="6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1"/>
              <p:cNvSpPr/>
              <p:nvPr/>
            </p:nvSpPr>
            <p:spPr>
              <a:xfrm>
                <a:off x="528134" y="3973518"/>
                <a:ext cx="55747" cy="98305"/>
              </a:xfrm>
              <a:custGeom>
                <a:avLst/>
                <a:gdLst/>
                <a:ahLst/>
                <a:cxnLst/>
                <a:rect l="l" t="t" r="r" b="b"/>
                <a:pathLst>
                  <a:path w="413" h="721" extrusionOk="0">
                    <a:moveTo>
                      <a:pt x="1" y="0"/>
                    </a:moveTo>
                    <a:lnTo>
                      <a:pt x="18" y="589"/>
                    </a:lnTo>
                    <a:lnTo>
                      <a:pt x="413" y="721"/>
                    </a:lnTo>
                    <a:lnTo>
                      <a:pt x="393" y="132"/>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1"/>
              <p:cNvSpPr/>
              <p:nvPr/>
            </p:nvSpPr>
            <p:spPr>
              <a:xfrm>
                <a:off x="163013" y="3961111"/>
                <a:ext cx="237025" cy="104031"/>
              </a:xfrm>
              <a:custGeom>
                <a:avLst/>
                <a:gdLst/>
                <a:ahLst/>
                <a:cxnLst/>
                <a:rect l="l" t="t" r="r" b="b"/>
                <a:pathLst>
                  <a:path w="1756" h="763" extrusionOk="0">
                    <a:moveTo>
                      <a:pt x="1" y="0"/>
                    </a:moveTo>
                    <a:lnTo>
                      <a:pt x="20" y="591"/>
                    </a:lnTo>
                    <a:lnTo>
                      <a:pt x="1756" y="763"/>
                    </a:lnTo>
                    <a:lnTo>
                      <a:pt x="1738" y="172"/>
                    </a:lnTo>
                    <a:lnTo>
                      <a:pt x="1158" y="114"/>
                    </a:lnTo>
                    <a:lnTo>
                      <a:pt x="984" y="559"/>
                    </a:lnTo>
                    <a:lnTo>
                      <a:pt x="968" y="112"/>
                    </a:lnTo>
                    <a:lnTo>
                      <a:pt x="1158" y="114"/>
                    </a:lnTo>
                    <a:lnTo>
                      <a:pt x="988" y="98"/>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1"/>
              <p:cNvSpPr/>
              <p:nvPr/>
            </p:nvSpPr>
            <p:spPr>
              <a:xfrm>
                <a:off x="293674" y="3976381"/>
                <a:ext cx="25646" cy="61083"/>
              </a:xfrm>
              <a:custGeom>
                <a:avLst/>
                <a:gdLst/>
                <a:ahLst/>
                <a:cxnLst/>
                <a:rect l="l" t="t" r="r" b="b"/>
                <a:pathLst>
                  <a:path w="190" h="448" extrusionOk="0">
                    <a:moveTo>
                      <a:pt x="0" y="0"/>
                    </a:moveTo>
                    <a:lnTo>
                      <a:pt x="16" y="447"/>
                    </a:lnTo>
                    <a:lnTo>
                      <a:pt x="190" y="2"/>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1"/>
              <p:cNvSpPr/>
              <p:nvPr/>
            </p:nvSpPr>
            <p:spPr>
              <a:xfrm>
                <a:off x="51655" y="3882442"/>
                <a:ext cx="114193" cy="159251"/>
              </a:xfrm>
              <a:custGeom>
                <a:avLst/>
                <a:gdLst/>
                <a:ahLst/>
                <a:cxnLst/>
                <a:rect l="l" t="t" r="r" b="b"/>
                <a:pathLst>
                  <a:path w="846" h="1168" extrusionOk="0">
                    <a:moveTo>
                      <a:pt x="0" y="0"/>
                    </a:moveTo>
                    <a:lnTo>
                      <a:pt x="18" y="589"/>
                    </a:lnTo>
                    <a:lnTo>
                      <a:pt x="845" y="1168"/>
                    </a:lnTo>
                    <a:lnTo>
                      <a:pt x="826" y="577"/>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6" name="Google Shape;1416;p31"/>
            <p:cNvGrpSpPr/>
            <p:nvPr/>
          </p:nvGrpSpPr>
          <p:grpSpPr>
            <a:xfrm>
              <a:off x="5708134" y="3762968"/>
              <a:ext cx="2539481" cy="926938"/>
              <a:chOff x="51655" y="3808136"/>
              <a:chExt cx="699736" cy="263687"/>
            </a:xfrm>
          </p:grpSpPr>
          <p:sp>
            <p:nvSpPr>
              <p:cNvPr id="1417" name="Google Shape;1417;p31"/>
              <p:cNvSpPr/>
              <p:nvPr/>
            </p:nvSpPr>
            <p:spPr>
              <a:xfrm>
                <a:off x="397608" y="3973518"/>
                <a:ext cx="133090" cy="91624"/>
              </a:xfrm>
              <a:custGeom>
                <a:avLst/>
                <a:gdLst/>
                <a:ahLst/>
                <a:cxnLst/>
                <a:rect l="l" t="t" r="r" b="b"/>
                <a:pathLst>
                  <a:path w="986" h="672" extrusionOk="0">
                    <a:moveTo>
                      <a:pt x="968" y="0"/>
                    </a:moveTo>
                    <a:lnTo>
                      <a:pt x="0" y="81"/>
                    </a:lnTo>
                    <a:lnTo>
                      <a:pt x="18" y="672"/>
                    </a:lnTo>
                    <a:lnTo>
                      <a:pt x="985" y="589"/>
                    </a:lnTo>
                    <a:lnTo>
                      <a:pt x="968" y="0"/>
                    </a:lnTo>
                    <a:close/>
                  </a:path>
                </a:pathLst>
              </a:custGeom>
              <a:solidFill>
                <a:srgbClr val="9FDCF4">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1"/>
              <p:cNvSpPr/>
              <p:nvPr/>
            </p:nvSpPr>
            <p:spPr>
              <a:xfrm>
                <a:off x="51655" y="3808136"/>
                <a:ext cx="697442" cy="183384"/>
              </a:xfrm>
              <a:custGeom>
                <a:avLst/>
                <a:gdLst/>
                <a:ahLst/>
                <a:cxnLst/>
                <a:rect l="l" t="t" r="r" b="b"/>
                <a:pathLst>
                  <a:path w="5167" h="1345" extrusionOk="0">
                    <a:moveTo>
                      <a:pt x="3254" y="0"/>
                    </a:moveTo>
                    <a:lnTo>
                      <a:pt x="1218" y="63"/>
                    </a:lnTo>
                    <a:lnTo>
                      <a:pt x="0" y="545"/>
                    </a:lnTo>
                    <a:lnTo>
                      <a:pt x="826" y="1122"/>
                    </a:lnTo>
                    <a:lnTo>
                      <a:pt x="1813" y="1220"/>
                    </a:lnTo>
                    <a:lnTo>
                      <a:pt x="2230" y="926"/>
                    </a:lnTo>
                    <a:lnTo>
                      <a:pt x="1983" y="1236"/>
                    </a:lnTo>
                    <a:lnTo>
                      <a:pt x="2563" y="1294"/>
                    </a:lnTo>
                    <a:lnTo>
                      <a:pt x="3531" y="1213"/>
                    </a:lnTo>
                    <a:lnTo>
                      <a:pt x="3923" y="1345"/>
                    </a:lnTo>
                    <a:lnTo>
                      <a:pt x="4553" y="1182"/>
                    </a:lnTo>
                    <a:lnTo>
                      <a:pt x="5166" y="496"/>
                    </a:lnTo>
                    <a:lnTo>
                      <a:pt x="3254" y="0"/>
                    </a:lnTo>
                    <a:close/>
                  </a:path>
                </a:pathLst>
              </a:custGeom>
              <a:solidFill>
                <a:srgbClr val="9FDCF4">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1"/>
              <p:cNvSpPr/>
              <p:nvPr/>
            </p:nvSpPr>
            <p:spPr>
              <a:xfrm>
                <a:off x="296239" y="3934252"/>
                <a:ext cx="56422" cy="42540"/>
              </a:xfrm>
              <a:custGeom>
                <a:avLst/>
                <a:gdLst/>
                <a:ahLst/>
                <a:cxnLst/>
                <a:rect l="l" t="t" r="r" b="b"/>
                <a:pathLst>
                  <a:path w="418" h="312" extrusionOk="0">
                    <a:moveTo>
                      <a:pt x="418" y="1"/>
                    </a:moveTo>
                    <a:lnTo>
                      <a:pt x="1" y="295"/>
                    </a:lnTo>
                    <a:lnTo>
                      <a:pt x="171" y="311"/>
                    </a:lnTo>
                    <a:lnTo>
                      <a:pt x="418" y="1"/>
                    </a:lnTo>
                    <a:close/>
                  </a:path>
                </a:pathLst>
              </a:custGeom>
              <a:solidFill>
                <a:srgbClr val="9FDCF4">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1"/>
              <p:cNvSpPr/>
              <p:nvPr/>
            </p:nvSpPr>
            <p:spPr>
              <a:xfrm>
                <a:off x="666083" y="3875761"/>
                <a:ext cx="85307" cy="173840"/>
              </a:xfrm>
              <a:custGeom>
                <a:avLst/>
                <a:gdLst/>
                <a:ahLst/>
                <a:cxnLst/>
                <a:rect l="l" t="t" r="r" b="b"/>
                <a:pathLst>
                  <a:path w="632" h="1275" extrusionOk="0">
                    <a:moveTo>
                      <a:pt x="614" y="0"/>
                    </a:moveTo>
                    <a:lnTo>
                      <a:pt x="1" y="686"/>
                    </a:lnTo>
                    <a:lnTo>
                      <a:pt x="20" y="1275"/>
                    </a:lnTo>
                    <a:lnTo>
                      <a:pt x="632" y="589"/>
                    </a:lnTo>
                    <a:lnTo>
                      <a:pt x="614" y="0"/>
                    </a:lnTo>
                    <a:close/>
                  </a:path>
                </a:pathLst>
              </a:custGeom>
              <a:solidFill>
                <a:srgbClr val="9FDCF4">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1"/>
              <p:cNvSpPr/>
              <p:nvPr/>
            </p:nvSpPr>
            <p:spPr>
              <a:xfrm>
                <a:off x="581181" y="3969155"/>
                <a:ext cx="87737" cy="102668"/>
              </a:xfrm>
              <a:custGeom>
                <a:avLst/>
                <a:gdLst/>
                <a:ahLst/>
                <a:cxnLst/>
                <a:rect l="l" t="t" r="r" b="b"/>
                <a:pathLst>
                  <a:path w="650" h="753" extrusionOk="0">
                    <a:moveTo>
                      <a:pt x="630" y="1"/>
                    </a:moveTo>
                    <a:lnTo>
                      <a:pt x="0" y="164"/>
                    </a:lnTo>
                    <a:lnTo>
                      <a:pt x="20" y="753"/>
                    </a:lnTo>
                    <a:lnTo>
                      <a:pt x="649" y="590"/>
                    </a:lnTo>
                    <a:lnTo>
                      <a:pt x="630" y="1"/>
                    </a:lnTo>
                    <a:close/>
                  </a:path>
                </a:pathLst>
              </a:custGeom>
              <a:solidFill>
                <a:srgbClr val="9FDCF4">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1"/>
              <p:cNvSpPr/>
              <p:nvPr/>
            </p:nvSpPr>
            <p:spPr>
              <a:xfrm>
                <a:off x="528134" y="3973518"/>
                <a:ext cx="55747" cy="98305"/>
              </a:xfrm>
              <a:custGeom>
                <a:avLst/>
                <a:gdLst/>
                <a:ahLst/>
                <a:cxnLst/>
                <a:rect l="l" t="t" r="r" b="b"/>
                <a:pathLst>
                  <a:path w="413" h="721" extrusionOk="0">
                    <a:moveTo>
                      <a:pt x="1" y="0"/>
                    </a:moveTo>
                    <a:lnTo>
                      <a:pt x="18" y="589"/>
                    </a:lnTo>
                    <a:lnTo>
                      <a:pt x="413" y="721"/>
                    </a:lnTo>
                    <a:lnTo>
                      <a:pt x="393" y="132"/>
                    </a:lnTo>
                    <a:lnTo>
                      <a:pt x="1" y="0"/>
                    </a:lnTo>
                    <a:close/>
                  </a:path>
                </a:pathLst>
              </a:custGeom>
              <a:solidFill>
                <a:srgbClr val="9FDCF4">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1"/>
              <p:cNvSpPr/>
              <p:nvPr/>
            </p:nvSpPr>
            <p:spPr>
              <a:xfrm>
                <a:off x="163013" y="3961111"/>
                <a:ext cx="237025" cy="104031"/>
              </a:xfrm>
              <a:custGeom>
                <a:avLst/>
                <a:gdLst/>
                <a:ahLst/>
                <a:cxnLst/>
                <a:rect l="l" t="t" r="r" b="b"/>
                <a:pathLst>
                  <a:path w="1756" h="763" extrusionOk="0">
                    <a:moveTo>
                      <a:pt x="1" y="0"/>
                    </a:moveTo>
                    <a:lnTo>
                      <a:pt x="20" y="591"/>
                    </a:lnTo>
                    <a:lnTo>
                      <a:pt x="1756" y="763"/>
                    </a:lnTo>
                    <a:lnTo>
                      <a:pt x="1738" y="172"/>
                    </a:lnTo>
                    <a:lnTo>
                      <a:pt x="1158" y="114"/>
                    </a:lnTo>
                    <a:lnTo>
                      <a:pt x="984" y="559"/>
                    </a:lnTo>
                    <a:lnTo>
                      <a:pt x="968" y="112"/>
                    </a:lnTo>
                    <a:lnTo>
                      <a:pt x="1158" y="114"/>
                    </a:lnTo>
                    <a:lnTo>
                      <a:pt x="988" y="98"/>
                    </a:lnTo>
                    <a:lnTo>
                      <a:pt x="1" y="0"/>
                    </a:lnTo>
                    <a:close/>
                  </a:path>
                </a:pathLst>
              </a:custGeom>
              <a:solidFill>
                <a:srgbClr val="9FDCF4">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1"/>
              <p:cNvSpPr/>
              <p:nvPr/>
            </p:nvSpPr>
            <p:spPr>
              <a:xfrm>
                <a:off x="293674" y="3976381"/>
                <a:ext cx="25646" cy="61083"/>
              </a:xfrm>
              <a:custGeom>
                <a:avLst/>
                <a:gdLst/>
                <a:ahLst/>
                <a:cxnLst/>
                <a:rect l="l" t="t" r="r" b="b"/>
                <a:pathLst>
                  <a:path w="190" h="448" extrusionOk="0">
                    <a:moveTo>
                      <a:pt x="0" y="0"/>
                    </a:moveTo>
                    <a:lnTo>
                      <a:pt x="16" y="447"/>
                    </a:lnTo>
                    <a:lnTo>
                      <a:pt x="190" y="2"/>
                    </a:lnTo>
                    <a:lnTo>
                      <a:pt x="0" y="0"/>
                    </a:lnTo>
                    <a:close/>
                  </a:path>
                </a:pathLst>
              </a:custGeom>
              <a:solidFill>
                <a:srgbClr val="9FDCF4">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1"/>
              <p:cNvSpPr/>
              <p:nvPr/>
            </p:nvSpPr>
            <p:spPr>
              <a:xfrm>
                <a:off x="51655" y="3882442"/>
                <a:ext cx="114193" cy="159251"/>
              </a:xfrm>
              <a:custGeom>
                <a:avLst/>
                <a:gdLst/>
                <a:ahLst/>
                <a:cxnLst/>
                <a:rect l="l" t="t" r="r" b="b"/>
                <a:pathLst>
                  <a:path w="846" h="1168" extrusionOk="0">
                    <a:moveTo>
                      <a:pt x="0" y="0"/>
                    </a:moveTo>
                    <a:lnTo>
                      <a:pt x="18" y="589"/>
                    </a:lnTo>
                    <a:lnTo>
                      <a:pt x="845" y="1168"/>
                    </a:lnTo>
                    <a:lnTo>
                      <a:pt x="826" y="577"/>
                    </a:lnTo>
                    <a:lnTo>
                      <a:pt x="0" y="0"/>
                    </a:lnTo>
                    <a:close/>
                  </a:path>
                </a:pathLst>
              </a:custGeom>
              <a:solidFill>
                <a:srgbClr val="9FDCF4">
                  <a:alpha val="5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6" name="Google Shape;1426;p31"/>
            <p:cNvGrpSpPr/>
            <p:nvPr/>
          </p:nvGrpSpPr>
          <p:grpSpPr>
            <a:xfrm>
              <a:off x="5708159" y="3762968"/>
              <a:ext cx="2539481" cy="926938"/>
              <a:chOff x="51655" y="3808136"/>
              <a:chExt cx="699736" cy="263687"/>
            </a:xfrm>
          </p:grpSpPr>
          <p:sp>
            <p:nvSpPr>
              <p:cNvPr id="1427" name="Google Shape;1427;p31"/>
              <p:cNvSpPr/>
              <p:nvPr/>
            </p:nvSpPr>
            <p:spPr>
              <a:xfrm>
                <a:off x="397608" y="3973518"/>
                <a:ext cx="133090" cy="91624"/>
              </a:xfrm>
              <a:custGeom>
                <a:avLst/>
                <a:gdLst/>
                <a:ahLst/>
                <a:cxnLst/>
                <a:rect l="l" t="t" r="r" b="b"/>
                <a:pathLst>
                  <a:path w="986" h="672" extrusionOk="0">
                    <a:moveTo>
                      <a:pt x="968" y="0"/>
                    </a:moveTo>
                    <a:lnTo>
                      <a:pt x="0" y="81"/>
                    </a:lnTo>
                    <a:lnTo>
                      <a:pt x="18" y="672"/>
                    </a:lnTo>
                    <a:lnTo>
                      <a:pt x="985" y="589"/>
                    </a:lnTo>
                    <a:lnTo>
                      <a:pt x="968"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1"/>
              <p:cNvSpPr/>
              <p:nvPr/>
            </p:nvSpPr>
            <p:spPr>
              <a:xfrm>
                <a:off x="51655" y="3808136"/>
                <a:ext cx="697442" cy="183384"/>
              </a:xfrm>
              <a:custGeom>
                <a:avLst/>
                <a:gdLst/>
                <a:ahLst/>
                <a:cxnLst/>
                <a:rect l="l" t="t" r="r" b="b"/>
                <a:pathLst>
                  <a:path w="5167" h="1345" extrusionOk="0">
                    <a:moveTo>
                      <a:pt x="3254" y="0"/>
                    </a:moveTo>
                    <a:lnTo>
                      <a:pt x="1218" y="63"/>
                    </a:lnTo>
                    <a:lnTo>
                      <a:pt x="0" y="545"/>
                    </a:lnTo>
                    <a:lnTo>
                      <a:pt x="826" y="1122"/>
                    </a:lnTo>
                    <a:lnTo>
                      <a:pt x="1813" y="1220"/>
                    </a:lnTo>
                    <a:lnTo>
                      <a:pt x="2230" y="926"/>
                    </a:lnTo>
                    <a:lnTo>
                      <a:pt x="1983" y="1236"/>
                    </a:lnTo>
                    <a:lnTo>
                      <a:pt x="2563" y="1294"/>
                    </a:lnTo>
                    <a:lnTo>
                      <a:pt x="3531" y="1213"/>
                    </a:lnTo>
                    <a:lnTo>
                      <a:pt x="3923" y="1345"/>
                    </a:lnTo>
                    <a:lnTo>
                      <a:pt x="4553" y="1182"/>
                    </a:lnTo>
                    <a:lnTo>
                      <a:pt x="5166" y="496"/>
                    </a:lnTo>
                    <a:lnTo>
                      <a:pt x="32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1"/>
              <p:cNvSpPr/>
              <p:nvPr/>
            </p:nvSpPr>
            <p:spPr>
              <a:xfrm>
                <a:off x="296239" y="3934252"/>
                <a:ext cx="56422" cy="42540"/>
              </a:xfrm>
              <a:custGeom>
                <a:avLst/>
                <a:gdLst/>
                <a:ahLst/>
                <a:cxnLst/>
                <a:rect l="l" t="t" r="r" b="b"/>
                <a:pathLst>
                  <a:path w="418" h="312" extrusionOk="0">
                    <a:moveTo>
                      <a:pt x="418" y="1"/>
                    </a:moveTo>
                    <a:lnTo>
                      <a:pt x="1" y="295"/>
                    </a:lnTo>
                    <a:lnTo>
                      <a:pt x="171" y="311"/>
                    </a:lnTo>
                    <a:lnTo>
                      <a:pt x="418" y="1"/>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1"/>
              <p:cNvSpPr/>
              <p:nvPr/>
            </p:nvSpPr>
            <p:spPr>
              <a:xfrm>
                <a:off x="666083" y="3875761"/>
                <a:ext cx="85307" cy="173840"/>
              </a:xfrm>
              <a:custGeom>
                <a:avLst/>
                <a:gdLst/>
                <a:ahLst/>
                <a:cxnLst/>
                <a:rect l="l" t="t" r="r" b="b"/>
                <a:pathLst>
                  <a:path w="632" h="1275" extrusionOk="0">
                    <a:moveTo>
                      <a:pt x="614" y="0"/>
                    </a:moveTo>
                    <a:lnTo>
                      <a:pt x="1" y="686"/>
                    </a:lnTo>
                    <a:lnTo>
                      <a:pt x="20" y="1275"/>
                    </a:lnTo>
                    <a:lnTo>
                      <a:pt x="632" y="589"/>
                    </a:lnTo>
                    <a:lnTo>
                      <a:pt x="614"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1"/>
              <p:cNvSpPr/>
              <p:nvPr/>
            </p:nvSpPr>
            <p:spPr>
              <a:xfrm>
                <a:off x="581181" y="3969155"/>
                <a:ext cx="87737" cy="102668"/>
              </a:xfrm>
              <a:custGeom>
                <a:avLst/>
                <a:gdLst/>
                <a:ahLst/>
                <a:cxnLst/>
                <a:rect l="l" t="t" r="r" b="b"/>
                <a:pathLst>
                  <a:path w="650" h="753" extrusionOk="0">
                    <a:moveTo>
                      <a:pt x="630" y="1"/>
                    </a:moveTo>
                    <a:lnTo>
                      <a:pt x="0" y="164"/>
                    </a:lnTo>
                    <a:lnTo>
                      <a:pt x="20" y="753"/>
                    </a:lnTo>
                    <a:lnTo>
                      <a:pt x="649" y="590"/>
                    </a:lnTo>
                    <a:lnTo>
                      <a:pt x="630" y="1"/>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1"/>
              <p:cNvSpPr/>
              <p:nvPr/>
            </p:nvSpPr>
            <p:spPr>
              <a:xfrm>
                <a:off x="528134" y="3973518"/>
                <a:ext cx="55747" cy="98305"/>
              </a:xfrm>
              <a:custGeom>
                <a:avLst/>
                <a:gdLst/>
                <a:ahLst/>
                <a:cxnLst/>
                <a:rect l="l" t="t" r="r" b="b"/>
                <a:pathLst>
                  <a:path w="413" h="721" extrusionOk="0">
                    <a:moveTo>
                      <a:pt x="1" y="0"/>
                    </a:moveTo>
                    <a:lnTo>
                      <a:pt x="18" y="589"/>
                    </a:lnTo>
                    <a:lnTo>
                      <a:pt x="413" y="721"/>
                    </a:lnTo>
                    <a:lnTo>
                      <a:pt x="393" y="132"/>
                    </a:lnTo>
                    <a:lnTo>
                      <a:pt x="1"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1"/>
              <p:cNvSpPr/>
              <p:nvPr/>
            </p:nvSpPr>
            <p:spPr>
              <a:xfrm>
                <a:off x="163013" y="3961111"/>
                <a:ext cx="237025" cy="104031"/>
              </a:xfrm>
              <a:custGeom>
                <a:avLst/>
                <a:gdLst/>
                <a:ahLst/>
                <a:cxnLst/>
                <a:rect l="l" t="t" r="r" b="b"/>
                <a:pathLst>
                  <a:path w="1756" h="763" extrusionOk="0">
                    <a:moveTo>
                      <a:pt x="1" y="0"/>
                    </a:moveTo>
                    <a:lnTo>
                      <a:pt x="20" y="591"/>
                    </a:lnTo>
                    <a:lnTo>
                      <a:pt x="1756" y="763"/>
                    </a:lnTo>
                    <a:lnTo>
                      <a:pt x="1738" y="172"/>
                    </a:lnTo>
                    <a:lnTo>
                      <a:pt x="1158" y="114"/>
                    </a:lnTo>
                    <a:lnTo>
                      <a:pt x="984" y="559"/>
                    </a:lnTo>
                    <a:lnTo>
                      <a:pt x="968" y="112"/>
                    </a:lnTo>
                    <a:lnTo>
                      <a:pt x="1158" y="114"/>
                    </a:lnTo>
                    <a:lnTo>
                      <a:pt x="988" y="98"/>
                    </a:lnTo>
                    <a:lnTo>
                      <a:pt x="1" y="0"/>
                    </a:lnTo>
                    <a:close/>
                  </a:path>
                </a:pathLst>
              </a:custGeom>
              <a:solidFill>
                <a:srgbClr val="9FDCF4">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1"/>
              <p:cNvSpPr/>
              <p:nvPr/>
            </p:nvSpPr>
            <p:spPr>
              <a:xfrm>
                <a:off x="293674" y="3976381"/>
                <a:ext cx="25646" cy="61083"/>
              </a:xfrm>
              <a:custGeom>
                <a:avLst/>
                <a:gdLst/>
                <a:ahLst/>
                <a:cxnLst/>
                <a:rect l="l" t="t" r="r" b="b"/>
                <a:pathLst>
                  <a:path w="190" h="448" extrusionOk="0">
                    <a:moveTo>
                      <a:pt x="0" y="0"/>
                    </a:moveTo>
                    <a:lnTo>
                      <a:pt x="16" y="447"/>
                    </a:lnTo>
                    <a:lnTo>
                      <a:pt x="190" y="2"/>
                    </a:lnTo>
                    <a:lnTo>
                      <a:pt x="0" y="0"/>
                    </a:lnTo>
                    <a:close/>
                  </a:path>
                </a:pathLst>
              </a:custGeom>
              <a:solidFill>
                <a:srgbClr val="9FDCF4">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1"/>
              <p:cNvSpPr/>
              <p:nvPr/>
            </p:nvSpPr>
            <p:spPr>
              <a:xfrm>
                <a:off x="51655" y="3882442"/>
                <a:ext cx="114193" cy="159251"/>
              </a:xfrm>
              <a:custGeom>
                <a:avLst/>
                <a:gdLst/>
                <a:ahLst/>
                <a:cxnLst/>
                <a:rect l="l" t="t" r="r" b="b"/>
                <a:pathLst>
                  <a:path w="846" h="1168" extrusionOk="0">
                    <a:moveTo>
                      <a:pt x="0" y="0"/>
                    </a:moveTo>
                    <a:lnTo>
                      <a:pt x="18" y="589"/>
                    </a:lnTo>
                    <a:lnTo>
                      <a:pt x="845" y="1168"/>
                    </a:lnTo>
                    <a:lnTo>
                      <a:pt x="826" y="577"/>
                    </a:lnTo>
                    <a:lnTo>
                      <a:pt x="0" y="0"/>
                    </a:lnTo>
                    <a:close/>
                  </a:path>
                </a:pathLst>
              </a:custGeom>
              <a:solidFill>
                <a:srgbClr val="317EAF">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36" name="Google Shape;1436;p31"/>
          <p:cNvSpPr txBox="1">
            <a:spLocks noGrp="1"/>
          </p:cNvSpPr>
          <p:nvPr>
            <p:ph type="title"/>
          </p:nvPr>
        </p:nvSpPr>
        <p:spPr>
          <a:xfrm>
            <a:off x="720000" y="445025"/>
            <a:ext cx="77040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Ballot Access </a:t>
            </a:r>
            <a:r>
              <a:rPr lang="en" dirty="0">
                <a:solidFill>
                  <a:schemeClr val="accent5"/>
                </a:solidFill>
              </a:rPr>
              <a:t>Through Petition</a:t>
            </a:r>
            <a:endParaRPr dirty="0">
              <a:solidFill>
                <a:schemeClr val="accent5"/>
              </a:solidFill>
            </a:endParaRPr>
          </a:p>
        </p:txBody>
      </p:sp>
      <p:sp>
        <p:nvSpPr>
          <p:cNvPr id="1437" name="Google Shape;1437;p31"/>
          <p:cNvSpPr txBox="1">
            <a:spLocks noGrp="1"/>
          </p:cNvSpPr>
          <p:nvPr>
            <p:ph type="body" idx="1"/>
          </p:nvPr>
        </p:nvSpPr>
        <p:spPr>
          <a:xfrm>
            <a:off x="574001" y="1178838"/>
            <a:ext cx="4981800" cy="253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273D40"/>
              </a:buClr>
              <a:buSzPts val="600"/>
              <a:buFont typeface="Arial"/>
              <a:buNone/>
            </a:pPr>
            <a:r>
              <a:rPr lang="en" b="1" dirty="0"/>
              <a:t>Forms for Primary Election 2024</a:t>
            </a:r>
          </a:p>
          <a:p>
            <a:pPr marL="0" lvl="0" indent="0" algn="l" rtl="0">
              <a:spcBef>
                <a:spcPts val="0"/>
              </a:spcBef>
              <a:spcAft>
                <a:spcPts val="0"/>
              </a:spcAft>
              <a:buClr>
                <a:srgbClr val="273D40"/>
              </a:buClr>
              <a:buSzPts val="600"/>
              <a:buFont typeface="Arial"/>
              <a:buNone/>
            </a:pPr>
            <a:endParaRPr lang="en" dirty="0"/>
          </a:p>
          <a:p>
            <a:pPr marL="0" lvl="0" indent="0" algn="l" rtl="0">
              <a:spcBef>
                <a:spcPts val="0"/>
              </a:spcBef>
              <a:spcAft>
                <a:spcPts val="0"/>
              </a:spcAft>
              <a:buClr>
                <a:srgbClr val="273D40"/>
              </a:buClr>
              <a:buSzPts val="600"/>
              <a:buFont typeface="Arial"/>
              <a:buNone/>
            </a:pPr>
            <a:r>
              <a:rPr lang="en" b="1" dirty="0">
                <a:solidFill>
                  <a:schemeClr val="dk1"/>
                </a:solidFill>
              </a:rPr>
              <a:t>Major Party Presidential Primary Candidate  </a:t>
            </a:r>
          </a:p>
          <a:p>
            <a:pPr marL="0" lvl="0" indent="0" algn="l" rtl="0">
              <a:spcBef>
                <a:spcPts val="0"/>
              </a:spcBef>
              <a:spcAft>
                <a:spcPts val="0"/>
              </a:spcAft>
              <a:buClr>
                <a:srgbClr val="273D40"/>
              </a:buClr>
              <a:buSzPts val="600"/>
              <a:buFont typeface="Arial"/>
              <a:buNone/>
            </a:pPr>
            <a:endParaRPr dirty="0">
              <a:solidFill>
                <a:schemeClr val="dk1"/>
              </a:solidFill>
            </a:endParaRPr>
          </a:p>
          <a:p>
            <a:pPr marL="241300" lvl="0" indent="-215900" algn="l" rtl="0">
              <a:spcBef>
                <a:spcPts val="0"/>
              </a:spcBef>
              <a:spcAft>
                <a:spcPts val="0"/>
              </a:spcAft>
              <a:buSzPts val="1400"/>
              <a:buChar char="●"/>
            </a:pPr>
            <a:r>
              <a:rPr lang="en" dirty="0"/>
              <a:t>Declaration of Candidacy (request for Placement on Ballot) (CAN-7) </a:t>
            </a:r>
          </a:p>
          <a:p>
            <a:pPr marL="241300" lvl="0" indent="-215900" algn="l" rtl="0">
              <a:spcBef>
                <a:spcPts val="0"/>
              </a:spcBef>
              <a:spcAft>
                <a:spcPts val="0"/>
              </a:spcAft>
              <a:buSzPts val="1400"/>
              <a:buChar char="●"/>
            </a:pPr>
            <a:endParaRPr lang="en" dirty="0"/>
          </a:p>
          <a:p>
            <a:pPr marL="241300" lvl="0" indent="-215900" algn="l" rtl="0">
              <a:spcBef>
                <a:spcPts val="0"/>
              </a:spcBef>
              <a:spcAft>
                <a:spcPts val="0"/>
              </a:spcAft>
              <a:buSzPts val="1400"/>
              <a:buChar char="●"/>
            </a:pPr>
            <a:r>
              <a:rPr lang="en" dirty="0">
                <a:solidFill>
                  <a:schemeClr val="dk1"/>
                </a:solidFill>
              </a:rPr>
              <a:t>Petition for Primary Ballot Placement (CAN-8)</a:t>
            </a:r>
          </a:p>
          <a:p>
            <a:pPr marL="241300" lvl="0" indent="-215900" algn="l" rtl="0">
              <a:spcBef>
                <a:spcPts val="0"/>
              </a:spcBef>
              <a:spcAft>
                <a:spcPts val="0"/>
              </a:spcAft>
              <a:buSzPts val="1400"/>
              <a:buChar char="●"/>
            </a:pPr>
            <a:endParaRPr lang="en" dirty="0"/>
          </a:p>
          <a:p>
            <a:pPr marL="2768600" lvl="6" indent="0">
              <a:buNone/>
            </a:pPr>
            <a:r>
              <a:rPr lang="en" dirty="0">
                <a:solidFill>
                  <a:schemeClr val="dk1"/>
                </a:solidFill>
              </a:rPr>
              <a:t>IC 3-8-3-1 |IC 3-8-3-2</a:t>
            </a:r>
            <a:endParaRPr dirty="0">
              <a:solidFill>
                <a:schemeClr val="dk1"/>
              </a:solidFill>
            </a:endParaRPr>
          </a:p>
        </p:txBody>
      </p:sp>
      <p:pic>
        <p:nvPicPr>
          <p:cNvPr id="1438" name="Google Shape;1438;p31"/>
          <p:cNvPicPr preferRelativeResize="0"/>
          <p:nvPr/>
        </p:nvPicPr>
        <p:blipFill rotWithShape="1">
          <a:blip r:embed="rId3">
            <a:alphaModFix/>
          </a:blip>
          <a:srcRect l="29760" t="4776" r="29760" b="4749"/>
          <a:stretch/>
        </p:blipFill>
        <p:spPr>
          <a:xfrm>
            <a:off x="6079100" y="1375800"/>
            <a:ext cx="1797600" cy="2677500"/>
          </a:xfrm>
          <a:prstGeom prst="ellipse">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sp>
        <p:nvSpPr>
          <p:cNvPr id="1436" name="Google Shape;1436;p31"/>
          <p:cNvSpPr txBox="1">
            <a:spLocks noGrp="1"/>
          </p:cNvSpPr>
          <p:nvPr>
            <p:ph type="title"/>
          </p:nvPr>
        </p:nvSpPr>
        <p:spPr>
          <a:xfrm>
            <a:off x="720000" y="445025"/>
            <a:ext cx="77040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Ballot Access </a:t>
            </a:r>
            <a:r>
              <a:rPr lang="en" dirty="0">
                <a:solidFill>
                  <a:schemeClr val="accent5"/>
                </a:solidFill>
              </a:rPr>
              <a:t>Through Petition</a:t>
            </a:r>
            <a:endParaRPr dirty="0">
              <a:solidFill>
                <a:schemeClr val="accent5"/>
              </a:solidFill>
            </a:endParaRPr>
          </a:p>
        </p:txBody>
      </p:sp>
      <p:sp>
        <p:nvSpPr>
          <p:cNvPr id="1437" name="Google Shape;1437;p31"/>
          <p:cNvSpPr txBox="1">
            <a:spLocks noGrp="1"/>
          </p:cNvSpPr>
          <p:nvPr>
            <p:ph type="body" idx="1"/>
          </p:nvPr>
        </p:nvSpPr>
        <p:spPr>
          <a:xfrm>
            <a:off x="503209" y="1124196"/>
            <a:ext cx="6934162" cy="253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273D40"/>
              </a:buClr>
              <a:buSzPts val="600"/>
              <a:buFont typeface="Arial"/>
              <a:buNone/>
            </a:pPr>
            <a:r>
              <a:rPr lang="en" b="1" dirty="0"/>
              <a:t>Forms for Primary Election 2024</a:t>
            </a:r>
          </a:p>
          <a:p>
            <a:pPr marL="0" lvl="0" indent="0" algn="l" rtl="0">
              <a:spcBef>
                <a:spcPts val="0"/>
              </a:spcBef>
              <a:spcAft>
                <a:spcPts val="0"/>
              </a:spcAft>
              <a:buClr>
                <a:srgbClr val="273D40"/>
              </a:buClr>
              <a:buSzPts val="600"/>
              <a:buFont typeface="Arial"/>
              <a:buNone/>
            </a:pPr>
            <a:endParaRPr lang="en" dirty="0"/>
          </a:p>
          <a:p>
            <a:pPr marL="0" lvl="0" indent="0" algn="l" rtl="0">
              <a:spcBef>
                <a:spcPts val="0"/>
              </a:spcBef>
              <a:spcAft>
                <a:spcPts val="0"/>
              </a:spcAft>
              <a:buClr>
                <a:srgbClr val="273D40"/>
              </a:buClr>
              <a:buSzPts val="600"/>
              <a:buFont typeface="Arial"/>
              <a:buNone/>
            </a:pPr>
            <a:r>
              <a:rPr lang="en" b="1" dirty="0">
                <a:solidFill>
                  <a:schemeClr val="dk1"/>
                </a:solidFill>
              </a:rPr>
              <a:t>U.S. Senator </a:t>
            </a:r>
            <a:r>
              <a:rPr lang="en" dirty="0">
                <a:solidFill>
                  <a:schemeClr val="dk1"/>
                </a:solidFill>
              </a:rPr>
              <a:t>(Democratic or Republican candidates only)  </a:t>
            </a:r>
          </a:p>
          <a:p>
            <a:pPr marL="0" lvl="0" indent="0" algn="l" rtl="0">
              <a:spcBef>
                <a:spcPts val="0"/>
              </a:spcBef>
              <a:spcAft>
                <a:spcPts val="0"/>
              </a:spcAft>
              <a:buClr>
                <a:srgbClr val="273D40"/>
              </a:buClr>
              <a:buSzPts val="600"/>
              <a:buFont typeface="Arial"/>
              <a:buNone/>
            </a:pPr>
            <a:endParaRPr dirty="0">
              <a:solidFill>
                <a:schemeClr val="dk1"/>
              </a:solidFill>
            </a:endParaRPr>
          </a:p>
          <a:p>
            <a:pPr marL="241300" lvl="0" indent="-215900" algn="l" rtl="0">
              <a:spcBef>
                <a:spcPts val="0"/>
              </a:spcBef>
              <a:spcAft>
                <a:spcPts val="0"/>
              </a:spcAft>
              <a:buSzPts val="1400"/>
              <a:buChar char="●"/>
            </a:pPr>
            <a:r>
              <a:rPr lang="en" dirty="0"/>
              <a:t>Declaration of Candidacy (CAN-2) </a:t>
            </a:r>
          </a:p>
          <a:p>
            <a:pPr marL="241300" lvl="0" indent="-215900" algn="l" rtl="0">
              <a:spcBef>
                <a:spcPts val="0"/>
              </a:spcBef>
              <a:spcAft>
                <a:spcPts val="0"/>
              </a:spcAft>
              <a:buSzPts val="1400"/>
              <a:buChar char="●"/>
            </a:pPr>
            <a:endParaRPr lang="en" dirty="0"/>
          </a:p>
          <a:p>
            <a:pPr marL="241300" lvl="0" indent="-215900" algn="l" rtl="0">
              <a:spcBef>
                <a:spcPts val="0"/>
              </a:spcBef>
              <a:spcAft>
                <a:spcPts val="0"/>
              </a:spcAft>
              <a:buSzPts val="1400"/>
              <a:buChar char="●"/>
            </a:pPr>
            <a:r>
              <a:rPr lang="en" dirty="0">
                <a:solidFill>
                  <a:schemeClr val="dk1"/>
                </a:solidFill>
              </a:rPr>
              <a:t>Petition for Primary Ballot Placement (CAN-4)</a:t>
            </a:r>
          </a:p>
          <a:p>
            <a:pPr marL="241300" lvl="0" indent="-215900" algn="l" rtl="0">
              <a:spcBef>
                <a:spcPts val="0"/>
              </a:spcBef>
              <a:spcAft>
                <a:spcPts val="0"/>
              </a:spcAft>
              <a:buSzPts val="1400"/>
              <a:buChar char="●"/>
            </a:pPr>
            <a:endParaRPr lang="en" dirty="0"/>
          </a:p>
          <a:p>
            <a:pPr marL="2768600" lvl="6" indent="0">
              <a:buNone/>
            </a:pPr>
            <a:r>
              <a:rPr lang="en" dirty="0">
                <a:solidFill>
                  <a:schemeClr val="dk1"/>
                </a:solidFill>
              </a:rPr>
              <a:t>			</a:t>
            </a:r>
          </a:p>
          <a:p>
            <a:pPr marL="2768600" lvl="6" indent="0">
              <a:buNone/>
            </a:pPr>
            <a:r>
              <a:rPr lang="en" dirty="0"/>
              <a:t>			</a:t>
            </a:r>
            <a:r>
              <a:rPr lang="en" dirty="0">
                <a:solidFill>
                  <a:schemeClr val="dk1"/>
                </a:solidFill>
              </a:rPr>
              <a:t>IC 3-8-2-8 </a:t>
            </a:r>
            <a:endParaRPr dirty="0">
              <a:solidFill>
                <a:schemeClr val="dk1"/>
              </a:solidFill>
            </a:endParaRPr>
          </a:p>
        </p:txBody>
      </p:sp>
    </p:spTree>
    <p:extLst>
      <p:ext uri="{BB962C8B-B14F-4D97-AF65-F5344CB8AC3E}">
        <p14:creationId xmlns:p14="http://schemas.microsoft.com/office/powerpoint/2010/main" val="1094365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sp>
        <p:nvSpPr>
          <p:cNvPr id="1436" name="Google Shape;1436;p31"/>
          <p:cNvSpPr txBox="1">
            <a:spLocks noGrp="1"/>
          </p:cNvSpPr>
          <p:nvPr>
            <p:ph type="title"/>
          </p:nvPr>
        </p:nvSpPr>
        <p:spPr>
          <a:xfrm>
            <a:off x="720000" y="445025"/>
            <a:ext cx="77040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Ballot Access </a:t>
            </a:r>
            <a:r>
              <a:rPr lang="en" dirty="0">
                <a:solidFill>
                  <a:schemeClr val="accent5"/>
                </a:solidFill>
              </a:rPr>
              <a:t>Through Petition</a:t>
            </a:r>
            <a:endParaRPr dirty="0">
              <a:solidFill>
                <a:schemeClr val="accent5"/>
              </a:solidFill>
            </a:endParaRPr>
          </a:p>
        </p:txBody>
      </p:sp>
      <p:sp>
        <p:nvSpPr>
          <p:cNvPr id="1437" name="Google Shape;1437;p31"/>
          <p:cNvSpPr txBox="1">
            <a:spLocks noGrp="1"/>
          </p:cNvSpPr>
          <p:nvPr>
            <p:ph type="body" idx="1"/>
          </p:nvPr>
        </p:nvSpPr>
        <p:spPr>
          <a:xfrm>
            <a:off x="503209" y="1124196"/>
            <a:ext cx="6934162" cy="253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273D40"/>
              </a:buClr>
              <a:buSzPts val="600"/>
              <a:buFont typeface="Arial"/>
              <a:buNone/>
            </a:pPr>
            <a:r>
              <a:rPr lang="en" b="1" dirty="0"/>
              <a:t>Forms for Primary Election 2024</a:t>
            </a:r>
          </a:p>
          <a:p>
            <a:pPr marL="0" lvl="0" indent="0" algn="l" rtl="0">
              <a:spcBef>
                <a:spcPts val="0"/>
              </a:spcBef>
              <a:spcAft>
                <a:spcPts val="0"/>
              </a:spcAft>
              <a:buClr>
                <a:srgbClr val="273D40"/>
              </a:buClr>
              <a:buSzPts val="600"/>
              <a:buFont typeface="Arial"/>
              <a:buNone/>
            </a:pPr>
            <a:endParaRPr lang="en" dirty="0"/>
          </a:p>
          <a:p>
            <a:pPr marL="0" lvl="0" indent="0" algn="l" rtl="0">
              <a:spcBef>
                <a:spcPts val="0"/>
              </a:spcBef>
              <a:spcAft>
                <a:spcPts val="0"/>
              </a:spcAft>
              <a:buClr>
                <a:srgbClr val="273D40"/>
              </a:buClr>
              <a:buSzPts val="600"/>
              <a:buFont typeface="Arial"/>
              <a:buNone/>
            </a:pPr>
            <a:r>
              <a:rPr lang="en" b="1" dirty="0"/>
              <a:t>Governor </a:t>
            </a:r>
            <a:r>
              <a:rPr lang="en" dirty="0">
                <a:solidFill>
                  <a:schemeClr val="dk1"/>
                </a:solidFill>
              </a:rPr>
              <a:t>(Democratic or Republican candidates only)  </a:t>
            </a:r>
          </a:p>
          <a:p>
            <a:pPr marL="0" lvl="0" indent="0" algn="l" rtl="0">
              <a:spcBef>
                <a:spcPts val="0"/>
              </a:spcBef>
              <a:spcAft>
                <a:spcPts val="0"/>
              </a:spcAft>
              <a:buClr>
                <a:srgbClr val="273D40"/>
              </a:buClr>
              <a:buSzPts val="600"/>
              <a:buFont typeface="Arial"/>
              <a:buNone/>
            </a:pPr>
            <a:endParaRPr dirty="0">
              <a:solidFill>
                <a:schemeClr val="dk1"/>
              </a:solidFill>
            </a:endParaRPr>
          </a:p>
          <a:p>
            <a:pPr marL="241300" lvl="0" indent="-215900" algn="l" rtl="0">
              <a:spcBef>
                <a:spcPts val="0"/>
              </a:spcBef>
              <a:spcAft>
                <a:spcPts val="0"/>
              </a:spcAft>
              <a:buSzPts val="1400"/>
              <a:buChar char="●"/>
            </a:pPr>
            <a:r>
              <a:rPr lang="en" dirty="0"/>
              <a:t>Declaration of Candidacy (CAN-2) </a:t>
            </a:r>
          </a:p>
          <a:p>
            <a:pPr marL="241300" lvl="0" indent="-215900" algn="l" rtl="0">
              <a:spcBef>
                <a:spcPts val="0"/>
              </a:spcBef>
              <a:spcAft>
                <a:spcPts val="0"/>
              </a:spcAft>
              <a:buSzPts val="1400"/>
              <a:buChar char="●"/>
            </a:pPr>
            <a:endParaRPr lang="en" dirty="0"/>
          </a:p>
          <a:p>
            <a:pPr marL="241300" lvl="0" indent="-215900" algn="l" rtl="0">
              <a:spcBef>
                <a:spcPts val="0"/>
              </a:spcBef>
              <a:spcAft>
                <a:spcPts val="0"/>
              </a:spcAft>
              <a:buSzPts val="1400"/>
              <a:buChar char="●"/>
            </a:pPr>
            <a:r>
              <a:rPr lang="en" dirty="0">
                <a:solidFill>
                  <a:schemeClr val="dk1"/>
                </a:solidFill>
              </a:rPr>
              <a:t>Petition for Primary Ballot Placement (CAN-25)</a:t>
            </a:r>
            <a:endParaRPr lang="en" dirty="0"/>
          </a:p>
          <a:p>
            <a:pPr marL="241300" lvl="0" indent="-215900" algn="l" rtl="0">
              <a:spcBef>
                <a:spcPts val="0"/>
              </a:spcBef>
              <a:spcAft>
                <a:spcPts val="0"/>
              </a:spcAft>
              <a:buSzPts val="1400"/>
              <a:buChar char="●"/>
            </a:pPr>
            <a:endParaRPr lang="en" dirty="0">
              <a:solidFill>
                <a:schemeClr val="dk1"/>
              </a:solidFill>
            </a:endParaRPr>
          </a:p>
          <a:p>
            <a:pPr marL="241300" lvl="0" indent="-215900" algn="l" rtl="0">
              <a:spcBef>
                <a:spcPts val="0"/>
              </a:spcBef>
              <a:spcAft>
                <a:spcPts val="0"/>
              </a:spcAft>
              <a:buSzPts val="1400"/>
              <a:buChar char="●"/>
            </a:pPr>
            <a:r>
              <a:rPr lang="en" dirty="0"/>
              <a:t>Statement of Economic Interest (CAN-12)</a:t>
            </a:r>
            <a:endParaRPr lang="en" dirty="0">
              <a:solidFill>
                <a:schemeClr val="dk1"/>
              </a:solidFill>
            </a:endParaRPr>
          </a:p>
          <a:p>
            <a:pPr marL="241300" lvl="0" indent="-215900" algn="l" rtl="0">
              <a:spcBef>
                <a:spcPts val="0"/>
              </a:spcBef>
              <a:spcAft>
                <a:spcPts val="0"/>
              </a:spcAft>
              <a:buSzPts val="1400"/>
              <a:buChar char="●"/>
            </a:pPr>
            <a:endParaRPr lang="en" dirty="0"/>
          </a:p>
          <a:p>
            <a:pPr marL="2768600" lvl="6" indent="0">
              <a:buNone/>
            </a:pPr>
            <a:r>
              <a:rPr lang="en" dirty="0"/>
              <a:t>			</a:t>
            </a:r>
          </a:p>
          <a:p>
            <a:pPr marL="2768600" lvl="6" indent="0">
              <a:buNone/>
            </a:pPr>
            <a:r>
              <a:rPr lang="en" dirty="0">
                <a:solidFill>
                  <a:schemeClr val="dk1"/>
                </a:solidFill>
              </a:rPr>
              <a:t>			IC 3-8-2-8</a:t>
            </a:r>
            <a:endParaRPr dirty="0">
              <a:solidFill>
                <a:schemeClr val="dk1"/>
              </a:solidFill>
            </a:endParaRPr>
          </a:p>
        </p:txBody>
      </p:sp>
    </p:spTree>
    <p:extLst>
      <p:ext uri="{BB962C8B-B14F-4D97-AF65-F5344CB8AC3E}">
        <p14:creationId xmlns:p14="http://schemas.microsoft.com/office/powerpoint/2010/main" val="3436905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sp>
        <p:nvSpPr>
          <p:cNvPr id="1436" name="Google Shape;1436;p31"/>
          <p:cNvSpPr txBox="1">
            <a:spLocks noGrp="1"/>
          </p:cNvSpPr>
          <p:nvPr>
            <p:ph type="title"/>
          </p:nvPr>
        </p:nvSpPr>
        <p:spPr>
          <a:xfrm>
            <a:off x="720000" y="445025"/>
            <a:ext cx="77040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Ballot Access </a:t>
            </a:r>
            <a:r>
              <a:rPr lang="en" dirty="0">
                <a:solidFill>
                  <a:schemeClr val="accent5"/>
                </a:solidFill>
              </a:rPr>
              <a:t>Through Petition</a:t>
            </a:r>
            <a:endParaRPr dirty="0">
              <a:solidFill>
                <a:schemeClr val="accent5"/>
              </a:solidFill>
            </a:endParaRPr>
          </a:p>
        </p:txBody>
      </p:sp>
      <p:sp>
        <p:nvSpPr>
          <p:cNvPr id="1437" name="Google Shape;1437;p31"/>
          <p:cNvSpPr txBox="1">
            <a:spLocks noGrp="1"/>
          </p:cNvSpPr>
          <p:nvPr>
            <p:ph type="body" idx="1"/>
          </p:nvPr>
        </p:nvSpPr>
        <p:spPr>
          <a:xfrm>
            <a:off x="503208" y="1017725"/>
            <a:ext cx="8280931" cy="379614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273D40"/>
              </a:buClr>
              <a:buSzPts val="600"/>
              <a:buFont typeface="Arial"/>
              <a:buNone/>
            </a:pPr>
            <a:r>
              <a:rPr lang="en" b="1" dirty="0"/>
              <a:t>Forms for Primary Election 2024</a:t>
            </a:r>
          </a:p>
          <a:p>
            <a:pPr marL="0" lvl="0" indent="0" algn="l" rtl="0">
              <a:spcBef>
                <a:spcPts val="0"/>
              </a:spcBef>
              <a:spcAft>
                <a:spcPts val="0"/>
              </a:spcAft>
              <a:buClr>
                <a:srgbClr val="273D40"/>
              </a:buClr>
              <a:buSzPts val="600"/>
              <a:buFont typeface="Arial"/>
              <a:buNone/>
            </a:pPr>
            <a:endParaRPr lang="en" dirty="0"/>
          </a:p>
          <a:p>
            <a:pPr marL="0" lvl="0" indent="0" algn="ctr" rtl="0">
              <a:spcBef>
                <a:spcPts val="0"/>
              </a:spcBef>
              <a:spcAft>
                <a:spcPts val="0"/>
              </a:spcAft>
              <a:buClr>
                <a:srgbClr val="273D40"/>
              </a:buClr>
              <a:buSzPts val="600"/>
              <a:buFont typeface="Arial"/>
              <a:buNone/>
            </a:pPr>
            <a:r>
              <a:rPr lang="en" b="1" dirty="0">
                <a:solidFill>
                  <a:schemeClr val="dk1"/>
                </a:solidFill>
              </a:rPr>
              <a:t>Minor </a:t>
            </a:r>
            <a:r>
              <a:rPr lang="en" b="1" dirty="0"/>
              <a:t>party and independent candidates</a:t>
            </a:r>
            <a:r>
              <a:rPr lang="en" dirty="0">
                <a:solidFill>
                  <a:schemeClr val="dk1"/>
                </a:solidFill>
              </a:rPr>
              <a:t>  </a:t>
            </a:r>
          </a:p>
          <a:p>
            <a:pPr marL="0" lvl="0" indent="0" algn="ctr" rtl="0">
              <a:spcBef>
                <a:spcPts val="0"/>
              </a:spcBef>
              <a:spcAft>
                <a:spcPts val="0"/>
              </a:spcAft>
              <a:buClr>
                <a:srgbClr val="273D40"/>
              </a:buClr>
              <a:buSzPts val="600"/>
              <a:buFont typeface="Arial"/>
              <a:buNone/>
            </a:pPr>
            <a:r>
              <a:rPr lang="en" b="1" i="1" dirty="0">
                <a:solidFill>
                  <a:schemeClr val="accent3"/>
                </a:solidFill>
              </a:rPr>
              <a:t>WHO WANT TH</a:t>
            </a:r>
            <a:r>
              <a:rPr lang="en-US" b="1" i="1" dirty="0">
                <a:solidFill>
                  <a:schemeClr val="accent3"/>
                </a:solidFill>
              </a:rPr>
              <a:t>EI</a:t>
            </a:r>
            <a:r>
              <a:rPr lang="en" b="1" i="1" dirty="0">
                <a:solidFill>
                  <a:schemeClr val="accent3"/>
                </a:solidFill>
              </a:rPr>
              <a:t>R NAME TO APPEAR ON THE BALLOT</a:t>
            </a:r>
            <a:endParaRPr lang="en" dirty="0">
              <a:solidFill>
                <a:schemeClr val="accent3"/>
              </a:solidFill>
            </a:endParaRPr>
          </a:p>
          <a:p>
            <a:pPr marL="0" lvl="0" indent="0" algn="l" rtl="0">
              <a:spcBef>
                <a:spcPts val="0"/>
              </a:spcBef>
              <a:spcAft>
                <a:spcPts val="0"/>
              </a:spcAft>
              <a:buClr>
                <a:srgbClr val="273D40"/>
              </a:buClr>
              <a:buSzPts val="600"/>
              <a:buFont typeface="Arial"/>
              <a:buNone/>
            </a:pPr>
            <a:endParaRPr dirty="0">
              <a:solidFill>
                <a:schemeClr val="dk1"/>
              </a:solidFill>
            </a:endParaRPr>
          </a:p>
          <a:p>
            <a:pPr marL="241300" lvl="0" indent="-215900" algn="l" rtl="0">
              <a:spcBef>
                <a:spcPts val="0"/>
              </a:spcBef>
              <a:spcAft>
                <a:spcPts val="0"/>
              </a:spcAft>
              <a:buSzPts val="1400"/>
              <a:buChar char="●"/>
            </a:pPr>
            <a:r>
              <a:rPr lang="en" dirty="0"/>
              <a:t>Petition of Nomination Form for Federal, State, State Legislative, or Certain Local Offices (CAN-19)</a:t>
            </a:r>
          </a:p>
          <a:p>
            <a:pPr marL="698500" lvl="1" indent="-215900">
              <a:buChar char="●"/>
            </a:pPr>
            <a:r>
              <a:rPr lang="en" dirty="0"/>
              <a:t>Judge and prosecuting attorney candidates ONLY since these petitions ultimately filed with the State </a:t>
            </a:r>
          </a:p>
          <a:p>
            <a:pPr marL="241300" lvl="0" indent="-215900" algn="l" rtl="0">
              <a:spcBef>
                <a:spcPts val="0"/>
              </a:spcBef>
              <a:spcAft>
                <a:spcPts val="0"/>
              </a:spcAft>
              <a:buSzPts val="1400"/>
              <a:buChar char="●"/>
            </a:pPr>
            <a:r>
              <a:rPr lang="en" dirty="0"/>
              <a:t>Candidate’s Consent (CAN-20)</a:t>
            </a:r>
          </a:p>
          <a:p>
            <a:pPr marL="241300" lvl="0" indent="-215900" algn="l" rtl="0">
              <a:spcBef>
                <a:spcPts val="0"/>
              </a:spcBef>
              <a:spcAft>
                <a:spcPts val="0"/>
              </a:spcAft>
              <a:buSzPts val="1400"/>
              <a:buChar char="●"/>
            </a:pPr>
            <a:r>
              <a:rPr lang="en" dirty="0"/>
              <a:t>Statement of Economic Interest will be filed later with appropriate state agency</a:t>
            </a:r>
          </a:p>
          <a:p>
            <a:pPr marL="2768600" lvl="6" indent="0">
              <a:buNone/>
            </a:pPr>
            <a:endParaRPr lang="en" dirty="0"/>
          </a:p>
          <a:p>
            <a:pPr marL="2768600" lvl="6" indent="0">
              <a:buNone/>
            </a:pPr>
            <a:r>
              <a:rPr lang="en" dirty="0"/>
              <a:t>		</a:t>
            </a:r>
            <a:r>
              <a:rPr lang="en" dirty="0">
                <a:solidFill>
                  <a:schemeClr val="dk1"/>
                </a:solidFill>
              </a:rPr>
              <a:t>IC 3-8-1-33 |IC 3-8-6-2</a:t>
            </a:r>
            <a:endParaRPr dirty="0">
              <a:solidFill>
                <a:schemeClr val="dk1"/>
              </a:solidFill>
            </a:endParaRPr>
          </a:p>
        </p:txBody>
      </p:sp>
    </p:spTree>
    <p:extLst>
      <p:ext uri="{BB962C8B-B14F-4D97-AF65-F5344CB8AC3E}">
        <p14:creationId xmlns:p14="http://schemas.microsoft.com/office/powerpoint/2010/main" val="3056684924"/>
      </p:ext>
    </p:extLst>
  </p:cSld>
  <p:clrMapOvr>
    <a:masterClrMapping/>
  </p:clrMapOvr>
</p:sld>
</file>

<file path=ppt/theme/theme1.xml><?xml version="1.0" encoding="utf-8"?>
<a:theme xmlns:a="http://schemas.openxmlformats.org/drawingml/2006/main" name="Happy Penguins! Minitheme by Slidesgo">
  <a:themeElements>
    <a:clrScheme name="Simple Light">
      <a:dk1>
        <a:srgbClr val="000000"/>
      </a:dk1>
      <a:lt1>
        <a:srgbClr val="FFFFFF"/>
      </a:lt1>
      <a:dk2>
        <a:srgbClr val="353E66"/>
      </a:dk2>
      <a:lt2>
        <a:srgbClr val="317EAF"/>
      </a:lt2>
      <a:accent1>
        <a:srgbClr val="9FDCF4"/>
      </a:accent1>
      <a:accent2>
        <a:srgbClr val="CEEBEC"/>
      </a:accent2>
      <a:accent3>
        <a:srgbClr val="7E2D18"/>
      </a:accent3>
      <a:accent4>
        <a:srgbClr val="BF6828"/>
      </a:accent4>
      <a:accent5>
        <a:srgbClr val="FBA91C"/>
      </a:accent5>
      <a:accent6>
        <a:srgbClr val="FDE165"/>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7095</TotalTime>
  <Words>2389</Words>
  <Application>Microsoft Office PowerPoint</Application>
  <PresentationFormat>On-screen Show (16:9)</PresentationFormat>
  <Paragraphs>240</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Bebas Neue</vt:lpstr>
      <vt:lpstr>Caveat Brush</vt:lpstr>
      <vt:lpstr>Darker Grotesque SemiBold</vt:lpstr>
      <vt:lpstr>Montserrat</vt:lpstr>
      <vt:lpstr>Montserrat Medium</vt:lpstr>
      <vt:lpstr>Roboto</vt:lpstr>
      <vt:lpstr>Happy Penguins! Minitheme by Slidesgo</vt:lpstr>
      <vt:lpstr>Candidate Petition</vt:lpstr>
      <vt:lpstr>PowerPoint Presentation</vt:lpstr>
      <vt:lpstr>Petitions</vt:lpstr>
      <vt:lpstr>County Process Examples</vt:lpstr>
      <vt:lpstr>Hamilton County Examples</vt:lpstr>
      <vt:lpstr>Ballot Access Through Petition</vt:lpstr>
      <vt:lpstr>Ballot Access Through Petition</vt:lpstr>
      <vt:lpstr>Ballot Access Through Petition</vt:lpstr>
      <vt:lpstr>Ballot Access Through Petition</vt:lpstr>
      <vt:lpstr>Petition Signature Counts</vt:lpstr>
      <vt:lpstr>Filing Process, Generally</vt:lpstr>
      <vt:lpstr>Deadline to Submit Petition for Review?</vt:lpstr>
      <vt:lpstr>Required Petition Elements</vt:lpstr>
      <vt:lpstr>Required Petition Elements</vt:lpstr>
      <vt:lpstr>Required Petition Elements</vt:lpstr>
      <vt:lpstr>Required Petition Elements</vt:lpstr>
      <vt:lpstr>Required Petition Elements</vt:lpstr>
      <vt:lpstr>Best possible notice must be given to a petition carrier if the “petition carrier certification” is incomplete. If petition carrier does not correct their affidavit by the petition certification deadline, then the petition is not to be reviewed by county VR officials. (IC 3-6-12-7; IC 3-6-12-8; IC 3-6-12-9</vt:lpstr>
      <vt:lpstr>Other Petition Elements</vt:lpstr>
      <vt:lpstr>Finalizing Review</vt:lpstr>
      <vt:lpstr>Petition Certification</vt:lpstr>
      <vt:lpstr>Petition Certification</vt:lpstr>
      <vt:lpstr>FAQS</vt:lpstr>
      <vt:lpstr>FAQS</vt:lpstr>
      <vt:lpstr>FAQS</vt:lpstr>
      <vt:lpstr>FAQS</vt:lpstr>
      <vt:lpstr>Filed Certifed Petitions</vt:lpstr>
      <vt:lpstr>Certification of Petition Signatures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Candidate Petition</dc:title>
  <cp:lastModifiedBy>Warycha, Valerie S</cp:lastModifiedBy>
  <cp:revision>2</cp:revision>
  <dcterms:modified xsi:type="dcterms:W3CDTF">2023-12-18T18:44:09Z</dcterms:modified>
</cp:coreProperties>
</file>