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78" r:id="rId5"/>
  </p:sldMasterIdLst>
  <p:notesMasterIdLst>
    <p:notesMasterId r:id="rId13"/>
  </p:notesMasterIdLst>
  <p:sldIdLst>
    <p:sldId id="2076136466" r:id="rId6"/>
    <p:sldId id="432" r:id="rId7"/>
    <p:sldId id="2076136463" r:id="rId8"/>
    <p:sldId id="2076136469" r:id="rId9"/>
    <p:sldId id="434" r:id="rId10"/>
    <p:sldId id="2076136467" r:id="rId11"/>
    <p:sldId id="20761364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52513" autoAdjust="0"/>
  </p:normalViewPr>
  <p:slideViewPr>
    <p:cSldViewPr snapToGrid="0">
      <p:cViewPr>
        <p:scale>
          <a:sx n="90" d="100"/>
          <a:sy n="90" d="100"/>
        </p:scale>
        <p:origin x="1362"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E12D6-EEFF-4E0C-B1E6-A0817D00F031}"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594AF-6066-401C-8C9E-6BCDAD400B85}" type="slidenum">
              <a:rPr lang="en-US" smtClean="0"/>
              <a:t>‹#›</a:t>
            </a:fld>
            <a:endParaRPr lang="en-US"/>
          </a:p>
        </p:txBody>
      </p:sp>
    </p:spTree>
    <p:extLst>
      <p:ext uri="{BB962C8B-B14F-4D97-AF65-F5344CB8AC3E}">
        <p14:creationId xmlns:p14="http://schemas.microsoft.com/office/powerpoint/2010/main" val="225513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594AF-6066-401C-8C9E-6BCDAD400B85}" type="slidenum">
              <a:rPr lang="en-US" smtClean="0"/>
              <a:t>1</a:t>
            </a:fld>
            <a:endParaRPr lang="en-US"/>
          </a:p>
        </p:txBody>
      </p:sp>
    </p:spTree>
    <p:extLst>
      <p:ext uri="{BB962C8B-B14F-4D97-AF65-F5344CB8AC3E}">
        <p14:creationId xmlns:p14="http://schemas.microsoft.com/office/powerpoint/2010/main" val="93343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participation in our recent SVRS Help Desk survey! Your feedback has been invaluable in our efforts to continuously improve the SVRS Help Desk. Those results have been reviewed with Civix and the Core Team and have been grouped into a variety of potential Help Desk related enhancements that can be evaluated for implementation. Building on the previous survey, we invite you to engage in a short exercise to share your thoughts on potential new ideas for the Help Desk service. This short survey will be available through the end of the month, so the team can begin determining which enhancements are feasible and can be implemented. </a:t>
            </a:r>
          </a:p>
          <a:p>
            <a:endParaRPr lang="en-US" dirty="0"/>
          </a:p>
          <a:p>
            <a:r>
              <a:rPr lang="en-US" dirty="0"/>
              <a:t>The Core Team wants to make sure that what the counties like is maintained which is featured as an “I like” question</a:t>
            </a:r>
          </a:p>
          <a:p>
            <a:r>
              <a:rPr lang="en-US" dirty="0"/>
              <a:t>Review how all of you would rank these the Help Desk improvements which is featured as an “I wish” question</a:t>
            </a:r>
          </a:p>
          <a:p>
            <a:r>
              <a:rPr lang="en-US" dirty="0"/>
              <a:t>And an “I wonder” question for any Help Desk enhancements you may have that are not currently included in the prior question that we are asking for your ranking </a:t>
            </a:r>
          </a:p>
          <a:p>
            <a:endParaRPr lang="en-US" dirty="0"/>
          </a:p>
        </p:txBody>
      </p:sp>
      <p:sp>
        <p:nvSpPr>
          <p:cNvPr id="4" name="Slide Number Placeholder 3"/>
          <p:cNvSpPr>
            <a:spLocks noGrp="1"/>
          </p:cNvSpPr>
          <p:nvPr>
            <p:ph type="sldNum" sz="quarter" idx="5"/>
          </p:nvPr>
        </p:nvSpPr>
        <p:spPr/>
        <p:txBody>
          <a:bodyPr/>
          <a:lstStyle/>
          <a:p>
            <a:fld id="{41A594AF-6066-401C-8C9E-6BCDAD400B85}" type="slidenum">
              <a:rPr lang="en-US" smtClean="0"/>
              <a:t>2</a:t>
            </a:fld>
            <a:endParaRPr lang="en-US"/>
          </a:p>
        </p:txBody>
      </p:sp>
    </p:spTree>
    <p:extLst>
      <p:ext uri="{BB962C8B-B14F-4D97-AF65-F5344CB8AC3E}">
        <p14:creationId xmlns:p14="http://schemas.microsoft.com/office/powerpoint/2010/main" val="54149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594AF-6066-401C-8C9E-6BCDAD400B85}" type="slidenum">
              <a:rPr lang="en-US" smtClean="0"/>
              <a:t>4</a:t>
            </a:fld>
            <a:endParaRPr lang="en-US"/>
          </a:p>
        </p:txBody>
      </p:sp>
    </p:spTree>
    <p:extLst>
      <p:ext uri="{BB962C8B-B14F-4D97-AF65-F5344CB8AC3E}">
        <p14:creationId xmlns:p14="http://schemas.microsoft.com/office/powerpoint/2010/main" val="368480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594AF-6066-401C-8C9E-6BCDAD400B85}" type="slidenum">
              <a:rPr lang="en-US" smtClean="0"/>
              <a:t>5</a:t>
            </a:fld>
            <a:endParaRPr lang="en-US"/>
          </a:p>
        </p:txBody>
      </p:sp>
    </p:spTree>
    <p:extLst>
      <p:ext uri="{BB962C8B-B14F-4D97-AF65-F5344CB8AC3E}">
        <p14:creationId xmlns:p14="http://schemas.microsoft.com/office/powerpoint/2010/main" val="254585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594AF-6066-401C-8C9E-6BCDAD400B85}" type="slidenum">
              <a:rPr lang="en-US" smtClean="0"/>
              <a:t>6</a:t>
            </a:fld>
            <a:endParaRPr lang="en-US"/>
          </a:p>
        </p:txBody>
      </p:sp>
    </p:spTree>
    <p:extLst>
      <p:ext uri="{BB962C8B-B14F-4D97-AF65-F5344CB8AC3E}">
        <p14:creationId xmlns:p14="http://schemas.microsoft.com/office/powerpoint/2010/main" val="2092787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594AF-6066-401C-8C9E-6BCDAD400B85}" type="slidenum">
              <a:rPr lang="en-US" smtClean="0"/>
              <a:t>7</a:t>
            </a:fld>
            <a:endParaRPr lang="en-US"/>
          </a:p>
        </p:txBody>
      </p:sp>
    </p:spTree>
    <p:extLst>
      <p:ext uri="{BB962C8B-B14F-4D97-AF65-F5344CB8AC3E}">
        <p14:creationId xmlns:p14="http://schemas.microsoft.com/office/powerpoint/2010/main" val="336312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3.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6.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6.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4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9.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9.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p:nvSpPr>
        <p:spPr>
          <a:xfrm rot="5400000">
            <a:off x="3562349" y="1609725"/>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b="1" i="0">
              <a:latin typeface="Arial" panose="020B060402020202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p:nvSpPr>
        <p:spPr>
          <a:xfrm rot="5400000">
            <a:off x="4892992" y="1609724"/>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b="1" i="0">
              <a:latin typeface="Arial" panose="020B060402020202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p:nvSpPr>
        <p:spPr>
          <a:xfrm rot="5400000">
            <a:off x="6223539" y="1609724"/>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b="1" i="0">
              <a:latin typeface="Arial" panose="020B060402020202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p:nvSpPr>
        <p:spPr>
          <a:xfrm rot="5400000">
            <a:off x="3562349"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b="1" i="0">
              <a:latin typeface="Arial" panose="020B060402020202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p:nvSpPr>
        <p:spPr>
          <a:xfrm rot="5400000">
            <a:off x="4892992"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b="1" i="0">
              <a:latin typeface="Arial" panose="020B060402020202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p:nvSpPr>
        <p:spPr>
          <a:xfrm rot="5400000">
            <a:off x="6223539" y="2917983"/>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b="1" i="0">
              <a:latin typeface="Arial" panose="020B060402020202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p:nvSpPr>
        <p:spPr>
          <a:xfrm rot="5400000">
            <a:off x="7610093"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b="1" i="0">
              <a:latin typeface="Arial" panose="020B060402020202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p:nvSpPr>
        <p:spPr>
          <a:xfrm rot="5400000">
            <a:off x="3562349"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b="1" i="0">
              <a:latin typeface="Arial" panose="020B060402020202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p:nvSpPr>
        <p:spPr>
          <a:xfrm rot="5400000">
            <a:off x="4892896"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b="1" i="0">
              <a:latin typeface="Arial" panose="020B060402020202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p:nvSpPr>
        <p:spPr>
          <a:xfrm rot="5400000">
            <a:off x="6223539" y="4226147"/>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b="1" i="0">
              <a:latin typeface="Arial" panose="020B060402020202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p:nvSpPr>
        <p:spPr>
          <a:xfrm rot="5400000">
            <a:off x="7609998"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b="1" i="0">
              <a:latin typeface="Arial" panose="020B0604020202020204" pitchFamily="34" charset="0"/>
            </a:endParaRPr>
          </a:p>
        </p:txBody>
      </p:sp>
    </p:spTree>
    <p:extLst>
      <p:ext uri="{BB962C8B-B14F-4D97-AF65-F5344CB8AC3E}">
        <p14:creationId xmlns:p14="http://schemas.microsoft.com/office/powerpoint/2010/main" val="382666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Divider 1">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3475052987"/>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12136155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ontent 4">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45429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ontent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02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Content 6">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32663436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grayscl/>
            <a:extLst>
              <a:ext uri="{28A0092B-C50C-407E-A947-70E740481C1C}">
                <a14:useLocalDpi xmlns:a14="http://schemas.microsoft.com/office/drawing/2010/main" val="0"/>
              </a:ext>
            </a:extLst>
          </a:blip>
          <a:srcRect l="27119" t="5237" r="6694" b="5369"/>
          <a:stretch/>
        </p:blipFill>
        <p:spPr>
          <a:xfrm>
            <a:off x="8889" y="0"/>
            <a:ext cx="7620000" cy="6847860"/>
          </a:xfrm>
          <a:prstGeom prst="rect">
            <a:avLst/>
          </a:prstGeom>
        </p:spPr>
      </p:pic>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77233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p:nvPicPr>
        <p:blipFill rotWithShape="1">
          <a:blip r:embed="rId3" cstate="email">
            <a:grayscl/>
            <a:extLst>
              <a:ext uri="{28A0092B-C50C-407E-A947-70E740481C1C}">
                <a14:useLocalDpi xmlns:a14="http://schemas.microsoft.com/office/drawing/2010/main" val="0"/>
              </a:ext>
            </a:extLst>
          </a:blip>
          <a:srcRect r="16666"/>
          <a:stretch/>
        </p:blipFill>
        <p:spPr>
          <a:xfrm>
            <a:off x="0" y="0"/>
            <a:ext cx="7620001" cy="6858000"/>
          </a:xfrm>
          <a:prstGeom prst="rect">
            <a:avLst/>
          </a:prstGeom>
        </p:spPr>
      </p:pic>
    </p:spTree>
    <p:extLst>
      <p:ext uri="{BB962C8B-B14F-4D97-AF65-F5344CB8AC3E}">
        <p14:creationId xmlns:p14="http://schemas.microsoft.com/office/powerpoint/2010/main" val="10506551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p:nvPicPr>
        <p:blipFill rotWithShape="1">
          <a:blip r:embed="rId3" cstate="email">
            <a:grayscl/>
            <a:extLst>
              <a:ext uri="{28A0092B-C50C-407E-A947-70E740481C1C}">
                <a14:useLocalDpi xmlns:a14="http://schemas.microsoft.com/office/drawing/2010/main" val="0"/>
              </a:ext>
            </a:extLst>
          </a:blip>
          <a:srcRect l="16606" t="5537" r="11965" b="8749"/>
          <a:stretch/>
        </p:blipFill>
        <p:spPr>
          <a:xfrm>
            <a:off x="0" y="0"/>
            <a:ext cx="7620001" cy="6858000"/>
          </a:xfrm>
          <a:prstGeom prst="rect">
            <a:avLst/>
          </a:prstGeom>
        </p:spPr>
      </p:pic>
    </p:spTree>
    <p:extLst>
      <p:ext uri="{BB962C8B-B14F-4D97-AF65-F5344CB8AC3E}">
        <p14:creationId xmlns:p14="http://schemas.microsoft.com/office/powerpoint/2010/main" val="69729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act or Last Slide 1">
    <p:spTree>
      <p:nvGrpSpPr>
        <p:cNvPr id="1" name=""/>
        <p:cNvGrpSpPr/>
        <p:nvPr/>
      </p:nvGrpSpPr>
      <p:grpSpPr>
        <a:xfrm>
          <a:off x="0" y="0"/>
          <a:ext cx="0" cy="0"/>
          <a:chOff x="0" y="0"/>
          <a:chExt cx="0" cy="0"/>
        </a:xfrm>
      </p:grpSpPr>
      <p:sp>
        <p:nvSpPr>
          <p:cNvPr id="10" name="Rectangle 9"/>
          <p:cNvSpPr/>
          <p:nvPr/>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E4CC8B3-00B0-440F-07CF-E4ACD6426486}"/>
              </a:ext>
            </a:extLst>
          </p:cNvPr>
          <p:cNvSpPr/>
          <p:nvPr/>
        </p:nvSpPr>
        <p:spPr>
          <a:xfrm>
            <a:off x="457199" y="6154579"/>
            <a:ext cx="6703089" cy="250396"/>
          </a:xfrm>
          <a:prstGeom prst="rect">
            <a:avLst/>
          </a:prstGeom>
        </p:spPr>
        <p:txBody>
          <a:bodyPr wrap="square" lIns="0" tIns="0" rIns="0" bIns="0">
            <a:spAutoFit/>
          </a:bodyPr>
          <a:lstStyle/>
          <a:p>
            <a:r>
              <a:rPr lang="en-US" sz="80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5" name="Picture 4">
            <a:extLst>
              <a:ext uri="{FF2B5EF4-FFF2-40B4-BE49-F238E27FC236}">
                <a16:creationId xmlns:a16="http://schemas.microsoft.com/office/drawing/2014/main" id="{D2DDF34D-3140-54C6-283C-7CA59D65B8A4}"/>
              </a:ext>
            </a:extLst>
          </p:cNvPr>
          <p:cNvPicPr>
            <a:picLocks noChangeAspect="1"/>
          </p:cNvPicPr>
          <p:nvPr/>
        </p:nvPicPr>
        <p:blipFill rotWithShape="1">
          <a:blip r:embed="rId2" cstate="email">
            <a:grayscl/>
            <a:alphaModFix amt="15000"/>
            <a:extLst>
              <a:ext uri="{28A0092B-C50C-407E-A947-70E740481C1C}">
                <a14:useLocalDpi xmlns:a14="http://schemas.microsoft.com/office/drawing/2010/main" val="0"/>
              </a:ext>
            </a:extLst>
          </a:blip>
          <a:srcRect l="25812" r="10738"/>
          <a:stretch/>
        </p:blipFill>
        <p:spPr>
          <a:xfrm flipH="1">
            <a:off x="7620000" y="0"/>
            <a:ext cx="4572001" cy="6858000"/>
          </a:xfrm>
          <a:prstGeom prst="rect">
            <a:avLst/>
          </a:prstGeom>
          <a:ln>
            <a:noFill/>
          </a:ln>
        </p:spPr>
      </p:pic>
      <p:pic>
        <p:nvPicPr>
          <p:cNvPr id="2" name="Graphic 1">
            <a:extLst>
              <a:ext uri="{FF2B5EF4-FFF2-40B4-BE49-F238E27FC236}">
                <a16:creationId xmlns:a16="http://schemas.microsoft.com/office/drawing/2014/main" id="{7707E25A-77E6-3E9D-1F70-424BAC09F4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327" y="375313"/>
            <a:ext cx="1825196" cy="593493"/>
          </a:xfrm>
          <a:prstGeom prst="rect">
            <a:avLst/>
          </a:prstGeom>
        </p:spPr>
      </p:pic>
    </p:spTree>
    <p:extLst>
      <p:ext uri="{BB962C8B-B14F-4D97-AF65-F5344CB8AC3E}">
        <p14:creationId xmlns:p14="http://schemas.microsoft.com/office/powerpoint/2010/main" val="2131633806"/>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act or Last Slide 2">
    <p:spTree>
      <p:nvGrpSpPr>
        <p:cNvPr id="1" name=""/>
        <p:cNvGrpSpPr/>
        <p:nvPr/>
      </p:nvGrpSpPr>
      <p:grpSpPr>
        <a:xfrm>
          <a:off x="0" y="0"/>
          <a:ext cx="0" cy="0"/>
          <a:chOff x="0" y="0"/>
          <a:chExt cx="0" cy="0"/>
        </a:xfrm>
      </p:grpSpPr>
      <p:sp>
        <p:nvSpPr>
          <p:cNvPr id="13" name="Rectangle 12"/>
          <p:cNvSpPr/>
          <p:nvPr/>
        </p:nvSpPr>
        <p:spPr>
          <a:xfrm>
            <a:off x="7619999"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cstate="email">
            <a:grayscl/>
            <a:alphaModFix amt="15000"/>
            <a:extLst>
              <a:ext uri="{28A0092B-C50C-407E-A947-70E740481C1C}">
                <a14:useLocalDpi xmlns:a14="http://schemas.microsoft.com/office/drawing/2010/main" val="0"/>
              </a:ext>
            </a:extLst>
          </a:blip>
          <a:srcRect l="25812" r="10738"/>
          <a:stretch/>
        </p:blipFill>
        <p:spPr>
          <a:xfrm flipH="1">
            <a:off x="7619997" y="0"/>
            <a:ext cx="4572001" cy="6858000"/>
          </a:xfrm>
          <a:prstGeom prst="rect">
            <a:avLst/>
          </a:prstGeom>
        </p:spPr>
      </p:pic>
      <p:sp>
        <p:nvSpPr>
          <p:cNvPr id="3" name="Rectangle 2">
            <a:extLst>
              <a:ext uri="{FF2B5EF4-FFF2-40B4-BE49-F238E27FC236}">
                <a16:creationId xmlns:a16="http://schemas.microsoft.com/office/drawing/2014/main" id="{932097C9-CF66-362D-F214-E4FEDA5083E1}"/>
              </a:ext>
            </a:extLst>
          </p:cNvPr>
          <p:cNvSpPr/>
          <p:nvPr/>
        </p:nvSpPr>
        <p:spPr>
          <a:xfrm>
            <a:off x="457199" y="6154579"/>
            <a:ext cx="6703089" cy="250396"/>
          </a:xfrm>
          <a:prstGeom prst="rect">
            <a:avLst/>
          </a:prstGeom>
        </p:spPr>
        <p:txBody>
          <a:bodyPr wrap="square" lIns="0" tIns="0" rIns="0" bIns="0">
            <a:spAutoFit/>
          </a:bodyPr>
          <a:lstStyle/>
          <a:p>
            <a:r>
              <a:rPr lang="en-US" sz="80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2" name="Graphic 1">
            <a:extLst>
              <a:ext uri="{FF2B5EF4-FFF2-40B4-BE49-F238E27FC236}">
                <a16:creationId xmlns:a16="http://schemas.microsoft.com/office/drawing/2014/main" id="{3F8314BF-B03B-EE9F-1823-C9F20937E0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327" y="375313"/>
            <a:ext cx="1825196" cy="593493"/>
          </a:xfrm>
          <a:prstGeom prst="rect">
            <a:avLst/>
          </a:prstGeom>
        </p:spPr>
      </p:pic>
    </p:spTree>
    <p:extLst>
      <p:ext uri="{BB962C8B-B14F-4D97-AF65-F5344CB8AC3E}">
        <p14:creationId xmlns:p14="http://schemas.microsoft.com/office/powerpoint/2010/main" val="2897257596"/>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219513101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Divider 3">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306273001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22342299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427846281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w/Text 3">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256091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10972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81027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645607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22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p:nvPicPr>
        <p:blipFill>
          <a:blip r:embed="rId2">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11" name="Graphic 10">
            <a:extLst>
              <a:ext uri="{FF2B5EF4-FFF2-40B4-BE49-F238E27FC236}">
                <a16:creationId xmlns:a16="http://schemas.microsoft.com/office/drawing/2014/main" id="{99A73D36-4B95-076D-B590-D473F01A72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749" y="1056956"/>
            <a:ext cx="1418462" cy="458078"/>
          </a:xfrm>
          <a:prstGeom prst="rect">
            <a:avLst/>
          </a:prstGeom>
        </p:spPr>
      </p:pic>
    </p:spTree>
    <p:extLst>
      <p:ext uri="{BB962C8B-B14F-4D97-AF65-F5344CB8AC3E}">
        <p14:creationId xmlns:p14="http://schemas.microsoft.com/office/powerpoint/2010/main" val="368902937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0564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426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8404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0429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3573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87793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288088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84416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2300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197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6" name="Graphic 5">
            <a:extLst>
              <a:ext uri="{FF2B5EF4-FFF2-40B4-BE49-F238E27FC236}">
                <a16:creationId xmlns:a16="http://schemas.microsoft.com/office/drawing/2014/main" id="{62542ABF-94A2-3279-C75D-DC6136DC34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749" y="1056956"/>
            <a:ext cx="1418462" cy="458078"/>
          </a:xfrm>
          <a:prstGeom prst="rect">
            <a:avLst/>
          </a:prstGeom>
        </p:spPr>
      </p:pic>
    </p:spTree>
    <p:extLst>
      <p:ext uri="{BB962C8B-B14F-4D97-AF65-F5344CB8AC3E}">
        <p14:creationId xmlns:p14="http://schemas.microsoft.com/office/powerpoint/2010/main" val="131917424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6288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655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7215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8507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6856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281446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255970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9254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843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06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p:nvPicPr>
        <p:blipFill rotWithShape="1">
          <a:blip r:embed="rId2">
            <a:extLst>
              <a:ext uri="{28A0092B-C50C-407E-A947-70E740481C1C}">
                <a14:useLocalDpi xmlns:a14="http://schemas.microsoft.com/office/drawing/2010/main" val="0"/>
              </a:ext>
            </a:extLst>
          </a:blip>
          <a:srcRect l="13750"/>
          <a:stretch/>
        </p:blipFill>
        <p:spPr>
          <a:xfrm>
            <a:off x="1676400" y="0"/>
            <a:ext cx="10515600" cy="6858000"/>
          </a:xfrm>
          <a:prstGeom prst="rect">
            <a:avLst/>
          </a:prstGeom>
        </p:spPr>
      </p:pic>
      <p:sp>
        <p:nvSpPr>
          <p:cNvPr id="2" name="Rectangle 1"/>
          <p:cNvSpPr/>
          <p:nvPr/>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7" name="Graphic 6">
            <a:extLst>
              <a:ext uri="{FF2B5EF4-FFF2-40B4-BE49-F238E27FC236}">
                <a16:creationId xmlns:a16="http://schemas.microsoft.com/office/drawing/2014/main" id="{ADE18FED-9CD6-F983-5FCC-381318AFC7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749" y="1056956"/>
            <a:ext cx="1418462" cy="458078"/>
          </a:xfrm>
          <a:prstGeom prst="rect">
            <a:avLst/>
          </a:prstGeom>
        </p:spPr>
      </p:pic>
    </p:spTree>
    <p:extLst>
      <p:ext uri="{BB962C8B-B14F-4D97-AF65-F5344CB8AC3E}">
        <p14:creationId xmlns:p14="http://schemas.microsoft.com/office/powerpoint/2010/main" val="810412725"/>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484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2"/>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275465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ack 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p:nvSpPr>
        <p:spPr>
          <a:xfrm>
            <a:off x="457200" y="5882002"/>
            <a:ext cx="8264439" cy="5539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2B303A"/>
                </a:solidFill>
                <a:effectLst/>
                <a:uLnTx/>
                <a:uFillTx/>
                <a:latin typeface="Arial" panose="020B0604020202020204" pitchFamily="34" charset="0"/>
                <a:ea typeface="+mn-ea"/>
                <a:cs typeface="+mn-cs"/>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2022 Baker Tilly US, LLP</a:t>
            </a:r>
          </a:p>
        </p:txBody>
      </p:sp>
      <p:pic>
        <p:nvPicPr>
          <p:cNvPr id="2" name="Graphic 1">
            <a:extLst>
              <a:ext uri="{FF2B5EF4-FFF2-40B4-BE49-F238E27FC236}">
                <a16:creationId xmlns:a16="http://schemas.microsoft.com/office/drawing/2014/main" id="{5F951C6C-8EAB-C27F-4B80-7695603411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3514" y="5827594"/>
            <a:ext cx="2108595" cy="685645"/>
          </a:xfrm>
          <a:prstGeom prst="rect">
            <a:avLst/>
          </a:prstGeom>
        </p:spPr>
      </p:pic>
    </p:spTree>
    <p:extLst>
      <p:ext uri="{BB962C8B-B14F-4D97-AF65-F5344CB8AC3E}">
        <p14:creationId xmlns:p14="http://schemas.microsoft.com/office/powerpoint/2010/main" val="11760140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Section Hea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093"/>
            <a:ext cx="12192000" cy="6878093"/>
          </a:xfrm>
          <a:prstGeom prst="rect">
            <a:avLst/>
          </a:prstGeom>
          <a:ln>
            <a:noFill/>
          </a:ln>
        </p:spPr>
      </p:pic>
      <p:sp>
        <p:nvSpPr>
          <p:cNvPr id="2" name="Title 1"/>
          <p:cNvSpPr>
            <a:spLocks noGrp="1"/>
          </p:cNvSpPr>
          <p:nvPr>
            <p:ph type="title"/>
          </p:nvPr>
        </p:nvSpPr>
        <p:spPr>
          <a:xfrm>
            <a:off x="754112" y="2833555"/>
            <a:ext cx="4616451" cy="2347259"/>
          </a:xfrm>
        </p:spPr>
        <p:txBody>
          <a:bodyPr lIns="0" tIns="0" rIns="0" bIns="0" anchor="ctr">
            <a:normAutofit/>
          </a:bodyPr>
          <a:lstStyle>
            <a:lvl1pPr>
              <a:defRPr sz="4267">
                <a:solidFill>
                  <a:schemeClr val="bg1"/>
                </a:solidFill>
              </a:defRPr>
            </a:lvl1pPr>
          </a:lstStyle>
          <a:p>
            <a:r>
              <a:rPr lang="en-US"/>
              <a:t>Click to edit Master title style</a:t>
            </a:r>
          </a:p>
        </p:txBody>
      </p:sp>
    </p:spTree>
    <p:extLst>
      <p:ext uri="{BB962C8B-B14F-4D97-AF65-F5344CB8AC3E}">
        <p14:creationId xmlns:p14="http://schemas.microsoft.com/office/powerpoint/2010/main" val="3679097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Rectangle 7"/>
          <p:cNvSpPr/>
          <p:nvPr/>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914401" y="1434164"/>
            <a:ext cx="4084446" cy="123246"/>
          </a:xfrm>
          <a:prstGeom prst="rect">
            <a:avLst/>
          </a:prstGeom>
        </p:spPr>
        <p:txBody>
          <a:bodyPr lIns="0" tIns="0" rIns="0" bIns="0"/>
          <a:lstStyle>
            <a:lvl1pPr marL="0" indent="0">
              <a:lnSpc>
                <a:spcPct val="100000"/>
              </a:lnSpc>
              <a:spcBef>
                <a:spcPts val="0"/>
              </a:spcBef>
              <a:buFontTx/>
              <a:buNone/>
              <a:defRPr sz="900" cap="all" spc="50" baseline="0">
                <a:solidFill>
                  <a:schemeClr val="bg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2" name="Title 1"/>
          <p:cNvSpPr>
            <a:spLocks noGrp="1"/>
          </p:cNvSpPr>
          <p:nvPr>
            <p:ph type="title"/>
          </p:nvPr>
        </p:nvSpPr>
        <p:spPr>
          <a:xfrm>
            <a:off x="914400" y="1622003"/>
            <a:ext cx="10584677" cy="1325563"/>
          </a:xfrm>
        </p:spPr>
        <p:txBody>
          <a:bodyPr lIns="0" tIns="0" rIns="0" bIns="0" anchor="t" anchorCtr="0">
            <a:normAutofit/>
          </a:bodyPr>
          <a:lstStyle>
            <a:lvl1pPr algn="l">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3042302"/>
            <a:ext cx="10576133"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4400" y="2537798"/>
            <a:ext cx="10576134" cy="441529"/>
          </a:xfrm>
        </p:spPr>
        <p:txBody>
          <a:bodyPr wrap="square" lIns="0" tIns="0" rIns="0" bIns="0" anchor="t" anchorCtr="0">
            <a:normAutofit/>
          </a:bodyPr>
          <a:lstStyle>
            <a:lvl1pPr marL="0" indent="0">
              <a:lnSpc>
                <a:spcPct val="15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Rectangle 12"/>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3538B83-FAC1-2E0C-80A7-8228E1C5DA0B}"/>
              </a:ext>
            </a:extLst>
          </p:cNvPr>
          <p:cNvSpPr/>
          <p:nvPr userDrawn="1"/>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Rectangle 4">
            <a:extLst>
              <a:ext uri="{FF2B5EF4-FFF2-40B4-BE49-F238E27FC236}">
                <a16:creationId xmlns:a16="http://schemas.microsoft.com/office/drawing/2014/main" id="{CBC715D3-AB3A-A44F-305C-20EEB6593019}"/>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C81F0F7-2501-BB46-32AD-96F3B907F4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9" name="Rectangle 8">
            <a:extLst>
              <a:ext uri="{FF2B5EF4-FFF2-40B4-BE49-F238E27FC236}">
                <a16:creationId xmlns:a16="http://schemas.microsoft.com/office/drawing/2014/main" id="{B6F37085-5FC5-4B2F-F264-D2CED79E68B8}"/>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6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Rectangle 7"/>
          <p:cNvSpPr/>
          <p:nvPr/>
        </p:nvSpPr>
        <p:spPr>
          <a:xfrm>
            <a:off x="-11531" y="0"/>
            <a:ext cx="12203531"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0326"/>
            <a:ext cx="12143574"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922945" y="1383974"/>
            <a:ext cx="4075901"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10576132"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3"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10574536"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12" name="Rectangle 11"/>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8F3940-8DC8-8221-4F0A-240D8BCA56EF}"/>
              </a:ext>
            </a:extLst>
          </p:cNvPr>
          <p:cNvSpPr/>
          <p:nvPr userDrawn="1"/>
        </p:nvSpPr>
        <p:spPr>
          <a:xfrm>
            <a:off x="-11531" y="0"/>
            <a:ext cx="12203531"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8CA760-34B0-E20D-8735-4210CE43C761}"/>
              </a:ext>
            </a:extLst>
          </p:cNvPr>
          <p:cNvSpPr/>
          <p:nvPr userDrawn="1"/>
        </p:nvSpPr>
        <p:spPr>
          <a:xfrm>
            <a:off x="0" y="60326"/>
            <a:ext cx="12143574"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C44760-E4DC-52CA-C490-318FA175C73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9" name="Rectangle 8">
            <a:extLst>
              <a:ext uri="{FF2B5EF4-FFF2-40B4-BE49-F238E27FC236}">
                <a16:creationId xmlns:a16="http://schemas.microsoft.com/office/drawing/2014/main" id="{D7A48866-412F-F50B-2624-F43554DD8116}"/>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42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3"/>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10576132"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3" cy="2956846"/>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10574536"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Rectangle 7"/>
          <p:cNvSpPr/>
          <p:nvPr/>
        </p:nvSpPr>
        <p:spPr>
          <a:xfrm>
            <a:off x="0" y="6469166"/>
            <a:ext cx="12192000" cy="393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FOR INTERNAL USE ONLY</a:t>
            </a:r>
          </a:p>
        </p:txBody>
      </p:sp>
      <p:sp>
        <p:nvSpPr>
          <p:cNvPr id="10" name="Rectangle 9"/>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054A29-5F80-4472-B29A-DDBB34353EF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5" name="Rectangle 4">
            <a:extLst>
              <a:ext uri="{FF2B5EF4-FFF2-40B4-BE49-F238E27FC236}">
                <a16:creationId xmlns:a16="http://schemas.microsoft.com/office/drawing/2014/main" id="{D6646AFB-E6BC-646E-492D-F08C66BB2987}"/>
              </a:ext>
            </a:extLst>
          </p:cNvPr>
          <p:cNvSpPr/>
          <p:nvPr userDrawn="1"/>
        </p:nvSpPr>
        <p:spPr>
          <a:xfrm>
            <a:off x="0" y="6469166"/>
            <a:ext cx="12192000" cy="393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FOR INTERNAL USE ONLY</a:t>
            </a:r>
          </a:p>
        </p:txBody>
      </p:sp>
      <p:sp>
        <p:nvSpPr>
          <p:cNvPr id="6" name="Rectangle 5">
            <a:extLst>
              <a:ext uri="{FF2B5EF4-FFF2-40B4-BE49-F238E27FC236}">
                <a16:creationId xmlns:a16="http://schemas.microsoft.com/office/drawing/2014/main" id="{E8F8CD11-9324-1543-4796-FBCD12332554}"/>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965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238030"/>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7"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5"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399"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Rectangle 14"/>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0C47FF-A352-3E55-AB30-DD659427A6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5" name="Rectangle 4">
            <a:extLst>
              <a:ext uri="{FF2B5EF4-FFF2-40B4-BE49-F238E27FC236}">
                <a16:creationId xmlns:a16="http://schemas.microsoft.com/office/drawing/2014/main" id="{C12DE6F2-8D6D-B111-A14E-73BF5396B367}"/>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49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15" name="Rectangle 14"/>
          <p:cNvSpPr/>
          <p:nvPr/>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1" name="Text Placeholder 4"/>
          <p:cNvSpPr>
            <a:spLocks noGrp="1"/>
          </p:cNvSpPr>
          <p:nvPr>
            <p:ph type="body" sz="quarter" idx="14" hasCustomPrompt="1"/>
          </p:nvPr>
        </p:nvSpPr>
        <p:spPr>
          <a:xfrm>
            <a:off x="914401" y="1383973"/>
            <a:ext cx="4084446" cy="197223"/>
          </a:xfrm>
          <a:prstGeom prst="rect">
            <a:avLst/>
          </a:prstGeom>
        </p:spPr>
        <p:txBody>
          <a:bodyPr lIns="0" tIns="0" rIns="0" bIns="0"/>
          <a:lstStyle>
            <a:lvl1pPr marL="0" indent="0">
              <a:lnSpc>
                <a:spcPct val="100000"/>
              </a:lnSpc>
              <a:spcBef>
                <a:spcPts val="0"/>
              </a:spcBef>
              <a:buFontTx/>
              <a:buNone/>
              <a:defRPr sz="900" cap="all" spc="50" baseline="0">
                <a:solidFill>
                  <a:schemeClr val="bg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6"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400"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63D7AA7-97E5-4A2F-DC84-224CAEB8AE5E}"/>
              </a:ext>
            </a:extLst>
          </p:cNvPr>
          <p:cNvSpPr/>
          <p:nvPr userDrawn="1"/>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Rectangle 4">
            <a:extLst>
              <a:ext uri="{FF2B5EF4-FFF2-40B4-BE49-F238E27FC236}">
                <a16:creationId xmlns:a16="http://schemas.microsoft.com/office/drawing/2014/main" id="{42071A1C-1002-049A-8A8F-B321595FCE85}"/>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6E2D30-FDA9-20B3-9900-62AD455469C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9" name="Rectangle 8">
            <a:extLst>
              <a:ext uri="{FF2B5EF4-FFF2-40B4-BE49-F238E27FC236}">
                <a16:creationId xmlns:a16="http://schemas.microsoft.com/office/drawing/2014/main" id="{B78A7AF4-DAB3-4EB9-E11C-D54F0EE82E87}"/>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451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5" name="Rectangle 14"/>
          <p:cNvSpPr/>
          <p:nvPr/>
        </p:nvSpPr>
        <p:spPr>
          <a:xfrm>
            <a:off x="17092" y="0"/>
            <a:ext cx="121133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1" name="Text Placeholder 4"/>
          <p:cNvSpPr>
            <a:spLocks noGrp="1"/>
          </p:cNvSpPr>
          <p:nvPr>
            <p:ph type="body" sz="quarter" idx="14" hasCustomPrompt="1"/>
          </p:nvPr>
        </p:nvSpPr>
        <p:spPr>
          <a:xfrm>
            <a:off x="914401" y="1383973"/>
            <a:ext cx="4084446" cy="175055"/>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6"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400"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DB71F6F-683F-448F-E613-DC4312E5E73D}"/>
              </a:ext>
            </a:extLst>
          </p:cNvPr>
          <p:cNvSpPr/>
          <p:nvPr userDrawn="1"/>
        </p:nvSpPr>
        <p:spPr>
          <a:xfrm>
            <a:off x="17092" y="0"/>
            <a:ext cx="121133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 name="Rectangle 4">
            <a:extLst>
              <a:ext uri="{FF2B5EF4-FFF2-40B4-BE49-F238E27FC236}">
                <a16:creationId xmlns:a16="http://schemas.microsoft.com/office/drawing/2014/main" id="{3E9D9D0B-8004-FA3D-96B0-A8FDCCBF6F1D}"/>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D1887A4-6C26-1441-3B9B-E1D02F21E4B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pic>
        <p:nvPicPr>
          <p:cNvPr id="9" name="Picture 8">
            <a:extLst>
              <a:ext uri="{FF2B5EF4-FFF2-40B4-BE49-F238E27FC236}">
                <a16:creationId xmlns:a16="http://schemas.microsoft.com/office/drawing/2014/main" id="{FE0C90F4-CA2E-E5E9-71DB-DF2B7A0FF34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19" name="Rectangle 18">
            <a:extLst>
              <a:ext uri="{FF2B5EF4-FFF2-40B4-BE49-F238E27FC236}">
                <a16:creationId xmlns:a16="http://schemas.microsoft.com/office/drawing/2014/main" id="{7564D260-5C24-863C-D856-7A90ADBD330E}"/>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45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5" name="Graphic 4">
            <a:extLst>
              <a:ext uri="{FF2B5EF4-FFF2-40B4-BE49-F238E27FC236}">
                <a16:creationId xmlns:a16="http://schemas.microsoft.com/office/drawing/2014/main" id="{DB6CDB25-3D83-8F3C-6B92-C264396D07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749" y="1056956"/>
            <a:ext cx="1418462" cy="458078"/>
          </a:xfrm>
          <a:prstGeom prst="rect">
            <a:avLst/>
          </a:prstGeom>
        </p:spPr>
      </p:pic>
    </p:spTree>
    <p:extLst>
      <p:ext uri="{BB962C8B-B14F-4D97-AF65-F5344CB8AC3E}">
        <p14:creationId xmlns:p14="http://schemas.microsoft.com/office/powerpoint/2010/main" val="177716340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9" name="Rectangle 8"/>
          <p:cNvSpPr/>
          <p:nvPr/>
        </p:nvSpPr>
        <p:spPr>
          <a:xfrm>
            <a:off x="6417933"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6407047" y="1383974"/>
            <a:ext cx="3744913" cy="173436"/>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6407047" y="1622003"/>
            <a:ext cx="4352107"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6398502" y="3042302"/>
            <a:ext cx="435210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6400050" y="2537798"/>
            <a:ext cx="4351450"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5"/>
          <p:cNvSpPr>
            <a:spLocks noGrp="1"/>
          </p:cNvSpPr>
          <p:nvPr>
            <p:ph type="pic" sz="quarter" idx="10"/>
          </p:nvPr>
        </p:nvSpPr>
        <p:spPr>
          <a:xfrm>
            <a:off x="121444" y="109057"/>
            <a:ext cx="58602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4" name="Rectangle 3">
            <a:extLst>
              <a:ext uri="{FF2B5EF4-FFF2-40B4-BE49-F238E27FC236}">
                <a16:creationId xmlns:a16="http://schemas.microsoft.com/office/drawing/2014/main" id="{36F3A82C-C2E0-E78E-259F-85B09E7309FB}"/>
              </a:ext>
            </a:extLst>
          </p:cNvPr>
          <p:cNvSpPr/>
          <p:nvPr userDrawn="1"/>
        </p:nvSpPr>
        <p:spPr>
          <a:xfrm>
            <a:off x="6417933"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479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10" name="Rectangle 9"/>
          <p:cNvSpPr/>
          <p:nvPr/>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p:nvGrpSpPr>
        <p:grpSpPr>
          <a:xfrm>
            <a:off x="58994" y="60326"/>
            <a:ext cx="12054348" cy="6743598"/>
            <a:chOff x="58994" y="60326"/>
            <a:chExt cx="12054348" cy="6743598"/>
          </a:xfrm>
        </p:grpSpPr>
        <p:cxnSp>
          <p:nvCxnSpPr>
            <p:cNvPr id="13" name="Straight Connector 12"/>
            <p:cNvCxnSpPr/>
            <p:nvPr/>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4"/>
          <p:cNvSpPr>
            <a:spLocks noGrp="1"/>
          </p:cNvSpPr>
          <p:nvPr>
            <p:ph type="body" sz="quarter" idx="14" hasCustomPrompt="1"/>
          </p:nvPr>
        </p:nvSpPr>
        <p:spPr>
          <a:xfrm>
            <a:off x="914401" y="1383973"/>
            <a:ext cx="4084446" cy="238029"/>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16" name="Rectangle 15"/>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30EE81E-4632-B340-7077-D2A0BB101707}"/>
              </a:ext>
            </a:extLst>
          </p:cNvPr>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FDD8C9-EFBA-48C3-59CF-8A760C924CAD}"/>
              </a:ext>
            </a:extLst>
          </p:cNvPr>
          <p:cNvGrpSpPr/>
          <p:nvPr userDrawn="1"/>
        </p:nvGrpSpPr>
        <p:grpSpPr>
          <a:xfrm>
            <a:off x="58994" y="60326"/>
            <a:ext cx="12054348" cy="6743598"/>
            <a:chOff x="58994" y="60326"/>
            <a:chExt cx="12054348" cy="6743598"/>
          </a:xfrm>
        </p:grpSpPr>
        <p:cxnSp>
          <p:nvCxnSpPr>
            <p:cNvPr id="6" name="Straight Connector 5">
              <a:extLst>
                <a:ext uri="{FF2B5EF4-FFF2-40B4-BE49-F238E27FC236}">
                  <a16:creationId xmlns:a16="http://schemas.microsoft.com/office/drawing/2014/main" id="{41406114-279D-8746-E68F-C5E2A4539D32}"/>
                </a:ext>
              </a:extLst>
            </p:cNvPr>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715B1E1-5FF6-557B-E89B-584DE767C180}"/>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EEACE150-02E8-F382-4963-4F60F33278C6}"/>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138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4683095"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8" name="Rectangle 7"/>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C0A6F1-F320-1678-1778-684820A5613D}"/>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444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10" name="Rectangle 9"/>
          <p:cNvSpPr/>
          <p:nvPr/>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p:nvGrpSpPr>
        <p:grpSpPr>
          <a:xfrm>
            <a:off x="58994" y="60326"/>
            <a:ext cx="12054348" cy="6743598"/>
            <a:chOff x="58994" y="60326"/>
            <a:chExt cx="12054348" cy="6743598"/>
          </a:xfrm>
        </p:grpSpPr>
        <p:cxnSp>
          <p:nvCxnSpPr>
            <p:cNvPr id="13" name="Straight Connector 12"/>
            <p:cNvCxnSpPr/>
            <p:nvPr/>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4"/>
          <p:cNvSpPr>
            <a:spLocks noGrp="1"/>
          </p:cNvSpPr>
          <p:nvPr>
            <p:ph type="body" sz="quarter" idx="14" hasCustomPrompt="1"/>
          </p:nvPr>
        </p:nvSpPr>
        <p:spPr>
          <a:xfrm>
            <a:off x="914401" y="1383974"/>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2717563"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p:txBody>
      </p:sp>
      <p:sp>
        <p:nvSpPr>
          <p:cNvPr id="7" name="Text Placeholder 2"/>
          <p:cNvSpPr>
            <a:spLocks noGrp="1"/>
          </p:cNvSpPr>
          <p:nvPr>
            <p:ph type="body" idx="13"/>
          </p:nvPr>
        </p:nvSpPr>
        <p:spPr>
          <a:xfrm>
            <a:off x="916214" y="2537798"/>
            <a:ext cx="2715379"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16" name="Content Placeholder 2"/>
          <p:cNvSpPr>
            <a:spLocks noGrp="1"/>
          </p:cNvSpPr>
          <p:nvPr>
            <p:ph idx="15"/>
          </p:nvPr>
        </p:nvSpPr>
        <p:spPr>
          <a:xfrm>
            <a:off x="3933347" y="3042302"/>
            <a:ext cx="2659179"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p:txBody>
      </p:sp>
      <p:sp>
        <p:nvSpPr>
          <p:cNvPr id="17" name="Text Placeholder 2"/>
          <p:cNvSpPr>
            <a:spLocks noGrp="1"/>
          </p:cNvSpPr>
          <p:nvPr>
            <p:ph type="body" idx="16"/>
          </p:nvPr>
        </p:nvSpPr>
        <p:spPr>
          <a:xfrm>
            <a:off x="3935155" y="2537798"/>
            <a:ext cx="2657042"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CB66DE9-EBD9-8F23-6166-3E0BFE0D3F62}"/>
              </a:ext>
            </a:extLst>
          </p:cNvPr>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01FCB11-299A-5773-99E9-8F588C1D7953}"/>
              </a:ext>
            </a:extLst>
          </p:cNvPr>
          <p:cNvGrpSpPr/>
          <p:nvPr userDrawn="1"/>
        </p:nvGrpSpPr>
        <p:grpSpPr>
          <a:xfrm>
            <a:off x="58994" y="60326"/>
            <a:ext cx="12054348" cy="6743598"/>
            <a:chOff x="58994" y="60326"/>
            <a:chExt cx="12054348" cy="6743598"/>
          </a:xfrm>
        </p:grpSpPr>
        <p:cxnSp>
          <p:nvCxnSpPr>
            <p:cNvPr id="6" name="Straight Connector 5">
              <a:extLst>
                <a:ext uri="{FF2B5EF4-FFF2-40B4-BE49-F238E27FC236}">
                  <a16:creationId xmlns:a16="http://schemas.microsoft.com/office/drawing/2014/main" id="{644D74A6-973E-9A25-A99B-A4400C981BEA}"/>
                </a:ext>
              </a:extLst>
            </p:cNvPr>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71521E-07FD-3FF6-F6FC-66ECCD0540B4}"/>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3F34082F-B6CF-1D40-B490-76753596359A}"/>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888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3"/>
            <a:ext cx="4084446" cy="238029"/>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2717563"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p:txBody>
      </p:sp>
      <p:sp>
        <p:nvSpPr>
          <p:cNvPr id="7" name="Text Placeholder 2"/>
          <p:cNvSpPr>
            <a:spLocks noGrp="1"/>
          </p:cNvSpPr>
          <p:nvPr>
            <p:ph type="body" idx="13"/>
          </p:nvPr>
        </p:nvSpPr>
        <p:spPr>
          <a:xfrm>
            <a:off x="916214" y="2537798"/>
            <a:ext cx="2715379"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16" name="Content Placeholder 2"/>
          <p:cNvSpPr>
            <a:spLocks noGrp="1"/>
          </p:cNvSpPr>
          <p:nvPr>
            <p:ph idx="15"/>
          </p:nvPr>
        </p:nvSpPr>
        <p:spPr>
          <a:xfrm>
            <a:off x="3933347" y="3042302"/>
            <a:ext cx="2659179"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Click to edit Master text styles</a:t>
            </a:r>
          </a:p>
          <a:p>
            <a:pPr lvl="1"/>
            <a:r>
              <a:rPr lang="en-US"/>
              <a:t>Second level</a:t>
            </a:r>
          </a:p>
        </p:txBody>
      </p:sp>
      <p:sp>
        <p:nvSpPr>
          <p:cNvPr id="17" name="Text Placeholder 2"/>
          <p:cNvSpPr>
            <a:spLocks noGrp="1"/>
          </p:cNvSpPr>
          <p:nvPr>
            <p:ph type="body" idx="16"/>
          </p:nvPr>
        </p:nvSpPr>
        <p:spPr>
          <a:xfrm>
            <a:off x="3935155" y="2537798"/>
            <a:ext cx="2657042"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p:cNvSpPr/>
          <p:nvPr/>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619B21-BA46-28E7-0B2F-4FC4D6712351}"/>
              </a:ext>
            </a:extLst>
          </p:cNvPr>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5113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2038525" y="1090569"/>
            <a:ext cx="8414158"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bg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bg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
        <p:nvSpPr>
          <p:cNvPr id="2" name="Rectangle 1">
            <a:extLst>
              <a:ext uri="{FF2B5EF4-FFF2-40B4-BE49-F238E27FC236}">
                <a16:creationId xmlns:a16="http://schemas.microsoft.com/office/drawing/2014/main" id="{ACCD6718-B150-281E-111A-5E7C744313FD}"/>
              </a:ext>
            </a:extLst>
          </p:cNvPr>
          <p:cNvSpPr/>
          <p:nvPr userDrawn="1"/>
        </p:nvSpPr>
        <p:spPr>
          <a:xfrm>
            <a:off x="2038525" y="1090569"/>
            <a:ext cx="8414158"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A8159B-A570-C935-9EFD-BB68A0DE5D59}"/>
              </a:ext>
            </a:extLst>
          </p:cNvPr>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1229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p:nvSpPr>
        <p:spPr>
          <a:xfrm>
            <a:off x="2038525" y="1090569"/>
            <a:ext cx="8414158" cy="4815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tx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
        <p:nvSpPr>
          <p:cNvPr id="2" name="Rectangle 1">
            <a:extLst>
              <a:ext uri="{FF2B5EF4-FFF2-40B4-BE49-F238E27FC236}">
                <a16:creationId xmlns:a16="http://schemas.microsoft.com/office/drawing/2014/main" id="{30BD067E-5748-2881-63C6-CFA01739C1C8}"/>
              </a:ext>
            </a:extLst>
          </p:cNvPr>
          <p:cNvSpPr/>
          <p:nvPr userDrawn="1"/>
        </p:nvSpPr>
        <p:spPr>
          <a:xfrm>
            <a:off x="2038525" y="1090569"/>
            <a:ext cx="8414158" cy="4815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9FEB034-C0C6-10D0-82B3-502A4B116810}"/>
              </a:ext>
            </a:extLst>
          </p:cNvPr>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984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4"/>
          <p:cNvSpPr/>
          <p:nvPr/>
        </p:nvSpPr>
        <p:spPr>
          <a:xfrm>
            <a:off x="2038525" y="1090569"/>
            <a:ext cx="8414158" cy="481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tx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
        <p:nvSpPr>
          <p:cNvPr id="2" name="Rectangle 1">
            <a:extLst>
              <a:ext uri="{FF2B5EF4-FFF2-40B4-BE49-F238E27FC236}">
                <a16:creationId xmlns:a16="http://schemas.microsoft.com/office/drawing/2014/main" id="{D1EBE61C-BDE0-D834-FA9F-59D84365EF70}"/>
              </a:ext>
            </a:extLst>
          </p:cNvPr>
          <p:cNvSpPr/>
          <p:nvPr userDrawn="1"/>
        </p:nvSpPr>
        <p:spPr>
          <a:xfrm>
            <a:off x="2038525" y="1090569"/>
            <a:ext cx="8414158" cy="481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0835CD1-EAC6-BACC-8621-E7192729E4CC}"/>
              </a:ext>
            </a:extLst>
          </p:cNvPr>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020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full bg - left one col-K">
    <p:spTree>
      <p:nvGrpSpPr>
        <p:cNvPr id="1" name=""/>
        <p:cNvGrpSpPr/>
        <p:nvPr/>
      </p:nvGrpSpPr>
      <p:grpSpPr>
        <a:xfrm>
          <a:off x="0" y="0"/>
          <a:ext cx="0" cy="0"/>
          <a:chOff x="0" y="0"/>
          <a:chExt cx="0" cy="0"/>
        </a:xfrm>
      </p:grpSpPr>
      <p:sp>
        <p:nvSpPr>
          <p:cNvPr id="5" name="Rectangle 4"/>
          <p:cNvSpPr/>
          <p:nvPr/>
        </p:nvSpPr>
        <p:spPr>
          <a:xfrm>
            <a:off x="1157681" y="998290"/>
            <a:ext cx="6165908"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bg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bg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bg1"/>
                </a:solidFill>
                <a:latin typeface="+mj-lt"/>
                <a:ea typeface="Roboto Light" panose="02000000000000000000" pitchFamily="2" charset="0"/>
              </a:defRPr>
            </a:lvl1pPr>
          </a:lstStyle>
          <a:p>
            <a:pPr lvl="0"/>
            <a:r>
              <a:rPr lang="en-US"/>
              <a:t>Byline</a:t>
            </a:r>
          </a:p>
        </p:txBody>
      </p:sp>
      <p:sp>
        <p:nvSpPr>
          <p:cNvPr id="3" name="Rectangle 2">
            <a:extLst>
              <a:ext uri="{FF2B5EF4-FFF2-40B4-BE49-F238E27FC236}">
                <a16:creationId xmlns:a16="http://schemas.microsoft.com/office/drawing/2014/main" id="{09A43F95-35C2-ED58-5714-8DD5C116ADBC}"/>
              </a:ext>
            </a:extLst>
          </p:cNvPr>
          <p:cNvSpPr/>
          <p:nvPr userDrawn="1"/>
        </p:nvSpPr>
        <p:spPr>
          <a:xfrm>
            <a:off x="1157681" y="998290"/>
            <a:ext cx="6165908"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FA863D6-20FC-FF0B-09CF-5A1306555FA1}"/>
              </a:ext>
            </a:extLst>
          </p:cNvPr>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90EB72-1EFE-C908-67AF-2B6BE9DB7380}"/>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7005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full bg - left one col-K">
    <p:spTree>
      <p:nvGrpSpPr>
        <p:cNvPr id="1" name=""/>
        <p:cNvGrpSpPr/>
        <p:nvPr/>
      </p:nvGrpSpPr>
      <p:grpSpPr>
        <a:xfrm>
          <a:off x="0" y="0"/>
          <a:ext cx="0" cy="0"/>
          <a:chOff x="0" y="0"/>
          <a:chExt cx="0" cy="0"/>
        </a:xfrm>
      </p:grpSpPr>
      <p:sp>
        <p:nvSpPr>
          <p:cNvPr id="5" name="Rectangle 4"/>
          <p:cNvSpPr/>
          <p:nvPr/>
        </p:nvSpPr>
        <p:spPr>
          <a:xfrm>
            <a:off x="1157681" y="998290"/>
            <a:ext cx="6165908" cy="4681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tx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tx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tx1"/>
                </a:solidFill>
                <a:latin typeface="+mj-lt"/>
                <a:ea typeface="Roboto Light" panose="02000000000000000000" pitchFamily="2" charset="0"/>
              </a:defRPr>
            </a:lvl1pPr>
          </a:lstStyle>
          <a:p>
            <a:pPr lvl="0"/>
            <a:r>
              <a:rPr lang="en-US"/>
              <a:t>Byline</a:t>
            </a:r>
          </a:p>
        </p:txBody>
      </p:sp>
      <p:sp>
        <p:nvSpPr>
          <p:cNvPr id="3" name="Rectangle 2">
            <a:extLst>
              <a:ext uri="{FF2B5EF4-FFF2-40B4-BE49-F238E27FC236}">
                <a16:creationId xmlns:a16="http://schemas.microsoft.com/office/drawing/2014/main" id="{7E64265F-6B4D-DC80-9253-0F046691C6A6}"/>
              </a:ext>
            </a:extLst>
          </p:cNvPr>
          <p:cNvSpPr/>
          <p:nvPr userDrawn="1"/>
        </p:nvSpPr>
        <p:spPr>
          <a:xfrm>
            <a:off x="1157681" y="998290"/>
            <a:ext cx="6165908" cy="4681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9CB18D-B07E-4427-5B01-B61C047E7FDD}"/>
              </a:ext>
            </a:extLst>
          </p:cNvPr>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6CF7AF-5EB8-8BB8-94CC-AA11040C0C6F}"/>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7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5">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944A11C-8F75-66F5-D860-0834E5CA12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6594" y="5918572"/>
            <a:ext cx="1828800" cy="594666"/>
          </a:xfrm>
          <a:prstGeom prst="rect">
            <a:avLst/>
          </a:prstGeom>
        </p:spPr>
      </p:pic>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8" name="Graphic 7">
            <a:extLst>
              <a:ext uri="{FF2B5EF4-FFF2-40B4-BE49-F238E27FC236}">
                <a16:creationId xmlns:a16="http://schemas.microsoft.com/office/drawing/2014/main" id="{02F627E4-5F37-C414-83A3-C1B2E6DF1D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3514" y="5827594"/>
            <a:ext cx="2108595" cy="685645"/>
          </a:xfrm>
          <a:prstGeom prst="rect">
            <a:avLst/>
          </a:prstGeom>
        </p:spPr>
      </p:pic>
    </p:spTree>
    <p:extLst>
      <p:ext uri="{BB962C8B-B14F-4D97-AF65-F5344CB8AC3E}">
        <p14:creationId xmlns:p14="http://schemas.microsoft.com/office/powerpoint/2010/main" val="40352643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full bg - left one col-K">
    <p:spTree>
      <p:nvGrpSpPr>
        <p:cNvPr id="1" name=""/>
        <p:cNvGrpSpPr/>
        <p:nvPr/>
      </p:nvGrpSpPr>
      <p:grpSpPr>
        <a:xfrm>
          <a:off x="0" y="0"/>
          <a:ext cx="0" cy="0"/>
          <a:chOff x="0" y="0"/>
          <a:chExt cx="0" cy="0"/>
        </a:xfrm>
      </p:grpSpPr>
      <p:sp>
        <p:nvSpPr>
          <p:cNvPr id="5" name="Rectangle 4"/>
          <p:cNvSpPr/>
          <p:nvPr/>
        </p:nvSpPr>
        <p:spPr>
          <a:xfrm>
            <a:off x="1157681" y="998290"/>
            <a:ext cx="6165908" cy="4681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tx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tx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tx1"/>
                </a:solidFill>
                <a:latin typeface="+mj-lt"/>
                <a:ea typeface="Roboto Light" panose="02000000000000000000" pitchFamily="2" charset="0"/>
              </a:defRPr>
            </a:lvl1pPr>
          </a:lstStyle>
          <a:p>
            <a:pPr lvl="0"/>
            <a:r>
              <a:rPr lang="en-US"/>
              <a:t>Byline</a:t>
            </a:r>
          </a:p>
        </p:txBody>
      </p:sp>
      <p:sp>
        <p:nvSpPr>
          <p:cNvPr id="3" name="Rectangle 2">
            <a:extLst>
              <a:ext uri="{FF2B5EF4-FFF2-40B4-BE49-F238E27FC236}">
                <a16:creationId xmlns:a16="http://schemas.microsoft.com/office/drawing/2014/main" id="{8EECDD30-6556-9FAC-F462-AC9023C3AA55}"/>
              </a:ext>
            </a:extLst>
          </p:cNvPr>
          <p:cNvSpPr/>
          <p:nvPr userDrawn="1"/>
        </p:nvSpPr>
        <p:spPr>
          <a:xfrm>
            <a:off x="1157681" y="998290"/>
            <a:ext cx="6165908" cy="4681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2CBC10-39F2-1885-3853-77D289AE92B5}"/>
              </a:ext>
            </a:extLst>
          </p:cNvPr>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338471-CEC8-CCD4-DCB5-D13B6774F2CC}"/>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5684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ottom image-K">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994" y="60326"/>
            <a:ext cx="12133006"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2" name="Picture Placeholder 25"/>
          <p:cNvSpPr>
            <a:spLocks noGrp="1"/>
          </p:cNvSpPr>
          <p:nvPr>
            <p:ph type="pic" sz="quarter" idx="10"/>
          </p:nvPr>
        </p:nvSpPr>
        <p:spPr>
          <a:xfrm>
            <a:off x="131196" y="2212874"/>
            <a:ext cx="11999352" cy="4591050"/>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13" name="Rectangle 12"/>
          <p:cNvSpPr/>
          <p:nvPr/>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2" name="Rectangle 1">
            <a:extLst>
              <a:ext uri="{FF2B5EF4-FFF2-40B4-BE49-F238E27FC236}">
                <a16:creationId xmlns:a16="http://schemas.microsoft.com/office/drawing/2014/main" id="{EF924548-7A02-0BF3-4306-36A4B2A9EE8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DE2598C-C4A3-9E9A-AB28-D751317EF96B}"/>
              </a:ext>
            </a:extLst>
          </p:cNvPr>
          <p:cNvSpPr/>
          <p:nvPr userDrawn="1"/>
        </p:nvSpPr>
        <p:spPr>
          <a:xfrm>
            <a:off x="58994" y="60326"/>
            <a:ext cx="12133006"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AF6913-0AA3-F07B-B92A-AA5393AE892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6" name="Rectangle 5">
            <a:extLst>
              <a:ext uri="{FF2B5EF4-FFF2-40B4-BE49-F238E27FC236}">
                <a16:creationId xmlns:a16="http://schemas.microsoft.com/office/drawing/2014/main" id="{64730C85-9776-19CF-D4C0-A3BDD0541647}"/>
              </a:ext>
            </a:extLst>
          </p:cNvPr>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405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bottom image-K">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9" name="Picture Placeholder 25"/>
          <p:cNvSpPr>
            <a:spLocks noGrp="1"/>
          </p:cNvSpPr>
          <p:nvPr>
            <p:ph type="pic" sz="quarter" idx="10"/>
          </p:nvPr>
        </p:nvSpPr>
        <p:spPr>
          <a:xfrm>
            <a:off x="131196" y="2212874"/>
            <a:ext cx="11999352" cy="4591050"/>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B3771704-9727-A0B3-0D15-2D95DB334A1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909E9A-1AAD-04E1-0394-7704010DE4C5}"/>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CC5508-1EA5-2C86-CC7A-7C3907E74648}"/>
              </a:ext>
            </a:extLst>
          </p:cNvPr>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3EC9F5B-FDA1-0A31-9682-0BDE2B2A63E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Tree>
    <p:extLst>
      <p:ext uri="{BB962C8B-B14F-4D97-AF65-F5344CB8AC3E}">
        <p14:creationId xmlns:p14="http://schemas.microsoft.com/office/powerpoint/2010/main" val="2055648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ottom image-W">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22691" y="2152650"/>
            <a:ext cx="11929609" cy="4591050"/>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9" name="Rectangle 8"/>
          <p:cNvSpPr/>
          <p:nvPr/>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Rectangle 9"/>
          <p:cNvSpPr/>
          <p:nvPr/>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3" name="Rectangle 2">
            <a:extLst>
              <a:ext uri="{FF2B5EF4-FFF2-40B4-BE49-F238E27FC236}">
                <a16:creationId xmlns:a16="http://schemas.microsoft.com/office/drawing/2014/main" id="{7E97B090-9BE3-53D5-0519-E7BAFBA7D08A}"/>
              </a:ext>
            </a:extLst>
          </p:cNvPr>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EAA2A67-C87E-C3D7-4726-35F9344FBFEF}"/>
              </a:ext>
            </a:extLst>
          </p:cNvPr>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BBEFCE-936F-3893-2990-BE8D0801DD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Tree>
    <p:extLst>
      <p:ext uri="{BB962C8B-B14F-4D97-AF65-F5344CB8AC3E}">
        <p14:creationId xmlns:p14="http://schemas.microsoft.com/office/powerpoint/2010/main" val="256254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sp>
        <p:nvSpPr>
          <p:cNvPr id="8" name="Rectangle 7"/>
          <p:cNvSpPr/>
          <p:nvPr userDrawn="1"/>
        </p:nvSpPr>
        <p:spPr>
          <a:xfrm>
            <a:off x="0" y="0"/>
            <a:ext cx="7325033" cy="685799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9" name="Rectangle 8"/>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97622" y="1389063"/>
            <a:ext cx="5599045" cy="2387600"/>
          </a:xfrm>
          <a:prstGeom prst="rect">
            <a:avLst/>
          </a:prstGeom>
        </p:spPr>
        <p:txBody>
          <a:bodyPr lIns="0" tIns="0" rIns="0" bIns="0" anchor="t"/>
          <a:lstStyle>
            <a:lvl1pPr algn="l">
              <a:lnSpc>
                <a:spcPct val="100000"/>
              </a:lnSpc>
              <a:defRPr sz="32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88097" y="5511272"/>
            <a:ext cx="1756824" cy="633413"/>
          </a:xfrm>
          <a:prstGeom prst="rect">
            <a:avLst/>
          </a:prstGeom>
        </p:spPr>
      </p:pic>
      <p:grpSp>
        <p:nvGrpSpPr>
          <p:cNvPr id="27" name="Group 26"/>
          <p:cNvGrpSpPr/>
          <p:nvPr userDrawn="1"/>
        </p:nvGrpSpPr>
        <p:grpSpPr>
          <a:xfrm>
            <a:off x="58994" y="60326"/>
            <a:ext cx="12054348" cy="6743598"/>
            <a:chOff x="58994" y="60326"/>
            <a:chExt cx="12054348" cy="6743598"/>
          </a:xfrm>
        </p:grpSpPr>
        <p:cxnSp>
          <p:nvCxnSpPr>
            <p:cNvPr id="14" name="Straight Connector 13"/>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31874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Rectangle 7"/>
          <p:cNvSpPr/>
          <p:nvPr userDrawn="1"/>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914401" y="1434164"/>
            <a:ext cx="4084446" cy="123246"/>
          </a:xfrm>
          <a:prstGeom prst="rect">
            <a:avLst/>
          </a:prstGeom>
        </p:spPr>
        <p:txBody>
          <a:bodyPr lIns="0" tIns="0" rIns="0" bIns="0"/>
          <a:lstStyle>
            <a:lvl1pPr marL="0" indent="0">
              <a:lnSpc>
                <a:spcPct val="100000"/>
              </a:lnSpc>
              <a:spcBef>
                <a:spcPts val="0"/>
              </a:spcBef>
              <a:buFontTx/>
              <a:buNone/>
              <a:defRPr sz="900" cap="all" spc="50" baseline="0">
                <a:solidFill>
                  <a:schemeClr val="bg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2" name="Title 1"/>
          <p:cNvSpPr>
            <a:spLocks noGrp="1"/>
          </p:cNvSpPr>
          <p:nvPr>
            <p:ph type="title"/>
          </p:nvPr>
        </p:nvSpPr>
        <p:spPr>
          <a:xfrm>
            <a:off x="914400" y="1622003"/>
            <a:ext cx="10584677" cy="1325563"/>
          </a:xfrm>
        </p:spPr>
        <p:txBody>
          <a:bodyPr lIns="0" tIns="0" rIns="0" bIns="0" anchor="t" anchorCtr="0">
            <a:normAutofit/>
          </a:bodyPr>
          <a:lstStyle>
            <a:lvl1pPr algn="l">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3042302"/>
            <a:ext cx="10576133"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4400" y="2537798"/>
            <a:ext cx="10576134" cy="441529"/>
          </a:xfrm>
        </p:spPr>
        <p:txBody>
          <a:bodyPr wrap="square" lIns="0" tIns="0" rIns="0" bIns="0" anchor="t" anchorCtr="0">
            <a:normAutofit/>
          </a:bodyPr>
          <a:lstStyle>
            <a:lvl1pPr marL="0" indent="0">
              <a:lnSpc>
                <a:spcPct val="150000"/>
              </a:lnSpc>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Rectangle 12"/>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925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175054"/>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3"/>
            <a:ext cx="10584677"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4"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4400" y="2537798"/>
            <a:ext cx="10576134"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Rectangle 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046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p:cNvSpPr/>
          <p:nvPr userDrawn="1"/>
        </p:nvSpPr>
        <p:spPr>
          <a:xfrm>
            <a:off x="-11531" y="0"/>
            <a:ext cx="12203531"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326"/>
            <a:ext cx="12143574"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922945" y="1383974"/>
            <a:ext cx="4075901"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10576132"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3"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10574536"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12" name="Rectangle 11"/>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5893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3"/>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10576132"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10576133" cy="2956846"/>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10574536"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Rectangle 7"/>
          <p:cNvSpPr/>
          <p:nvPr userDrawn="1"/>
        </p:nvSpPr>
        <p:spPr>
          <a:xfrm>
            <a:off x="0" y="6469166"/>
            <a:ext cx="12192000" cy="393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FOR INTERNAL USE ONLY</a:t>
            </a:r>
          </a:p>
        </p:txBody>
      </p:sp>
      <p:sp>
        <p:nvSpPr>
          <p:cNvPr id="10" name="Rectangle 9"/>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931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238030"/>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7"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5"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399" y="2537798"/>
            <a:ext cx="3238369"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Rectangle 14"/>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53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2" name="Graphic 1">
            <a:extLst>
              <a:ext uri="{FF2B5EF4-FFF2-40B4-BE49-F238E27FC236}">
                <a16:creationId xmlns:a16="http://schemas.microsoft.com/office/drawing/2014/main" id="{DAC5F2A9-A98E-F1A4-1A15-03026CF38C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8707" y="5824485"/>
            <a:ext cx="2045517" cy="660579"/>
          </a:xfrm>
          <a:prstGeom prst="rect">
            <a:avLst/>
          </a:prstGeom>
        </p:spPr>
      </p:pic>
    </p:spTree>
    <p:extLst>
      <p:ext uri="{BB962C8B-B14F-4D97-AF65-F5344CB8AC3E}">
        <p14:creationId xmlns:p14="http://schemas.microsoft.com/office/powerpoint/2010/main" val="2029899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5" name="Rectangle 14"/>
          <p:cNvSpPr/>
          <p:nvPr userDrawn="1"/>
        </p:nvSpPr>
        <p:spPr>
          <a:xfrm>
            <a:off x="17092" y="0"/>
            <a:ext cx="121133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1" name="Text Placeholder 4"/>
          <p:cNvSpPr>
            <a:spLocks noGrp="1"/>
          </p:cNvSpPr>
          <p:nvPr>
            <p:ph type="body" sz="quarter" idx="14" hasCustomPrompt="1"/>
          </p:nvPr>
        </p:nvSpPr>
        <p:spPr>
          <a:xfrm>
            <a:off x="914401" y="1383973"/>
            <a:ext cx="4084446" cy="197223"/>
          </a:xfrm>
          <a:prstGeom prst="rect">
            <a:avLst/>
          </a:prstGeom>
        </p:spPr>
        <p:txBody>
          <a:bodyPr lIns="0" tIns="0" rIns="0" bIns="0"/>
          <a:lstStyle>
            <a:lvl1pPr marL="0" indent="0">
              <a:lnSpc>
                <a:spcPct val="100000"/>
              </a:lnSpc>
              <a:spcBef>
                <a:spcPts val="0"/>
              </a:spcBef>
              <a:buFontTx/>
              <a:buNone/>
              <a:defRPr sz="900" cap="all" spc="50" baseline="0">
                <a:solidFill>
                  <a:schemeClr val="bg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6"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400" y="2537798"/>
            <a:ext cx="3238368" cy="441529"/>
          </a:xfrm>
        </p:spPr>
        <p:txBody>
          <a:bodyPr wrap="square" lIns="0" tIns="0" rIns="0" bIns="0" anchor="t" anchorCtr="0">
            <a:normAutofit/>
          </a:bodyPr>
          <a:lstStyle>
            <a:lvl1pPr marL="0" indent="0">
              <a:lnSpc>
                <a:spcPct val="15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5472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5" name="Rectangle 14"/>
          <p:cNvSpPr/>
          <p:nvPr userDrawn="1"/>
        </p:nvSpPr>
        <p:spPr>
          <a:xfrm>
            <a:off x="17092" y="0"/>
            <a:ext cx="121133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1" name="Text Placeholder 4"/>
          <p:cNvSpPr>
            <a:spLocks noGrp="1"/>
          </p:cNvSpPr>
          <p:nvPr>
            <p:ph type="body" sz="quarter" idx="14" hasCustomPrompt="1"/>
          </p:nvPr>
        </p:nvSpPr>
        <p:spPr>
          <a:xfrm>
            <a:off x="914401" y="1383973"/>
            <a:ext cx="4084446" cy="175055"/>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0" y="1622004"/>
            <a:ext cx="10584677" cy="852820"/>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8" name="Content Placeholder 2"/>
          <p:cNvSpPr>
            <a:spLocks noGrp="1"/>
          </p:cNvSpPr>
          <p:nvPr>
            <p:ph idx="15"/>
          </p:nvPr>
        </p:nvSpPr>
        <p:spPr>
          <a:xfrm>
            <a:off x="4442328"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6"/>
          </p:nvPr>
        </p:nvSpPr>
        <p:spPr>
          <a:xfrm>
            <a:off x="4443926"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p:cNvSpPr>
            <a:spLocks noGrp="1"/>
          </p:cNvSpPr>
          <p:nvPr>
            <p:ph idx="17"/>
          </p:nvPr>
        </p:nvSpPr>
        <p:spPr>
          <a:xfrm>
            <a:off x="7971802" y="3042302"/>
            <a:ext cx="323885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8"/>
          </p:nvPr>
        </p:nvSpPr>
        <p:spPr>
          <a:xfrm>
            <a:off x="7973400" y="2537798"/>
            <a:ext cx="3238368" cy="441529"/>
          </a:xfrm>
        </p:spPr>
        <p:txBody>
          <a:bodyPr wrap="square" lIns="0" tIns="0" rIns="0" bIns="0" anchor="t" anchorCtr="0">
            <a:normAutofit/>
          </a:bodyPr>
          <a:lstStyle>
            <a:lvl1pPr marL="0" indent="0">
              <a:lnSpc>
                <a:spcPct val="150000"/>
              </a:lnSpc>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7884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175054"/>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4683095"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Picture Placeholder 25"/>
          <p:cNvSpPr>
            <a:spLocks noGrp="1"/>
          </p:cNvSpPr>
          <p:nvPr>
            <p:ph type="pic" sz="quarter" idx="10"/>
          </p:nvPr>
        </p:nvSpPr>
        <p:spPr>
          <a:xfrm>
            <a:off x="6193534" y="109057"/>
            <a:ext cx="58602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0" name="Rectangle 9"/>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3656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9" name="Rectangle 8"/>
          <p:cNvSpPr/>
          <p:nvPr userDrawn="1"/>
        </p:nvSpPr>
        <p:spPr>
          <a:xfrm>
            <a:off x="6417933"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14" hasCustomPrompt="1"/>
          </p:nvPr>
        </p:nvSpPr>
        <p:spPr>
          <a:xfrm>
            <a:off x="6407047" y="1383974"/>
            <a:ext cx="3744913" cy="173436"/>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6407047" y="1622003"/>
            <a:ext cx="4352107"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6398502" y="3042302"/>
            <a:ext cx="4352107"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6400050" y="2537798"/>
            <a:ext cx="4351450"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Picture Placeholder 25"/>
          <p:cNvSpPr>
            <a:spLocks noGrp="1"/>
          </p:cNvSpPr>
          <p:nvPr>
            <p:ph type="pic" sz="quarter" idx="10"/>
          </p:nvPr>
        </p:nvSpPr>
        <p:spPr>
          <a:xfrm>
            <a:off x="121444" y="109057"/>
            <a:ext cx="58602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Tree>
    <p:extLst>
      <p:ext uri="{BB962C8B-B14F-4D97-AF65-F5344CB8AC3E}">
        <p14:creationId xmlns:p14="http://schemas.microsoft.com/office/powerpoint/2010/main" val="20243213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userDrawn="1"/>
        </p:nvGrpSpPr>
        <p:grpSpPr>
          <a:xfrm>
            <a:off x="58994" y="60326"/>
            <a:ext cx="12054348" cy="6743598"/>
            <a:chOff x="58994" y="60326"/>
            <a:chExt cx="12054348" cy="6743598"/>
          </a:xfrm>
        </p:grpSpPr>
        <p:cxnSp>
          <p:nvCxnSpPr>
            <p:cNvPr id="13" name="Straight Connector 12"/>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4"/>
          <p:cNvSpPr>
            <a:spLocks noGrp="1"/>
          </p:cNvSpPr>
          <p:nvPr>
            <p:ph type="body" sz="quarter" idx="14" hasCustomPrompt="1"/>
          </p:nvPr>
        </p:nvSpPr>
        <p:spPr>
          <a:xfrm>
            <a:off x="914401" y="1383973"/>
            <a:ext cx="4084446" cy="238029"/>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6" name="Rectangle 15"/>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930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4"/>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22945" y="1622003"/>
            <a:ext cx="4683095"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4683095" cy="3459400"/>
          </a:xfrm>
        </p:spPr>
        <p:txBody>
          <a:bodyPr lIns="0" tIns="0" rIns="0" bIns="0"/>
          <a:lstStyle>
            <a:lvl1pPr>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p:nvPr>
        </p:nvSpPr>
        <p:spPr>
          <a:xfrm>
            <a:off x="915998" y="2537798"/>
            <a:ext cx="4682388" cy="441529"/>
          </a:xfrm>
        </p:spPr>
        <p:txBody>
          <a:bodyPr wrap="square" lIns="0" tIns="0" rIns="0" bIns="0" anchor="t" anchorCtr="0">
            <a:normAutofit/>
          </a:bodyPr>
          <a:lstStyle>
            <a:lvl1pPr marL="0" indent="0">
              <a:lnSpc>
                <a:spcPct val="150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8" name="Rectangle 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1594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10" name="Rectangle 9"/>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userDrawn="1"/>
        </p:nvGrpSpPr>
        <p:grpSpPr>
          <a:xfrm>
            <a:off x="58994" y="60326"/>
            <a:ext cx="12054348" cy="6743598"/>
            <a:chOff x="58994" y="60326"/>
            <a:chExt cx="12054348" cy="6743598"/>
          </a:xfrm>
        </p:grpSpPr>
        <p:cxnSp>
          <p:nvCxnSpPr>
            <p:cNvPr id="13" name="Straight Connector 12"/>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4"/>
          <p:cNvSpPr>
            <a:spLocks noGrp="1"/>
          </p:cNvSpPr>
          <p:nvPr>
            <p:ph type="body" sz="quarter" idx="14" hasCustomPrompt="1"/>
          </p:nvPr>
        </p:nvSpPr>
        <p:spPr>
          <a:xfrm>
            <a:off x="914401" y="1383974"/>
            <a:ext cx="4084446" cy="143293"/>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2717563"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p:txBody>
      </p:sp>
      <p:sp>
        <p:nvSpPr>
          <p:cNvPr id="7" name="Text Placeholder 2"/>
          <p:cNvSpPr>
            <a:spLocks noGrp="1"/>
          </p:cNvSpPr>
          <p:nvPr>
            <p:ph type="body" idx="13"/>
          </p:nvPr>
        </p:nvSpPr>
        <p:spPr>
          <a:xfrm>
            <a:off x="916214" y="2537798"/>
            <a:ext cx="2715379"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6" name="Content Placeholder 2"/>
          <p:cNvSpPr>
            <a:spLocks noGrp="1"/>
          </p:cNvSpPr>
          <p:nvPr>
            <p:ph idx="15"/>
          </p:nvPr>
        </p:nvSpPr>
        <p:spPr>
          <a:xfrm>
            <a:off x="3933347" y="3042302"/>
            <a:ext cx="2659179"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p:txBody>
      </p:sp>
      <p:sp>
        <p:nvSpPr>
          <p:cNvPr id="17" name="Text Placeholder 2"/>
          <p:cNvSpPr>
            <a:spLocks noGrp="1"/>
          </p:cNvSpPr>
          <p:nvPr>
            <p:ph type="body" idx="16"/>
          </p:nvPr>
        </p:nvSpPr>
        <p:spPr>
          <a:xfrm>
            <a:off x="3935155" y="2537798"/>
            <a:ext cx="2657042"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9693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1" name="Text Placeholder 4"/>
          <p:cNvSpPr>
            <a:spLocks noGrp="1"/>
          </p:cNvSpPr>
          <p:nvPr>
            <p:ph type="body" sz="quarter" idx="14" hasCustomPrompt="1"/>
          </p:nvPr>
        </p:nvSpPr>
        <p:spPr>
          <a:xfrm>
            <a:off x="914401" y="1383973"/>
            <a:ext cx="4084446" cy="238029"/>
          </a:xfrm>
          <a:prstGeom prst="rect">
            <a:avLst/>
          </a:prstGeom>
        </p:spPr>
        <p:txBody>
          <a:bodyPr lIns="0" tIns="0" rIns="0" bIns="0"/>
          <a:lstStyle>
            <a:lvl1pPr marL="0" indent="0">
              <a:lnSpc>
                <a:spcPct val="100000"/>
              </a:lnSpc>
              <a:spcBef>
                <a:spcPts val="0"/>
              </a:spcBef>
              <a:buFontTx/>
              <a:buNone/>
              <a:defRPr sz="900" cap="all" spc="50" baseline="0">
                <a:solidFill>
                  <a:schemeClr val="tx1"/>
                </a:solidFill>
                <a:latin typeface="Roboto Black" panose="02000000000000000000" pitchFamily="2" charset="0"/>
                <a:ea typeface="Roboto Black" panose="02000000000000000000" pitchFamily="2" charset="0"/>
                <a:cs typeface="Arial" panose="020B0604020202020204" pitchFamily="34" charset="0"/>
              </a:defRPr>
            </a:lvl1pPr>
          </a:lstStyle>
          <a:p>
            <a:pPr lvl="0"/>
            <a:r>
              <a:rPr lang="en-US"/>
              <a:t>Edit </a:t>
            </a:r>
            <a:r>
              <a:rPr lang="en-US" err="1"/>
              <a:t>preheader</a:t>
            </a:r>
            <a:endParaRPr lang="en-US"/>
          </a:p>
        </p:txBody>
      </p:sp>
      <p:sp>
        <p:nvSpPr>
          <p:cNvPr id="2" name="Title 1"/>
          <p:cNvSpPr>
            <a:spLocks noGrp="1"/>
          </p:cNvSpPr>
          <p:nvPr>
            <p:ph type="title"/>
          </p:nvPr>
        </p:nvSpPr>
        <p:spPr>
          <a:xfrm>
            <a:off x="914401" y="1622003"/>
            <a:ext cx="4691640" cy="1325563"/>
          </a:xfrm>
        </p:spPr>
        <p:txBody>
          <a:bodyPr lIns="0" tIns="0" rIns="0" bIns="0" anchor="t" anchorCtr="0">
            <a:normAutofit/>
          </a:bodyPr>
          <a:lstStyle>
            <a:lvl1pPr algn="l">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914400" y="3042302"/>
            <a:ext cx="2717563"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p:txBody>
      </p:sp>
      <p:sp>
        <p:nvSpPr>
          <p:cNvPr id="7" name="Text Placeholder 2"/>
          <p:cNvSpPr>
            <a:spLocks noGrp="1"/>
          </p:cNvSpPr>
          <p:nvPr>
            <p:ph type="body" idx="13"/>
          </p:nvPr>
        </p:nvSpPr>
        <p:spPr>
          <a:xfrm>
            <a:off x="916214" y="2537798"/>
            <a:ext cx="2715379"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6" name="Content Placeholder 2"/>
          <p:cNvSpPr>
            <a:spLocks noGrp="1"/>
          </p:cNvSpPr>
          <p:nvPr>
            <p:ph idx="15"/>
          </p:nvPr>
        </p:nvSpPr>
        <p:spPr>
          <a:xfrm>
            <a:off x="3933347" y="3042302"/>
            <a:ext cx="2659179" cy="3459400"/>
          </a:xfrm>
        </p:spPr>
        <p:txBody>
          <a:bodyPr lIns="0" tIns="0" rIns="0" bIns="0"/>
          <a:lstStyle>
            <a:lvl1pPr>
              <a:defRPr sz="1200">
                <a:solidFill>
                  <a:schemeClr val="tx1"/>
                </a:solidFill>
              </a:defRPr>
            </a:lvl1pPr>
            <a:lvl2pPr marL="230188" indent="227013">
              <a:defRPr sz="1200">
                <a:solidFill>
                  <a:schemeClr val="tx1"/>
                </a:solidFill>
              </a:defRPr>
            </a:lvl2pPr>
            <a:lvl3pPr>
              <a:defRPr sz="1400">
                <a:solidFill>
                  <a:schemeClr val="tx1"/>
                </a:solidFill>
              </a:defRPr>
            </a:lvl3pPr>
            <a:lvl4pPr>
              <a:defRPr sz="1200">
                <a:solidFill>
                  <a:schemeClr val="tx1"/>
                </a:solidFill>
              </a:defRPr>
            </a:lvl4pPr>
            <a:lvl5pPr>
              <a:defRPr sz="1100">
                <a:solidFill>
                  <a:schemeClr val="tx1"/>
                </a:solidFill>
              </a:defRPr>
            </a:lvl5pPr>
          </a:lstStyle>
          <a:p>
            <a:pPr lvl="0"/>
            <a:r>
              <a:rPr lang="en-US"/>
              <a:t>Edit Master text styles</a:t>
            </a:r>
          </a:p>
          <a:p>
            <a:pPr lvl="1"/>
            <a:r>
              <a:rPr lang="en-US"/>
              <a:t>Second level</a:t>
            </a:r>
          </a:p>
        </p:txBody>
      </p:sp>
      <p:sp>
        <p:nvSpPr>
          <p:cNvPr id="17" name="Text Placeholder 2"/>
          <p:cNvSpPr>
            <a:spLocks noGrp="1"/>
          </p:cNvSpPr>
          <p:nvPr>
            <p:ph type="body" idx="16"/>
          </p:nvPr>
        </p:nvSpPr>
        <p:spPr>
          <a:xfrm>
            <a:off x="3935155" y="2537798"/>
            <a:ext cx="2657042" cy="441529"/>
          </a:xfrm>
        </p:spPr>
        <p:txBody>
          <a:bodyPr wrap="square" lIns="0" tIns="0" rIns="0" bIns="0" anchor="t" anchorCtr="0">
            <a:normAutofit/>
          </a:bodyPr>
          <a:lstStyle>
            <a:lvl1pPr marL="0" indent="0">
              <a:lnSpc>
                <a:spcPct val="150000"/>
              </a:lnSpc>
              <a:buNone/>
              <a:defRPr sz="1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Rectangle 9"/>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1305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p:cNvSpPr/>
          <p:nvPr userDrawn="1"/>
        </p:nvSpPr>
        <p:spPr>
          <a:xfrm>
            <a:off x="2038525" y="1090569"/>
            <a:ext cx="8414158"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bg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bg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Tree>
    <p:extLst>
      <p:ext uri="{BB962C8B-B14F-4D97-AF65-F5344CB8AC3E}">
        <p14:creationId xmlns:p14="http://schemas.microsoft.com/office/powerpoint/2010/main" val="16517195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Rectangle 4"/>
          <p:cNvSpPr/>
          <p:nvPr userDrawn="1"/>
        </p:nvSpPr>
        <p:spPr>
          <a:xfrm>
            <a:off x="2038525" y="1090569"/>
            <a:ext cx="8414158" cy="48152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tx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Tree>
    <p:extLst>
      <p:ext uri="{BB962C8B-B14F-4D97-AF65-F5344CB8AC3E}">
        <p14:creationId xmlns:p14="http://schemas.microsoft.com/office/powerpoint/2010/main" val="114354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2" name="Graphic 1">
            <a:extLst>
              <a:ext uri="{FF2B5EF4-FFF2-40B4-BE49-F238E27FC236}">
                <a16:creationId xmlns:a16="http://schemas.microsoft.com/office/drawing/2014/main" id="{57910E02-C284-3E40-40AA-635103B88F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8707" y="5824485"/>
            <a:ext cx="2045517" cy="660579"/>
          </a:xfrm>
          <a:prstGeom prst="rect">
            <a:avLst/>
          </a:prstGeom>
        </p:spPr>
      </p:pic>
    </p:spTree>
    <p:extLst>
      <p:ext uri="{BB962C8B-B14F-4D97-AF65-F5344CB8AC3E}">
        <p14:creationId xmlns:p14="http://schemas.microsoft.com/office/powerpoint/2010/main" val="1088813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4"/>
          <p:cNvSpPr/>
          <p:nvPr userDrawn="1"/>
        </p:nvSpPr>
        <p:spPr>
          <a:xfrm>
            <a:off x="2038525" y="1090569"/>
            <a:ext cx="8414158" cy="481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8"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tx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a:t>Edit body text styles</a:t>
            </a:r>
          </a:p>
        </p:txBody>
      </p:sp>
      <p:sp>
        <p:nvSpPr>
          <p:cNvPr id="9"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Tree>
    <p:extLst>
      <p:ext uri="{BB962C8B-B14F-4D97-AF65-F5344CB8AC3E}">
        <p14:creationId xmlns:p14="http://schemas.microsoft.com/office/powerpoint/2010/main" val="2130741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full bg - left one col-K">
    <p:spTree>
      <p:nvGrpSpPr>
        <p:cNvPr id="1" name=""/>
        <p:cNvGrpSpPr/>
        <p:nvPr/>
      </p:nvGrpSpPr>
      <p:grpSpPr>
        <a:xfrm>
          <a:off x="0" y="0"/>
          <a:ext cx="0" cy="0"/>
          <a:chOff x="0" y="0"/>
          <a:chExt cx="0" cy="0"/>
        </a:xfrm>
      </p:grpSpPr>
      <p:sp>
        <p:nvSpPr>
          <p:cNvPr id="5" name="Rectangle 4"/>
          <p:cNvSpPr/>
          <p:nvPr userDrawn="1"/>
        </p:nvSpPr>
        <p:spPr>
          <a:xfrm>
            <a:off x="1157681" y="998290"/>
            <a:ext cx="6165908"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bg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bg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bg1"/>
                </a:solidFill>
                <a:latin typeface="+mj-lt"/>
                <a:ea typeface="Roboto Light" panose="02000000000000000000" pitchFamily="2" charset="0"/>
              </a:defRPr>
            </a:lvl1pPr>
          </a:lstStyle>
          <a:p>
            <a:pPr lvl="0"/>
            <a:r>
              <a:rPr lang="en-US"/>
              <a:t>Byline</a:t>
            </a:r>
          </a:p>
        </p:txBody>
      </p:sp>
    </p:spTree>
    <p:extLst>
      <p:ext uri="{BB962C8B-B14F-4D97-AF65-F5344CB8AC3E}">
        <p14:creationId xmlns:p14="http://schemas.microsoft.com/office/powerpoint/2010/main" val="12790367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full bg - left one col-K">
    <p:spTree>
      <p:nvGrpSpPr>
        <p:cNvPr id="1" name=""/>
        <p:cNvGrpSpPr/>
        <p:nvPr/>
      </p:nvGrpSpPr>
      <p:grpSpPr>
        <a:xfrm>
          <a:off x="0" y="0"/>
          <a:ext cx="0" cy="0"/>
          <a:chOff x="0" y="0"/>
          <a:chExt cx="0" cy="0"/>
        </a:xfrm>
      </p:grpSpPr>
      <p:sp>
        <p:nvSpPr>
          <p:cNvPr id="5" name="Rectangle 4"/>
          <p:cNvSpPr/>
          <p:nvPr userDrawn="1"/>
        </p:nvSpPr>
        <p:spPr>
          <a:xfrm>
            <a:off x="1157681" y="998290"/>
            <a:ext cx="6165908" cy="4681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tx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tx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tx1"/>
                </a:solidFill>
                <a:latin typeface="+mj-lt"/>
                <a:ea typeface="Roboto Light" panose="02000000000000000000" pitchFamily="2" charset="0"/>
              </a:defRPr>
            </a:lvl1pPr>
          </a:lstStyle>
          <a:p>
            <a:pPr lvl="0"/>
            <a:r>
              <a:rPr lang="en-US"/>
              <a:t>Byline</a:t>
            </a:r>
          </a:p>
        </p:txBody>
      </p:sp>
    </p:spTree>
    <p:extLst>
      <p:ext uri="{BB962C8B-B14F-4D97-AF65-F5344CB8AC3E}">
        <p14:creationId xmlns:p14="http://schemas.microsoft.com/office/powerpoint/2010/main" val="3625709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full bg - left one col-K">
    <p:spTree>
      <p:nvGrpSpPr>
        <p:cNvPr id="1" name=""/>
        <p:cNvGrpSpPr/>
        <p:nvPr/>
      </p:nvGrpSpPr>
      <p:grpSpPr>
        <a:xfrm>
          <a:off x="0" y="0"/>
          <a:ext cx="0" cy="0"/>
          <a:chOff x="0" y="0"/>
          <a:chExt cx="0" cy="0"/>
        </a:xfrm>
      </p:grpSpPr>
      <p:sp>
        <p:nvSpPr>
          <p:cNvPr id="5" name="Rectangle 4"/>
          <p:cNvSpPr/>
          <p:nvPr userDrawn="1"/>
        </p:nvSpPr>
        <p:spPr>
          <a:xfrm>
            <a:off x="1157681" y="998290"/>
            <a:ext cx="6165908" cy="4681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tx1"/>
                </a:solidFill>
                <a:latin typeface="Roboto Light" panose="02000000000000000000" pitchFamily="2" charset="0"/>
                <a:ea typeface="Roboto Light" panose="02000000000000000000" pitchFamily="2" charset="0"/>
              </a:defRPr>
            </a:lvl1pPr>
          </a:lstStyle>
          <a:p>
            <a:r>
              <a:rPr lang="en-US"/>
              <a:t>Click to edit Quote style</a:t>
            </a:r>
          </a:p>
        </p:txBody>
      </p:sp>
      <p:sp>
        <p:nvSpPr>
          <p:cNvPr id="7" name="Text Placeholder 6"/>
          <p:cNvSpPr>
            <a:spLocks noGrp="1"/>
          </p:cNvSpPr>
          <p:nvPr>
            <p:ph type="body" sz="quarter" idx="11" hasCustomPrompt="1"/>
          </p:nvPr>
        </p:nvSpPr>
        <p:spPr>
          <a:xfrm>
            <a:off x="3443527" y="4872613"/>
            <a:ext cx="1468437" cy="150812"/>
          </a:xfrm>
        </p:spPr>
        <p:txBody>
          <a:bodyPr>
            <a:noAutofit/>
          </a:bodyPr>
          <a:lstStyle>
            <a:lvl1pPr marL="0" indent="0" algn="ctr">
              <a:buFontTx/>
              <a:buNone/>
              <a:defRPr sz="900">
                <a:solidFill>
                  <a:schemeClr val="tx1"/>
                </a:solidFill>
                <a:latin typeface="Roboto Light" panose="02000000000000000000" pitchFamily="2" charset="0"/>
                <a:ea typeface="Roboto Light" panose="02000000000000000000" pitchFamily="2" charset="0"/>
              </a:defRPr>
            </a:lvl1pPr>
          </a:lstStyle>
          <a:p>
            <a:pPr lvl="0"/>
            <a:r>
              <a:rPr lang="en-US"/>
              <a:t>Title</a:t>
            </a:r>
          </a:p>
        </p:txBody>
      </p:sp>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p:spPr>
        <p:txBody>
          <a:bodyPr>
            <a:noAutofit/>
          </a:bodyPr>
          <a:lstStyle>
            <a:lvl1pPr marL="0" indent="0" algn="ctr">
              <a:buFontTx/>
              <a:buNone/>
              <a:defRPr sz="900" b="1">
                <a:solidFill>
                  <a:schemeClr val="tx1"/>
                </a:solidFill>
                <a:latin typeface="+mj-lt"/>
                <a:ea typeface="Roboto Light" panose="02000000000000000000" pitchFamily="2" charset="0"/>
              </a:defRPr>
            </a:lvl1pPr>
          </a:lstStyle>
          <a:p>
            <a:pPr lvl="0"/>
            <a:r>
              <a:rPr lang="en-US"/>
              <a:t>Byline</a:t>
            </a:r>
          </a:p>
        </p:txBody>
      </p:sp>
    </p:spTree>
    <p:extLst>
      <p:ext uri="{BB962C8B-B14F-4D97-AF65-F5344CB8AC3E}">
        <p14:creationId xmlns:p14="http://schemas.microsoft.com/office/powerpoint/2010/main" val="22879647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bottom image-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8994" y="60326"/>
            <a:ext cx="12133006"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2" name="Picture Placeholder 25"/>
          <p:cNvSpPr>
            <a:spLocks noGrp="1"/>
          </p:cNvSpPr>
          <p:nvPr>
            <p:ph type="pic" sz="quarter" idx="10"/>
          </p:nvPr>
        </p:nvSpPr>
        <p:spPr>
          <a:xfrm>
            <a:off x="131196" y="2212874"/>
            <a:ext cx="11999352" cy="4591050"/>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13" name="Rectangle 12"/>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bg1"/>
                </a:solidFill>
                <a:latin typeface="Roboto Light" panose="02000000000000000000" pitchFamily="2" charset="0"/>
                <a:ea typeface="Roboto Light" panose="02000000000000000000" pitchFamily="2" charset="0"/>
              </a:defRPr>
            </a:lvl1pPr>
          </a:lstStyle>
          <a:p>
            <a:r>
              <a:rPr lang="en-US"/>
              <a:t>Click to edit title style</a:t>
            </a:r>
          </a:p>
        </p:txBody>
      </p:sp>
    </p:spTree>
    <p:extLst>
      <p:ext uri="{BB962C8B-B14F-4D97-AF65-F5344CB8AC3E}">
        <p14:creationId xmlns:p14="http://schemas.microsoft.com/office/powerpoint/2010/main" val="20364292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bottom image-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9" name="Picture Placeholder 25"/>
          <p:cNvSpPr>
            <a:spLocks noGrp="1"/>
          </p:cNvSpPr>
          <p:nvPr>
            <p:ph type="pic" sz="quarter" idx="10"/>
          </p:nvPr>
        </p:nvSpPr>
        <p:spPr>
          <a:xfrm>
            <a:off x="131196" y="2212874"/>
            <a:ext cx="11999352" cy="4591050"/>
          </a:xfrm>
          <a:prstGeom prst="rect">
            <a:avLst/>
          </a:prstGeom>
          <a:pattFill prst="pct5">
            <a:fgClr>
              <a:schemeClr val="accent1"/>
            </a:fgClr>
            <a:bgClr>
              <a:schemeClr val="bg1"/>
            </a:bgClr>
          </a:pattFill>
        </p:spPr>
        <p:txBody>
          <a:bodyPr/>
          <a:lstStyle>
            <a:lvl1pPr marL="0" indent="0">
              <a:buNone/>
              <a:defRPr/>
            </a:lvl1pPr>
          </a:lstStyle>
          <a:p>
            <a:endParaRPr lang="en-US"/>
          </a:p>
        </p:txBody>
      </p:sp>
    </p:spTree>
    <p:extLst>
      <p:ext uri="{BB962C8B-B14F-4D97-AF65-F5344CB8AC3E}">
        <p14:creationId xmlns:p14="http://schemas.microsoft.com/office/powerpoint/2010/main" val="21769974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bottom image-W">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22691" y="2152650"/>
            <a:ext cx="11929609" cy="4591050"/>
          </a:xfrm>
          <a:prstGeom prst="rect">
            <a:avLst/>
          </a:prstGeom>
          <a:pattFill prst="pct5">
            <a:fgClr>
              <a:schemeClr val="accent1"/>
            </a:fgClr>
            <a:bgClr>
              <a:schemeClr val="bg1"/>
            </a:bgClr>
          </a:pattFill>
        </p:spPr>
        <p:txBody>
          <a:bodyPr/>
          <a:lstStyle>
            <a:lvl1pPr marL="0" indent="0">
              <a:buNone/>
              <a:defRPr/>
            </a:lvl1pPr>
          </a:lstStyle>
          <a:p>
            <a:endParaRPr lang="en-US"/>
          </a:p>
        </p:txBody>
      </p:sp>
      <p:sp>
        <p:nvSpPr>
          <p:cNvPr id="9" name="Rectangle 8"/>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Roboto Light" panose="02000000000000000000" pitchFamily="2" charset="0"/>
                <a:ea typeface="Roboto Light" panose="02000000000000000000" pitchFamily="2" charset="0"/>
              </a:defRPr>
            </a:lvl1pPr>
          </a:lstStyle>
          <a:p>
            <a:r>
              <a:rPr lang="en-US"/>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Tree>
    <p:extLst>
      <p:ext uri="{BB962C8B-B14F-4D97-AF65-F5344CB8AC3E}">
        <p14:creationId xmlns:p14="http://schemas.microsoft.com/office/powerpoint/2010/main" val="36054811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blank - Content-W">
    <p:spTree>
      <p:nvGrpSpPr>
        <p:cNvPr id="1" name=""/>
        <p:cNvGrpSpPr/>
        <p:nvPr/>
      </p:nvGrpSpPr>
      <p:grpSpPr>
        <a:xfrm>
          <a:off x="0" y="0"/>
          <a:ext cx="0" cy="0"/>
          <a:chOff x="0" y="0"/>
          <a:chExt cx="0" cy="0"/>
        </a:xfrm>
      </p:grpSpPr>
      <p:sp>
        <p:nvSpPr>
          <p:cNvPr id="10" name="Rectangle 9"/>
          <p:cNvSpPr/>
          <p:nvPr userDrawn="1"/>
        </p:nvSpPr>
        <p:spPr>
          <a:xfrm>
            <a:off x="58995"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6"/>
          <p:cNvSpPr>
            <a:spLocks noGrp="1"/>
          </p:cNvSpPr>
          <p:nvPr>
            <p:ph type="body" sz="quarter" idx="10" hasCustomPrompt="1"/>
          </p:nvPr>
        </p:nvSpPr>
        <p:spPr>
          <a:xfrm>
            <a:off x="1125819" y="2833656"/>
            <a:ext cx="9677683" cy="3289300"/>
          </a:xfrm>
          <a:prstGeom prst="rect">
            <a:avLst/>
          </a:prstGeom>
        </p:spPr>
        <p:txBody>
          <a:bodyPr lIns="0" tIns="0" rIns="0" bIns="0"/>
          <a:lstStyle>
            <a:lvl1pPr marL="0" indent="0">
              <a:lnSpc>
                <a:spcPct val="100000"/>
              </a:lnSpc>
              <a:spcBef>
                <a:spcPts val="0"/>
              </a:spcBef>
              <a:buNone/>
              <a:defRPr sz="1800" spc="-15" baseline="0">
                <a:ln>
                  <a:noFill/>
                </a:ln>
                <a:solidFill>
                  <a:schemeClr val="tx1"/>
                </a:solidFill>
                <a:latin typeface="Roboto" panose="02000000000000000000" pitchFamily="2" charset="0"/>
                <a:ea typeface="Roboto" panose="02000000000000000000" pitchFamily="2" charset="0"/>
                <a:cs typeface="Arial" panose="020B0604020202020204" pitchFamily="34" charset="0"/>
              </a:defRPr>
            </a:lvl1pPr>
            <a:lvl2pPr marL="169065" indent="-169065">
              <a:lnSpc>
                <a:spcPct val="100000"/>
              </a:lnSpc>
              <a:spcBef>
                <a:spcPts val="0"/>
              </a:spcBef>
              <a:buFont typeface="Roboto Black" panose="02000000000000000000" pitchFamily="2" charset="0"/>
              <a:buChar char="−"/>
              <a:defRPr sz="1600" spc="-15" baseline="0">
                <a:ln>
                  <a:noFill/>
                </a:ln>
                <a:solidFill>
                  <a:schemeClr val="tx1"/>
                </a:solidFill>
                <a:latin typeface="Roboto Light" panose="02000000000000000000" pitchFamily="2" charset="0"/>
                <a:ea typeface="Roboto Light" panose="02000000000000000000" pitchFamily="2" charset="0"/>
                <a:cs typeface="Arial" panose="020B0604020202020204" pitchFamily="34" charset="0"/>
              </a:defRPr>
            </a:lvl2pPr>
            <a:lvl3pPr marL="257168" indent="-128585">
              <a:lnSpc>
                <a:spcPct val="100000"/>
              </a:lnSpc>
              <a:spcBef>
                <a:spcPts val="0"/>
              </a:spcBef>
              <a:buFont typeface="Roboto Light" panose="02000000000000000000" pitchFamily="2" charset="0"/>
              <a:buChar char="-"/>
              <a:tabLst/>
              <a:defRPr sz="1400" spc="-15" baseline="0">
                <a:ln>
                  <a:noFill/>
                </a:ln>
                <a:solidFill>
                  <a:schemeClr val="tx1"/>
                </a:solidFill>
                <a:latin typeface="Roboto Light" panose="02000000000000000000" pitchFamily="2" charset="0"/>
                <a:ea typeface="Roboto Light" panose="02000000000000000000" pitchFamily="2" charset="0"/>
                <a:cs typeface="Arial" panose="020B0604020202020204" pitchFamily="34"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a:t>Edit Column text styles</a:t>
            </a:r>
          </a:p>
          <a:p>
            <a:pPr lvl="1"/>
            <a:r>
              <a:rPr lang="en-US"/>
              <a:t>Second level</a:t>
            </a:r>
          </a:p>
          <a:p>
            <a:pPr lvl="2"/>
            <a:r>
              <a:rPr lang="en-US"/>
              <a:t>Third level</a:t>
            </a:r>
          </a:p>
        </p:txBody>
      </p:sp>
      <p:sp>
        <p:nvSpPr>
          <p:cNvPr id="12" name="Title 1"/>
          <p:cNvSpPr>
            <a:spLocks noGrp="1"/>
          </p:cNvSpPr>
          <p:nvPr>
            <p:ph type="ctrTitle" hasCustomPrompt="1"/>
          </p:nvPr>
        </p:nvSpPr>
        <p:spPr>
          <a:xfrm>
            <a:off x="1120115" y="1582072"/>
            <a:ext cx="5599045" cy="961505"/>
          </a:xfrm>
          <a:prstGeom prst="rect">
            <a:avLst/>
          </a:prstGeom>
        </p:spPr>
        <p:txBody>
          <a:bodyPr lIns="0" tIns="0" rIns="0" bIns="0" anchor="t">
            <a:normAutofit/>
          </a:bodyPr>
          <a:lstStyle>
            <a:lvl1pPr algn="l">
              <a:lnSpc>
                <a:spcPct val="100000"/>
              </a:lnSpc>
              <a:spcBef>
                <a:spcPts val="0"/>
              </a:spcBef>
              <a:defRPr sz="2400" spc="-15" baseline="0">
                <a:solidFill>
                  <a:schemeClr val="tx1"/>
                </a:solidFill>
                <a:latin typeface="Roboto Light" panose="02000000000000000000" pitchFamily="2" charset="0"/>
                <a:ea typeface="Roboto Light" panose="02000000000000000000" pitchFamily="2" charset="0"/>
                <a:cs typeface="Arial" panose="020B0604020202020204" pitchFamily="34" charset="0"/>
              </a:defRPr>
            </a:lvl1pPr>
          </a:lstStyle>
          <a:p>
            <a:r>
              <a:rPr lang="en-US"/>
              <a:t>Click to edit title style</a:t>
            </a:r>
          </a:p>
        </p:txBody>
      </p:sp>
      <p:sp>
        <p:nvSpPr>
          <p:cNvPr id="13" name="Text Placeholder 4"/>
          <p:cNvSpPr>
            <a:spLocks noGrp="1"/>
          </p:cNvSpPr>
          <p:nvPr>
            <p:ph type="body" sz="quarter" idx="13" hasCustomPrompt="1"/>
          </p:nvPr>
        </p:nvSpPr>
        <p:spPr>
          <a:xfrm>
            <a:off x="1120116" y="1402080"/>
            <a:ext cx="3744913" cy="173436"/>
          </a:xfrm>
          <a:prstGeom prst="rect">
            <a:avLst/>
          </a:prstGeom>
        </p:spPr>
        <p:txBody>
          <a:bodyPr lIns="0" tIns="0" rIns="0" bIns="0">
            <a:normAutofit/>
          </a:bodyPr>
          <a:lstStyle>
            <a:lvl1pPr marL="0" indent="0">
              <a:lnSpc>
                <a:spcPct val="100000"/>
              </a:lnSpc>
              <a:spcBef>
                <a:spcPts val="0"/>
              </a:spcBef>
              <a:buFontTx/>
              <a:buNone/>
              <a:defRPr sz="900" cap="all" spc="38" baseline="0">
                <a:solidFill>
                  <a:schemeClr val="tx1"/>
                </a:solidFill>
                <a:latin typeface="Roboto Black" panose="02000000000000000000" pitchFamily="2" charset="0"/>
                <a:ea typeface="Roboto Black" panose="02000000000000000000" pitchFamily="2" charset="0"/>
              </a:defRPr>
            </a:lvl1pPr>
          </a:lstStyle>
          <a:p>
            <a:pPr lvl="0"/>
            <a:r>
              <a:rPr lang="en-US"/>
              <a:t>Edit </a:t>
            </a:r>
            <a:r>
              <a:rPr lang="en-US" err="1"/>
              <a:t>preheader</a:t>
            </a:r>
            <a:endParaRPr lang="en-US"/>
          </a:p>
        </p:txBody>
      </p:sp>
      <p:sp>
        <p:nvSpPr>
          <p:cNvPr id="14" name="Rectangle 13"/>
          <p:cNvSpPr/>
          <p:nvPr userDrawn="1"/>
        </p:nvSpPr>
        <p:spPr>
          <a:xfrm>
            <a:off x="1135347" y="887817"/>
            <a:ext cx="742951"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Tree>
    <p:extLst>
      <p:ext uri="{BB962C8B-B14F-4D97-AF65-F5344CB8AC3E}">
        <p14:creationId xmlns:p14="http://schemas.microsoft.com/office/powerpoint/2010/main" val="4274179653"/>
      </p:ext>
    </p:extLst>
  </p:cSld>
  <p:clrMapOvr>
    <a:masterClrMapping/>
  </p:clrMapOvr>
  <p:extLst>
    <p:ext uri="{DCECCB84-F9BA-43D5-87BE-67443E8EF086}">
      <p15:sldGuideLst xmlns:p15="http://schemas.microsoft.com/office/powerpoint/2012/main">
        <p15:guide id="1" orient="horz" pos="2160">
          <p15:clr>
            <a:srgbClr val="FBAE40"/>
          </p15:clr>
        </p15:guide>
        <p15:guide id="2" pos="453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10" name="Rectangle 9"/>
          <p:cNvSpPr/>
          <p:nvPr/>
        </p:nvSpPr>
        <p:spPr>
          <a:xfrm>
            <a:off x="7617489" y="0"/>
            <a:ext cx="45745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C539209-AB5D-ADF8-2336-EE818E2C587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a:t>Title slide</a:t>
            </a:r>
          </a:p>
        </p:txBody>
      </p:sp>
      <p:sp>
        <p:nvSpPr>
          <p:cNvPr id="5" name="Subtitle 2">
            <a:extLst>
              <a:ext uri="{FF2B5EF4-FFF2-40B4-BE49-F238E27FC236}">
                <a16:creationId xmlns:a16="http://schemas.microsoft.com/office/drawing/2014/main" id="{A93CEA64-6AF7-8C06-5040-7EEB1ED7083C}"/>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
        <p:nvSpPr>
          <p:cNvPr id="7" name="Rectangle 6">
            <a:extLst>
              <a:ext uri="{FF2B5EF4-FFF2-40B4-BE49-F238E27FC236}">
                <a16:creationId xmlns:a16="http://schemas.microsoft.com/office/drawing/2014/main" id="{965C903F-1664-69E1-D38B-45754E425792}"/>
              </a:ext>
            </a:extLst>
          </p:cNvPr>
          <p:cNvSpPr/>
          <p:nvPr/>
        </p:nvSpPr>
        <p:spPr>
          <a:xfrm>
            <a:off x="457199" y="6154579"/>
            <a:ext cx="6703089" cy="250396"/>
          </a:xfrm>
          <a:prstGeom prst="rect">
            <a:avLst/>
          </a:prstGeom>
        </p:spPr>
        <p:txBody>
          <a:bodyPr wrap="square" lIns="0" tIns="0" rIns="0" bIns="0">
            <a:spAutoFit/>
          </a:bodyPr>
          <a:lstStyle/>
          <a:p>
            <a:r>
              <a:rPr lang="en-US" sz="80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13" name="Picture 12">
            <a:extLst>
              <a:ext uri="{FF2B5EF4-FFF2-40B4-BE49-F238E27FC236}">
                <a16:creationId xmlns:a16="http://schemas.microsoft.com/office/drawing/2014/main" id="{6A22F544-8400-08A1-DDD0-FD3CB3E476BE}"/>
              </a:ext>
            </a:extLst>
          </p:cNvPr>
          <p:cNvPicPr>
            <a:picLocks noChangeAspect="1"/>
          </p:cNvPicPr>
          <p:nvPr/>
        </p:nvPicPr>
        <p:blipFill>
          <a:blip r:embed="rId2"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pic>
        <p:nvPicPr>
          <p:cNvPr id="2" name="Graphic 1">
            <a:extLst>
              <a:ext uri="{FF2B5EF4-FFF2-40B4-BE49-F238E27FC236}">
                <a16:creationId xmlns:a16="http://schemas.microsoft.com/office/drawing/2014/main" id="{D855766F-C416-D3C1-2C9E-807159C224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326" y="375313"/>
            <a:ext cx="2108595" cy="685645"/>
          </a:xfrm>
          <a:prstGeom prst="rect">
            <a:avLst/>
          </a:prstGeom>
        </p:spPr>
      </p:pic>
    </p:spTree>
    <p:extLst>
      <p:ext uri="{BB962C8B-B14F-4D97-AF65-F5344CB8AC3E}">
        <p14:creationId xmlns:p14="http://schemas.microsoft.com/office/powerpoint/2010/main" val="3709374853"/>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13" name="Rectangle 12"/>
          <p:cNvSpPr/>
          <p:nvPr/>
        </p:nvSpPr>
        <p:spPr>
          <a:xfrm>
            <a:off x="7619999" y="0"/>
            <a:ext cx="4572001" cy="6858000"/>
          </a:xfrm>
          <a:prstGeom prst="rect">
            <a:avLst/>
          </a:prstGeom>
          <a:solidFill>
            <a:srgbClr val="00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521A451-06B4-939C-11FD-48400C6C6762}"/>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a:t>Title slide</a:t>
            </a:r>
          </a:p>
        </p:txBody>
      </p:sp>
      <p:sp>
        <p:nvSpPr>
          <p:cNvPr id="5" name="Subtitle 2">
            <a:extLst>
              <a:ext uri="{FF2B5EF4-FFF2-40B4-BE49-F238E27FC236}">
                <a16:creationId xmlns:a16="http://schemas.microsoft.com/office/drawing/2014/main" id="{8E327FF9-1070-E023-D282-F0CED8D24A82}"/>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
        <p:nvSpPr>
          <p:cNvPr id="9" name="Rectangle 8">
            <a:extLst>
              <a:ext uri="{FF2B5EF4-FFF2-40B4-BE49-F238E27FC236}">
                <a16:creationId xmlns:a16="http://schemas.microsoft.com/office/drawing/2014/main" id="{7A36AF51-3905-1FB0-C3B2-5EFDC6635FBA}"/>
              </a:ext>
            </a:extLst>
          </p:cNvPr>
          <p:cNvSpPr/>
          <p:nvPr/>
        </p:nvSpPr>
        <p:spPr>
          <a:xfrm>
            <a:off x="457199" y="6154579"/>
            <a:ext cx="6703089" cy="250396"/>
          </a:xfrm>
          <a:prstGeom prst="rect">
            <a:avLst/>
          </a:prstGeom>
        </p:spPr>
        <p:txBody>
          <a:bodyPr wrap="square" lIns="0" tIns="0" rIns="0" bIns="0">
            <a:spAutoFit/>
          </a:bodyPr>
          <a:lstStyle/>
          <a:p>
            <a:r>
              <a:rPr lang="en-US" sz="80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2" name="Picture 1">
            <a:extLst>
              <a:ext uri="{FF2B5EF4-FFF2-40B4-BE49-F238E27FC236}">
                <a16:creationId xmlns:a16="http://schemas.microsoft.com/office/drawing/2014/main" id="{1A6A1BA6-0D0C-6937-D0C8-40158B8AADB2}"/>
              </a:ext>
            </a:extLst>
          </p:cNvPr>
          <p:cNvPicPr>
            <a:picLocks noChangeAspect="1"/>
          </p:cNvPicPr>
          <p:nvPr/>
        </p:nvPicPr>
        <p:blipFill>
          <a:blip r:embed="rId2"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pic>
        <p:nvPicPr>
          <p:cNvPr id="3" name="Graphic 2">
            <a:extLst>
              <a:ext uri="{FF2B5EF4-FFF2-40B4-BE49-F238E27FC236}">
                <a16:creationId xmlns:a16="http://schemas.microsoft.com/office/drawing/2014/main" id="{A0060064-1F04-AC4E-04DC-3393BE4DCF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326" y="375313"/>
            <a:ext cx="2108595" cy="685645"/>
          </a:xfrm>
          <a:prstGeom prst="rect">
            <a:avLst/>
          </a:prstGeom>
        </p:spPr>
      </p:pic>
    </p:spTree>
    <p:extLst>
      <p:ext uri="{BB962C8B-B14F-4D97-AF65-F5344CB8AC3E}">
        <p14:creationId xmlns:p14="http://schemas.microsoft.com/office/powerpoint/2010/main" val="3870032872"/>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p:nvSpPr>
        <p:spPr>
          <a:xfrm>
            <a:off x="1702980" y="0"/>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p:nvSpPr>
        <p:spPr>
          <a:xfrm>
            <a:off x="1702980" y="2402958"/>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Arial" panose="020B060402020202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81962" y="2593571"/>
            <a:ext cx="4214038" cy="4047192"/>
          </a:xfrm>
        </p:spPr>
        <p:txBody>
          <a:bodyPr lIns="0" tIns="0" rIns="0" bIns="0"/>
          <a:lstStyle>
            <a:lvl1pPr>
              <a:defRPr sz="1800" b="0" i="0">
                <a:solidFill>
                  <a:schemeClr val="tx1"/>
                </a:solidFill>
                <a:latin typeface="Arial" panose="020B0604020202020204" pitchFamily="34" charset="0"/>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881962" y="1488558"/>
            <a:ext cx="4214037" cy="914399"/>
          </a:xfrm>
          <a:prstGeom prst="rect">
            <a:avLst/>
          </a:prstGeom>
        </p:spPr>
        <p:txBody>
          <a:bodyPr lIns="0" tIns="0" rIns="0" bIns="0" anchor="ctr">
            <a:noAutofit/>
          </a:bodyPr>
          <a:lstStyle>
            <a:lvl1pPr algn="ctr">
              <a:defRPr sz="3200">
                <a:solidFill>
                  <a:schemeClr val="bg1"/>
                </a:solidFill>
              </a:defRPr>
            </a:lvl1pPr>
          </a:lstStyle>
          <a:p>
            <a:r>
              <a:rPr lang="en-US"/>
              <a:t>Click to edit Master title style</a:t>
            </a:r>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91190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p:nvSpPr>
        <p:spPr>
          <a:xfrm>
            <a:off x="761748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a:t>Title slide</a:t>
            </a:r>
          </a:p>
        </p:txBody>
      </p:sp>
      <p:sp>
        <p:nvSpPr>
          <p:cNvPr id="3" name="Subtitle 2"/>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
        <p:nvSpPr>
          <p:cNvPr id="12" name="Rectangle 11"/>
          <p:cNvSpPr/>
          <p:nvPr/>
        </p:nvSpPr>
        <p:spPr>
          <a:xfrm>
            <a:off x="457199" y="6154579"/>
            <a:ext cx="6703089" cy="250396"/>
          </a:xfrm>
          <a:prstGeom prst="rect">
            <a:avLst/>
          </a:prstGeom>
        </p:spPr>
        <p:txBody>
          <a:bodyPr wrap="square" lIns="0" tIns="0" rIns="0" bIns="0">
            <a:spAutoFit/>
          </a:bodyPr>
          <a:lstStyle/>
          <a:p>
            <a:r>
              <a:rPr lang="en-US" sz="80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4" name="Picture 3">
            <a:extLst>
              <a:ext uri="{FF2B5EF4-FFF2-40B4-BE49-F238E27FC236}">
                <a16:creationId xmlns:a16="http://schemas.microsoft.com/office/drawing/2014/main" id="{8ECF6BEB-3251-31ED-828B-37E97979300C}"/>
              </a:ext>
            </a:extLst>
          </p:cNvPr>
          <p:cNvPicPr>
            <a:picLocks noChangeAspect="1"/>
          </p:cNvPicPr>
          <p:nvPr/>
        </p:nvPicPr>
        <p:blipFill>
          <a:blip r:embed="rId2"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pic>
        <p:nvPicPr>
          <p:cNvPr id="5" name="Graphic 4">
            <a:extLst>
              <a:ext uri="{FF2B5EF4-FFF2-40B4-BE49-F238E27FC236}">
                <a16:creationId xmlns:a16="http://schemas.microsoft.com/office/drawing/2014/main" id="{B8B29176-E5E1-129A-2C23-31187C2093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326" y="375313"/>
            <a:ext cx="2108595" cy="685645"/>
          </a:xfrm>
          <a:prstGeom prst="rect">
            <a:avLst/>
          </a:prstGeom>
        </p:spPr>
      </p:pic>
    </p:spTree>
    <p:extLst>
      <p:ext uri="{BB962C8B-B14F-4D97-AF65-F5344CB8AC3E}">
        <p14:creationId xmlns:p14="http://schemas.microsoft.com/office/powerpoint/2010/main" val="3211602143"/>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sp>
        <p:nvSpPr>
          <p:cNvPr id="13" name="Rectangle 12"/>
          <p:cNvSpPr/>
          <p:nvPr/>
        </p:nvSpPr>
        <p:spPr>
          <a:xfrm>
            <a:off x="761999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
        <p:nvSpPr>
          <p:cNvPr id="4" name="Title 1">
            <a:extLst>
              <a:ext uri="{FF2B5EF4-FFF2-40B4-BE49-F238E27FC236}">
                <a16:creationId xmlns:a16="http://schemas.microsoft.com/office/drawing/2014/main" id="{4FA6A0F9-FA2C-E128-11D7-41CC97060F5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a:t>Title slide</a:t>
            </a:r>
          </a:p>
        </p:txBody>
      </p:sp>
      <p:sp>
        <p:nvSpPr>
          <p:cNvPr id="5" name="Subtitle 2">
            <a:extLst>
              <a:ext uri="{FF2B5EF4-FFF2-40B4-BE49-F238E27FC236}">
                <a16:creationId xmlns:a16="http://schemas.microsoft.com/office/drawing/2014/main" id="{BB3C994C-AC7C-68A9-A866-C16A0503C103}"/>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
        <p:nvSpPr>
          <p:cNvPr id="9" name="Rectangle 8">
            <a:extLst>
              <a:ext uri="{FF2B5EF4-FFF2-40B4-BE49-F238E27FC236}">
                <a16:creationId xmlns:a16="http://schemas.microsoft.com/office/drawing/2014/main" id="{6EB0E01D-9697-DC0D-EF4F-8972BF7D399D}"/>
              </a:ext>
            </a:extLst>
          </p:cNvPr>
          <p:cNvSpPr/>
          <p:nvPr/>
        </p:nvSpPr>
        <p:spPr>
          <a:xfrm>
            <a:off x="457199" y="6154579"/>
            <a:ext cx="6703089" cy="250396"/>
          </a:xfrm>
          <a:prstGeom prst="rect">
            <a:avLst/>
          </a:prstGeom>
        </p:spPr>
        <p:txBody>
          <a:bodyPr wrap="square" lIns="0" tIns="0" rIns="0" bIns="0">
            <a:spAutoFit/>
          </a:bodyPr>
          <a:lstStyle/>
          <a:p>
            <a:r>
              <a:rPr lang="en-US" sz="80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2" name="Graphic 1">
            <a:extLst>
              <a:ext uri="{FF2B5EF4-FFF2-40B4-BE49-F238E27FC236}">
                <a16:creationId xmlns:a16="http://schemas.microsoft.com/office/drawing/2014/main" id="{E7CDE998-5F3E-D7F6-8215-9893DFCE33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326" y="375313"/>
            <a:ext cx="2108595" cy="685645"/>
          </a:xfrm>
          <a:prstGeom prst="rect">
            <a:avLst/>
          </a:prstGeom>
        </p:spPr>
      </p:pic>
    </p:spTree>
    <p:extLst>
      <p:ext uri="{BB962C8B-B14F-4D97-AF65-F5344CB8AC3E}">
        <p14:creationId xmlns:p14="http://schemas.microsoft.com/office/powerpoint/2010/main" val="2488007549"/>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1">
    <p:bg>
      <p:bgPr>
        <a:solidFill>
          <a:schemeClr val="accent1"/>
        </a:solidFill>
        <a:effectLst/>
      </p:bgPr>
    </p:bg>
    <p:spTree>
      <p:nvGrpSpPr>
        <p:cNvPr id="1" name=""/>
        <p:cNvGrpSpPr/>
        <p:nvPr/>
      </p:nvGrpSpPr>
      <p:grpSpPr>
        <a:xfrm>
          <a:off x="0" y="0"/>
          <a:ext cx="0" cy="0"/>
          <a:chOff x="0" y="0"/>
          <a:chExt cx="0" cy="0"/>
        </a:xfrm>
      </p:grpSpPr>
      <p:grpSp>
        <p:nvGrpSpPr>
          <p:cNvPr id="11" name="Group 10"/>
          <p:cNvGrpSpPr/>
          <p:nvPr/>
        </p:nvGrpSpPr>
        <p:grpSpPr>
          <a:xfrm>
            <a:off x="4165600" y="3175"/>
            <a:ext cx="8029576" cy="6851651"/>
            <a:chOff x="4165600" y="3175"/>
            <a:chExt cx="8029576" cy="6851651"/>
          </a:xfrm>
          <a:solidFill>
            <a:schemeClr val="bg1">
              <a:alpha val="11000"/>
            </a:schemeClr>
          </a:solidFill>
        </p:grpSpPr>
        <p:sp>
          <p:nvSpPr>
            <p:cNvPr id="12" name="Freeform 9"/>
            <p:cNvSpPr>
              <a:spLocks/>
            </p:cNvSpPr>
            <p:nvPr/>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9FBA44DE-A9AE-7510-CF81-958F25C9759A}"/>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186806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 2">
    <p:bg>
      <p:bgPr>
        <a:solidFill>
          <a:schemeClr val="accent2"/>
        </a:solidFill>
        <a:effectLst/>
      </p:bgPr>
    </p:bg>
    <p:spTree>
      <p:nvGrpSpPr>
        <p:cNvPr id="1" name=""/>
        <p:cNvGrpSpPr/>
        <p:nvPr/>
      </p:nvGrpSpPr>
      <p:grpSpPr>
        <a:xfrm>
          <a:off x="0" y="0"/>
          <a:ext cx="0" cy="0"/>
          <a:chOff x="0" y="0"/>
          <a:chExt cx="0" cy="0"/>
        </a:xfrm>
      </p:grpSpPr>
      <p:grpSp>
        <p:nvGrpSpPr>
          <p:cNvPr id="11" name="Group 10"/>
          <p:cNvGrpSpPr/>
          <p:nvPr/>
        </p:nvGrpSpPr>
        <p:grpSpPr>
          <a:xfrm>
            <a:off x="4165600" y="3175"/>
            <a:ext cx="8029576" cy="6851651"/>
            <a:chOff x="4165600" y="3175"/>
            <a:chExt cx="8029576" cy="6851651"/>
          </a:xfrm>
          <a:solidFill>
            <a:schemeClr val="bg1">
              <a:alpha val="11000"/>
            </a:schemeClr>
          </a:solidFill>
        </p:grpSpPr>
        <p:sp>
          <p:nvSpPr>
            <p:cNvPr id="12" name="Freeform 9"/>
            <p:cNvSpPr>
              <a:spLocks/>
            </p:cNvSpPr>
            <p:nvPr/>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10C4C24A-2A32-D901-88FE-05C78A52C4E4}"/>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12423609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3">
    <p:bg>
      <p:bgPr>
        <a:solidFill>
          <a:schemeClr val="tx1"/>
        </a:solidFill>
        <a:effectLst/>
      </p:bgPr>
    </p:bg>
    <p:spTree>
      <p:nvGrpSpPr>
        <p:cNvPr id="1" name=""/>
        <p:cNvGrpSpPr/>
        <p:nvPr/>
      </p:nvGrpSpPr>
      <p:grpSpPr>
        <a:xfrm>
          <a:off x="0" y="0"/>
          <a:ext cx="0" cy="0"/>
          <a:chOff x="0" y="0"/>
          <a:chExt cx="0" cy="0"/>
        </a:xfrm>
      </p:grpSpPr>
      <p:grpSp>
        <p:nvGrpSpPr>
          <p:cNvPr id="11" name="Group 10"/>
          <p:cNvGrpSpPr/>
          <p:nvPr/>
        </p:nvGrpSpPr>
        <p:grpSpPr>
          <a:xfrm>
            <a:off x="4165600" y="3175"/>
            <a:ext cx="8029576" cy="6851651"/>
            <a:chOff x="4165600" y="3175"/>
            <a:chExt cx="8029576" cy="6851651"/>
          </a:xfrm>
          <a:solidFill>
            <a:schemeClr val="bg1">
              <a:alpha val="11000"/>
            </a:schemeClr>
          </a:solidFill>
        </p:grpSpPr>
        <p:sp>
          <p:nvSpPr>
            <p:cNvPr id="12" name="Freeform 9"/>
            <p:cNvSpPr>
              <a:spLocks/>
            </p:cNvSpPr>
            <p:nvPr/>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AE12E8A6-A1BD-CAB2-475D-88271629FDF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39117158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BE13C7-E458-84D8-3E48-95FD9BE940A3}"/>
              </a:ext>
            </a:extLst>
          </p:cNvPr>
          <p:cNvSpPr/>
          <p:nvPr/>
        </p:nvSpPr>
        <p:spPr>
          <a:xfrm>
            <a:off x="0" y="-1"/>
            <a:ext cx="12191999" cy="6869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cstate="email">
            <a:alphaModFix amt="15000"/>
            <a:extLst>
              <a:ext uri="{28A0092B-C50C-407E-A947-70E740481C1C}">
                <a14:useLocalDpi xmlns:a14="http://schemas.microsoft.com/office/drawing/2010/main" val="0"/>
              </a:ext>
            </a:extLst>
          </a:blip>
          <a:srcRect l="61" t="5192" r="-1" b="5644"/>
          <a:stretch/>
        </p:blipFill>
        <p:spPr>
          <a:xfrm>
            <a:off x="1" y="-1"/>
            <a:ext cx="12192000" cy="6869977"/>
          </a:xfrm>
          <a:prstGeom prst="rect">
            <a:avLst/>
          </a:prstGeom>
        </p:spPr>
      </p:pic>
      <p:sp>
        <p:nvSpPr>
          <p:cNvPr id="4" name="Title 1">
            <a:extLst>
              <a:ext uri="{FF2B5EF4-FFF2-40B4-BE49-F238E27FC236}">
                <a16:creationId xmlns:a16="http://schemas.microsoft.com/office/drawing/2014/main" id="{BEF41DC8-998A-2003-4371-A50BFBE4246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20367645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5">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 y="-11979"/>
            <a:ext cx="12192001" cy="6869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email">
            <a:grayscl/>
            <a:alphaModFix amt="15000"/>
            <a:extLst>
              <a:ext uri="{28A0092B-C50C-407E-A947-70E740481C1C}">
                <a14:useLocalDpi xmlns:a14="http://schemas.microsoft.com/office/drawing/2010/main" val="0"/>
              </a:ext>
            </a:extLst>
          </a:blip>
          <a:srcRect t="21826" b="21826"/>
          <a:stretch/>
        </p:blipFill>
        <p:spPr>
          <a:xfrm>
            <a:off x="-1" y="-14288"/>
            <a:ext cx="12192000" cy="6869977"/>
          </a:xfrm>
          <a:prstGeom prst="rect">
            <a:avLst/>
          </a:prstGeom>
        </p:spPr>
      </p:pic>
      <p:sp>
        <p:nvSpPr>
          <p:cNvPr id="4" name="Title 1">
            <a:extLst>
              <a:ext uri="{FF2B5EF4-FFF2-40B4-BE49-F238E27FC236}">
                <a16:creationId xmlns:a16="http://schemas.microsoft.com/office/drawing/2014/main" id="{0CE58378-8BA7-828B-D909-69E7D28C5973}"/>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32572645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ection 6">
    <p:spTree>
      <p:nvGrpSpPr>
        <p:cNvPr id="1" name=""/>
        <p:cNvGrpSpPr/>
        <p:nvPr/>
      </p:nvGrpSpPr>
      <p:grpSpPr>
        <a:xfrm>
          <a:off x="0" y="0"/>
          <a:ext cx="0" cy="0"/>
          <a:chOff x="0" y="0"/>
          <a:chExt cx="0" cy="0"/>
        </a:xfrm>
      </p:grpSpPr>
      <p:sp>
        <p:nvSpPr>
          <p:cNvPr id="5" name="Rectangle 4"/>
          <p:cNvSpPr/>
          <p:nvPr/>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cstate="email">
            <a:alphaModFix amt="15000"/>
            <a:extLst>
              <a:ext uri="{28A0092B-C50C-407E-A947-70E740481C1C}">
                <a14:useLocalDpi xmlns:a14="http://schemas.microsoft.com/office/drawing/2010/main" val="0"/>
              </a:ext>
            </a:extLst>
          </a:blip>
          <a:srcRect r="11127" b="18"/>
          <a:stretch/>
        </p:blipFill>
        <p:spPr>
          <a:xfrm>
            <a:off x="-1" y="1"/>
            <a:ext cx="12192000" cy="6857999"/>
          </a:xfrm>
          <a:prstGeom prst="rect">
            <a:avLst/>
          </a:prstGeom>
        </p:spPr>
      </p:pic>
      <p:sp>
        <p:nvSpPr>
          <p:cNvPr id="12" name="Title 1"/>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2728762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23687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86729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8D4BCE8-C29C-45AF-B169-4E9DD4A9258F}" type="datetimeFigureOut">
              <a:rPr lang="en-US" smtClean="0"/>
              <a:t>12/5/2023</a:t>
            </a:fld>
            <a:endParaRPr lang="en-US"/>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1BDD4976-8527-42EB-9DCF-DF8E03B3AFAC}" type="slidenum">
              <a:rPr lang="en-US" smtClean="0"/>
              <a:t>‹#›</a:t>
            </a:fld>
            <a:endParaRPr lang="en-US"/>
          </a:p>
        </p:txBody>
      </p:sp>
    </p:spTree>
    <p:extLst>
      <p:ext uri="{BB962C8B-B14F-4D97-AF65-F5344CB8AC3E}">
        <p14:creationId xmlns:p14="http://schemas.microsoft.com/office/powerpoint/2010/main" val="36199228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 id="2147483767" r:id="rId53"/>
    <p:sldLayoutId id="2147483768" r:id="rId54"/>
    <p:sldLayoutId id="2147483769" r:id="rId55"/>
    <p:sldLayoutId id="2147483770" r:id="rId56"/>
    <p:sldLayoutId id="2147483771" r:id="rId57"/>
    <p:sldLayoutId id="2147483772" r:id="rId58"/>
    <p:sldLayoutId id="2147483773" r:id="rId59"/>
    <p:sldLayoutId id="2147483774" r:id="rId60"/>
    <p:sldLayoutId id="2147483775" r:id="rId61"/>
    <p:sldLayoutId id="2147483776" r:id="rId62"/>
    <p:sldLayoutId id="2147483777" r:id="rId63"/>
    <p:sldLayoutId id="2147483686" r:id="rId64"/>
    <p:sldLayoutId id="2147483660" r:id="rId65"/>
    <p:sldLayoutId id="2147483663" r:id="rId66"/>
    <p:sldLayoutId id="2147483664" r:id="rId67"/>
    <p:sldLayoutId id="2147483666" r:id="rId68"/>
    <p:sldLayoutId id="2147483667" r:id="rId69"/>
    <p:sldLayoutId id="2147483668" r:id="rId70"/>
    <p:sldLayoutId id="2147483669" r:id="rId71"/>
    <p:sldLayoutId id="2147483670" r:id="rId72"/>
    <p:sldLayoutId id="2147483671" r:id="rId73"/>
    <p:sldLayoutId id="2147483672" r:id="rId74"/>
    <p:sldLayoutId id="2147483673" r:id="rId75"/>
    <p:sldLayoutId id="2147483674" r:id="rId76"/>
    <p:sldLayoutId id="2147483675" r:id="rId77"/>
    <p:sldLayoutId id="2147483655" r:id="rId78"/>
    <p:sldLayoutId id="2147483676" r:id="rId79"/>
    <p:sldLayoutId id="2147483678" r:id="rId80"/>
    <p:sldLayoutId id="2147483680" r:id="rId81"/>
    <p:sldLayoutId id="2147483681" r:id="rId82"/>
    <p:sldLayoutId id="2147483682" r:id="rId83"/>
    <p:sldLayoutId id="2147483683" r:id="rId84"/>
    <p:sldLayoutId id="2147483684" r:id="rId85"/>
    <p:sldLayoutId id="2147483685" r:id="rId86"/>
    <p:sldLayoutId id="2147483687" r:id="rId87"/>
  </p:sldLayoutIdLst>
  <p:txStyles>
    <p:title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457200"/>
            <a:ext cx="11277601" cy="914400"/>
          </a:xfrm>
          <a:prstGeom prst="rect">
            <a:avLst/>
          </a:prstGeom>
        </p:spPr>
        <p:txBody>
          <a:bodyPr vert="horz" lIns="0" tIns="0" rIns="0" bIns="0" rtlCol="0" anchor="ctr">
            <a:normAutofit/>
          </a:bodyPr>
          <a:lstStyle/>
          <a:p>
            <a:r>
              <a:rPr lang="en-US"/>
              <a:t>Slide title</a:t>
            </a:r>
          </a:p>
        </p:txBody>
      </p:sp>
      <p:sp>
        <p:nvSpPr>
          <p:cNvPr id="3" name="Text Placeholder 2"/>
          <p:cNvSpPr>
            <a:spLocks noGrp="1"/>
          </p:cNvSpPr>
          <p:nvPr>
            <p:ph type="body" idx="1"/>
          </p:nvPr>
        </p:nvSpPr>
        <p:spPr>
          <a:xfrm>
            <a:off x="457199" y="1601788"/>
            <a:ext cx="11277601" cy="4570412"/>
          </a:xfrm>
          <a:prstGeom prst="rect">
            <a:avLst/>
          </a:prstGeom>
        </p:spPr>
        <p:txBody>
          <a:bodyPr vert="horz" lIns="0" tIns="0" rIns="0" bIns="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72195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Lst>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www.surveymonkey.com/r/Q9HDSMY" TargetMode="External"/><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A19DCD-4A17-29BC-A3CE-3651E5868482}"/>
              </a:ext>
            </a:extLst>
          </p:cNvPr>
          <p:cNvSpPr>
            <a:spLocks noGrp="1"/>
          </p:cNvSpPr>
          <p:nvPr>
            <p:ph type="subTitle" idx="1"/>
          </p:nvPr>
        </p:nvSpPr>
        <p:spPr/>
        <p:txBody>
          <a:bodyPr>
            <a:normAutofit/>
          </a:bodyPr>
          <a:lstStyle/>
          <a:p>
            <a:r>
              <a:rPr lang="en-US" sz="5400" dirty="0">
                <a:solidFill>
                  <a:schemeClr val="tx1"/>
                </a:solidFill>
              </a:rPr>
              <a:t>INSVRS </a:t>
            </a:r>
          </a:p>
          <a:p>
            <a:r>
              <a:rPr lang="en-US" sz="5400" dirty="0">
                <a:solidFill>
                  <a:schemeClr val="tx1"/>
                </a:solidFill>
              </a:rPr>
              <a:t>Help Desk Transformation</a:t>
            </a:r>
          </a:p>
        </p:txBody>
      </p:sp>
      <p:sp>
        <p:nvSpPr>
          <p:cNvPr id="3" name="Title 2">
            <a:extLst>
              <a:ext uri="{FF2B5EF4-FFF2-40B4-BE49-F238E27FC236}">
                <a16:creationId xmlns:a16="http://schemas.microsoft.com/office/drawing/2014/main" id="{FFF80425-81A6-7C2F-C724-844350784977}"/>
              </a:ext>
            </a:extLst>
          </p:cNvPr>
          <p:cNvSpPr>
            <a:spLocks noGrp="1"/>
          </p:cNvSpPr>
          <p:nvPr>
            <p:ph type="title"/>
          </p:nvPr>
        </p:nvSpPr>
        <p:spPr>
          <a:xfrm>
            <a:off x="457200" y="5071190"/>
            <a:ext cx="6014621" cy="341632"/>
          </a:xfrm>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2024 INDIANA ELECTION ADMINISTRATORS’ CONFERENCE</a:t>
            </a:r>
            <a:endParaRPr lang="en-US" dirty="0"/>
          </a:p>
        </p:txBody>
      </p:sp>
    </p:spTree>
    <p:extLst>
      <p:ext uri="{BB962C8B-B14F-4D97-AF65-F5344CB8AC3E}">
        <p14:creationId xmlns:p14="http://schemas.microsoft.com/office/powerpoint/2010/main" val="202037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36B4-B86C-064D-E3D0-BB7EB0BC9DD3}"/>
              </a:ext>
            </a:extLst>
          </p:cNvPr>
          <p:cNvSpPr>
            <a:spLocks noGrp="1"/>
          </p:cNvSpPr>
          <p:nvPr>
            <p:ph type="title"/>
          </p:nvPr>
        </p:nvSpPr>
        <p:spPr/>
        <p:txBody>
          <a:bodyPr/>
          <a:lstStyle/>
          <a:p>
            <a:r>
              <a:rPr lang="en-US" dirty="0"/>
              <a:t>Help Desk Survey Overview</a:t>
            </a:r>
          </a:p>
        </p:txBody>
      </p:sp>
      <p:sp>
        <p:nvSpPr>
          <p:cNvPr id="3" name="Text Placeholder 2">
            <a:extLst>
              <a:ext uri="{FF2B5EF4-FFF2-40B4-BE49-F238E27FC236}">
                <a16:creationId xmlns:a16="http://schemas.microsoft.com/office/drawing/2014/main" id="{366A87FF-DCBB-F6B0-755B-387379B85DA5}"/>
              </a:ext>
            </a:extLst>
          </p:cNvPr>
          <p:cNvSpPr>
            <a:spLocks noGrp="1"/>
          </p:cNvSpPr>
          <p:nvPr>
            <p:ph type="body" sz="quarter" idx="13"/>
          </p:nvPr>
        </p:nvSpPr>
        <p:spPr/>
        <p:txBody>
          <a:bodyPr/>
          <a:lstStyle/>
          <a:p>
            <a:r>
              <a:rPr lang="en-US" dirty="0"/>
              <a:t>INSVRS Help Desk Transformation</a:t>
            </a:r>
          </a:p>
        </p:txBody>
      </p:sp>
      <p:sp>
        <p:nvSpPr>
          <p:cNvPr id="4" name="Content Placeholder 3">
            <a:extLst>
              <a:ext uri="{FF2B5EF4-FFF2-40B4-BE49-F238E27FC236}">
                <a16:creationId xmlns:a16="http://schemas.microsoft.com/office/drawing/2014/main" id="{760F129A-2C7C-71E5-ED5F-A351EB443124}"/>
              </a:ext>
            </a:extLst>
          </p:cNvPr>
          <p:cNvSpPr>
            <a:spLocks noGrp="1"/>
          </p:cNvSpPr>
          <p:nvPr>
            <p:ph sz="quarter" idx="14"/>
          </p:nvPr>
        </p:nvSpPr>
        <p:spPr/>
        <p:txBody>
          <a:bodyPr>
            <a:normAutofit fontScale="92500"/>
          </a:bodyPr>
          <a:lstStyle/>
          <a:p>
            <a:r>
              <a:rPr lang="en-US" sz="2800" dirty="0">
                <a:latin typeface="Roboto Body"/>
              </a:rPr>
              <a:t>The last survey requesting county feedback on Help Desk services received 113 responses across 84 counties. Thank you for your feedback!</a:t>
            </a:r>
          </a:p>
          <a:p>
            <a:r>
              <a:rPr lang="en-US" sz="2800" dirty="0">
                <a:latin typeface="Roboto Body"/>
              </a:rPr>
              <a:t>Results and ideas from survey responses have been grouped into Help Desk related enhancements for counties to rank</a:t>
            </a:r>
            <a:endParaRPr lang="en-US" dirty="0">
              <a:latin typeface="Roboto Body"/>
            </a:endParaRPr>
          </a:p>
          <a:p>
            <a:r>
              <a:rPr lang="en-US" dirty="0">
                <a:latin typeface="Roboto Body"/>
              </a:rPr>
              <a:t>Exercise: </a:t>
            </a:r>
            <a:r>
              <a:rPr lang="en-US" i="1" dirty="0">
                <a:latin typeface="Roboto Body"/>
              </a:rPr>
              <a:t>I like, I wish, I wonder…</a:t>
            </a:r>
          </a:p>
          <a:p>
            <a:pPr lvl="1"/>
            <a:r>
              <a:rPr lang="en-US" i="1" dirty="0">
                <a:latin typeface="Roboto Body"/>
              </a:rPr>
              <a:t>After contact information (which is optional in case counties wish to remain anonymous), the survey includes only 3 questions</a:t>
            </a:r>
          </a:p>
          <a:p>
            <a:pPr lvl="2"/>
            <a:r>
              <a:rPr lang="en-US" i="1" dirty="0">
                <a:latin typeface="Roboto Body"/>
              </a:rPr>
              <a:t>I Like…  – Fill in the blank</a:t>
            </a:r>
          </a:p>
          <a:p>
            <a:pPr lvl="2"/>
            <a:r>
              <a:rPr lang="en-US" i="1" dirty="0">
                <a:latin typeface="Roboto Body"/>
              </a:rPr>
              <a:t>I Wish… –  Counties rank 7 options from highest priority to lowest priority </a:t>
            </a:r>
          </a:p>
          <a:p>
            <a:pPr lvl="2"/>
            <a:r>
              <a:rPr lang="en-US" i="1" dirty="0">
                <a:latin typeface="Roboto Body"/>
              </a:rPr>
              <a:t>I Wonder… – Fill in the blank (County submission of ideas not ranked in the “I Wish” section)</a:t>
            </a:r>
          </a:p>
          <a:p>
            <a:r>
              <a:rPr lang="en-US" dirty="0">
                <a:latin typeface="Roboto Body"/>
              </a:rPr>
              <a:t>County Survey Deadline: December 29, 2023</a:t>
            </a:r>
            <a:endParaRPr lang="en-US" sz="2800" dirty="0">
              <a:latin typeface="Roboto Body"/>
            </a:endParaRPr>
          </a:p>
          <a:p>
            <a:pPr marL="0" indent="0">
              <a:buNone/>
            </a:pPr>
            <a:endParaRPr lang="en-US" sz="2800" dirty="0">
              <a:latin typeface="Roboto Body"/>
            </a:endParaRPr>
          </a:p>
        </p:txBody>
      </p:sp>
    </p:spTree>
    <p:extLst>
      <p:ext uri="{BB962C8B-B14F-4D97-AF65-F5344CB8AC3E}">
        <p14:creationId xmlns:p14="http://schemas.microsoft.com/office/powerpoint/2010/main" val="331954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A719-E8CA-F577-CB26-5C1D1EE41BE9}"/>
              </a:ext>
            </a:extLst>
          </p:cNvPr>
          <p:cNvSpPr>
            <a:spLocks noGrp="1"/>
          </p:cNvSpPr>
          <p:nvPr>
            <p:ph type="title"/>
          </p:nvPr>
        </p:nvSpPr>
        <p:spPr/>
        <p:txBody>
          <a:bodyPr/>
          <a:lstStyle/>
          <a:p>
            <a:r>
              <a:rPr lang="en-US" dirty="0"/>
              <a:t>INSVRS Help Desk Exercise</a:t>
            </a:r>
          </a:p>
        </p:txBody>
      </p:sp>
      <p:sp>
        <p:nvSpPr>
          <p:cNvPr id="3" name="Subtitle 2">
            <a:extLst>
              <a:ext uri="{FF2B5EF4-FFF2-40B4-BE49-F238E27FC236}">
                <a16:creationId xmlns:a16="http://schemas.microsoft.com/office/drawing/2014/main" id="{0873495E-DB63-0DF0-2276-33A652ABF830}"/>
              </a:ext>
            </a:extLst>
          </p:cNvPr>
          <p:cNvSpPr>
            <a:spLocks noGrp="1"/>
          </p:cNvSpPr>
          <p:nvPr>
            <p:ph type="subTitle" idx="1"/>
          </p:nvPr>
        </p:nvSpPr>
        <p:spPr>
          <a:xfrm>
            <a:off x="457200" y="3429001"/>
            <a:ext cx="4368800" cy="2326278"/>
          </a:xfrm>
        </p:spPr>
        <p:txBody>
          <a:bodyPr/>
          <a:lstStyle/>
          <a:p>
            <a:r>
              <a:rPr lang="en-US" sz="4400" dirty="0"/>
              <a:t>I like…</a:t>
            </a:r>
          </a:p>
          <a:p>
            <a:r>
              <a:rPr lang="en-US" dirty="0"/>
              <a:t>I wish…</a:t>
            </a:r>
          </a:p>
          <a:p>
            <a:r>
              <a:rPr lang="en-US" dirty="0"/>
              <a:t>I wonder…</a:t>
            </a:r>
          </a:p>
        </p:txBody>
      </p:sp>
      <p:pic>
        <p:nvPicPr>
          <p:cNvPr id="1026" name="imageSelected1">
            <a:extLst>
              <a:ext uri="{FF2B5EF4-FFF2-40B4-BE49-F238E27FC236}">
                <a16:creationId xmlns:a16="http://schemas.microsoft.com/office/drawing/2014/main" id="{F23429DE-D3A3-A485-9CF6-A4957C1CF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179" y="1434932"/>
            <a:ext cx="4809457" cy="480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F51E194-B76F-4D7D-9E68-0B5DB925CF22}"/>
              </a:ext>
            </a:extLst>
          </p:cNvPr>
          <p:cNvSpPr txBox="1"/>
          <p:nvPr/>
        </p:nvSpPr>
        <p:spPr>
          <a:xfrm>
            <a:off x="5093368" y="244279"/>
            <a:ext cx="7098632" cy="738664"/>
          </a:xfrm>
          <a:prstGeom prst="rect">
            <a:avLst/>
          </a:prstGeom>
          <a:noFill/>
        </p:spPr>
        <p:txBody>
          <a:bodyPr wrap="square" rtlCol="0">
            <a:spAutoFit/>
          </a:bodyPr>
          <a:lstStyle/>
          <a:p>
            <a:r>
              <a:rPr lang="en-US" sz="2400" dirty="0">
                <a:solidFill>
                  <a:srgbClr val="000000"/>
                </a:solidFill>
                <a:effectLst/>
                <a:latin typeface="Segoe UI" panose="020B0502040204020203" pitchFamily="34" charset="0"/>
                <a:ea typeface="Calibri" panose="020F0502020204030204" pitchFamily="34" charset="0"/>
              </a:rPr>
              <a:t>Link: </a:t>
            </a:r>
            <a:r>
              <a:rPr lang="en-US" sz="2400" u="sng" dirty="0">
                <a:solidFill>
                  <a:srgbClr val="0070C0"/>
                </a:solidFill>
                <a:effectLst/>
                <a:latin typeface="Segoe UI" panose="020B0502040204020203" pitchFamily="34" charset="0"/>
                <a:ea typeface="Calibri" panose="020F0502020204030204" pitchFamily="34" charset="0"/>
                <a:hlinkClick r:id="rId3" tooltip="https://www.surveymonkey.com/r/q9hdsmy">
                  <a:extLst>
                    <a:ext uri="{A12FA001-AC4F-418D-AE19-62706E023703}">
                      <ahyp:hlinkClr xmlns:ahyp="http://schemas.microsoft.com/office/drawing/2018/hyperlinkcolor" val="tx"/>
                    </a:ext>
                  </a:extLst>
                </a:hlinkClick>
              </a:rPr>
              <a:t>https://www.surveymonkey.com/r/Q9HDSMY</a:t>
            </a:r>
            <a:endParaRPr lang="en-US" sz="2400" dirty="0">
              <a:solidFill>
                <a:srgbClr val="0070C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99471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68C4-65A2-8B50-7ECD-D80380B7B1B8}"/>
              </a:ext>
            </a:extLst>
          </p:cNvPr>
          <p:cNvSpPr>
            <a:spLocks noGrp="1"/>
          </p:cNvSpPr>
          <p:nvPr>
            <p:ph type="title"/>
          </p:nvPr>
        </p:nvSpPr>
        <p:spPr>
          <a:xfrm>
            <a:off x="456360" y="691228"/>
            <a:ext cx="11277496" cy="535531"/>
          </a:xfrm>
        </p:spPr>
        <p:txBody>
          <a:bodyPr/>
          <a:lstStyle/>
          <a:p>
            <a:r>
              <a:rPr lang="en-US" dirty="0"/>
              <a:t>County contact information</a:t>
            </a:r>
          </a:p>
        </p:txBody>
      </p:sp>
      <p:sp>
        <p:nvSpPr>
          <p:cNvPr id="3" name="Text Placeholder 2">
            <a:extLst>
              <a:ext uri="{FF2B5EF4-FFF2-40B4-BE49-F238E27FC236}">
                <a16:creationId xmlns:a16="http://schemas.microsoft.com/office/drawing/2014/main" id="{A0DD91B0-9625-3368-D4D8-A53BD9951557}"/>
              </a:ext>
            </a:extLst>
          </p:cNvPr>
          <p:cNvSpPr>
            <a:spLocks noGrp="1"/>
          </p:cNvSpPr>
          <p:nvPr>
            <p:ph type="body" sz="quarter" idx="13"/>
          </p:nvPr>
        </p:nvSpPr>
        <p:spPr>
          <a:xfrm>
            <a:off x="456360" y="480395"/>
            <a:ext cx="11277496" cy="193899"/>
          </a:xfrm>
        </p:spPr>
        <p:txBody>
          <a:bodyPr/>
          <a:lstStyle/>
          <a:p>
            <a:r>
              <a:rPr lang="en-US" dirty="0"/>
              <a:t>INSVRS Help Desk Exercise Overview</a:t>
            </a:r>
          </a:p>
        </p:txBody>
      </p:sp>
      <p:sp>
        <p:nvSpPr>
          <p:cNvPr id="9" name="TextBox 8">
            <a:extLst>
              <a:ext uri="{FF2B5EF4-FFF2-40B4-BE49-F238E27FC236}">
                <a16:creationId xmlns:a16="http://schemas.microsoft.com/office/drawing/2014/main" id="{FD0F342D-976C-9B8E-36AD-B25D0F75904A}"/>
              </a:ext>
            </a:extLst>
          </p:cNvPr>
          <p:cNvSpPr txBox="1"/>
          <p:nvPr/>
        </p:nvSpPr>
        <p:spPr>
          <a:xfrm>
            <a:off x="456360" y="1366702"/>
            <a:ext cx="11277496" cy="1200329"/>
          </a:xfrm>
          <a:prstGeom prst="rect">
            <a:avLst/>
          </a:prstGeom>
          <a:noFill/>
        </p:spPr>
        <p:txBody>
          <a:bodyPr wrap="square" rtlCol="0">
            <a:spAutoFit/>
          </a:bodyPr>
          <a:lstStyle/>
          <a:p>
            <a:r>
              <a:rPr lang="en-US" sz="2400" dirty="0">
                <a:latin typeface="Roboto Body"/>
              </a:rPr>
              <a:t>Contact name, email address, and county name are not required fields in case you wish to remain anonymous. </a:t>
            </a:r>
          </a:p>
          <a:p>
            <a:pPr marL="285750" indent="-285750">
              <a:buFont typeface="Wingdings" panose="05000000000000000000" pitchFamily="2" charset="2"/>
              <a:buChar char="Ø"/>
            </a:pPr>
            <a:endParaRPr lang="en-US" sz="2400" dirty="0">
              <a:latin typeface="Roboto Body"/>
            </a:endParaRPr>
          </a:p>
        </p:txBody>
      </p:sp>
      <p:pic>
        <p:nvPicPr>
          <p:cNvPr id="7" name="Picture 6">
            <a:extLst>
              <a:ext uri="{FF2B5EF4-FFF2-40B4-BE49-F238E27FC236}">
                <a16:creationId xmlns:a16="http://schemas.microsoft.com/office/drawing/2014/main" id="{1634B8D3-82FE-B03E-2750-556A41DDD700}"/>
              </a:ext>
            </a:extLst>
          </p:cNvPr>
          <p:cNvPicPr>
            <a:picLocks noChangeAspect="1"/>
          </p:cNvPicPr>
          <p:nvPr/>
        </p:nvPicPr>
        <p:blipFill rotWithShape="1">
          <a:blip r:embed="rId3"/>
          <a:srcRect t="18454"/>
          <a:stretch/>
        </p:blipFill>
        <p:spPr>
          <a:xfrm>
            <a:off x="1692010" y="2433120"/>
            <a:ext cx="8807980" cy="3944485"/>
          </a:xfrm>
          <a:prstGeom prst="rect">
            <a:avLst/>
          </a:prstGeom>
        </p:spPr>
      </p:pic>
    </p:spTree>
    <p:extLst>
      <p:ext uri="{BB962C8B-B14F-4D97-AF65-F5344CB8AC3E}">
        <p14:creationId xmlns:p14="http://schemas.microsoft.com/office/powerpoint/2010/main" val="75206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68C4-65A2-8B50-7ECD-D80380B7B1B8}"/>
              </a:ext>
            </a:extLst>
          </p:cNvPr>
          <p:cNvSpPr>
            <a:spLocks noGrp="1"/>
          </p:cNvSpPr>
          <p:nvPr>
            <p:ph type="title"/>
          </p:nvPr>
        </p:nvSpPr>
        <p:spPr>
          <a:xfrm>
            <a:off x="456360" y="691228"/>
            <a:ext cx="11277496" cy="535531"/>
          </a:xfrm>
        </p:spPr>
        <p:txBody>
          <a:bodyPr/>
          <a:lstStyle/>
          <a:p>
            <a:r>
              <a:rPr lang="en-US" dirty="0"/>
              <a:t>I like…</a:t>
            </a:r>
          </a:p>
        </p:txBody>
      </p:sp>
      <p:sp>
        <p:nvSpPr>
          <p:cNvPr id="3" name="Text Placeholder 2">
            <a:extLst>
              <a:ext uri="{FF2B5EF4-FFF2-40B4-BE49-F238E27FC236}">
                <a16:creationId xmlns:a16="http://schemas.microsoft.com/office/drawing/2014/main" id="{A0DD91B0-9625-3368-D4D8-A53BD9951557}"/>
              </a:ext>
            </a:extLst>
          </p:cNvPr>
          <p:cNvSpPr>
            <a:spLocks noGrp="1"/>
          </p:cNvSpPr>
          <p:nvPr>
            <p:ph type="body" sz="quarter" idx="13"/>
          </p:nvPr>
        </p:nvSpPr>
        <p:spPr>
          <a:xfrm>
            <a:off x="456360" y="480395"/>
            <a:ext cx="11277496" cy="193899"/>
          </a:xfrm>
        </p:spPr>
        <p:txBody>
          <a:bodyPr/>
          <a:lstStyle/>
          <a:p>
            <a:r>
              <a:rPr lang="en-US" dirty="0"/>
              <a:t>INSVRS Help Desk Exercise Overview</a:t>
            </a:r>
          </a:p>
        </p:txBody>
      </p:sp>
      <p:sp>
        <p:nvSpPr>
          <p:cNvPr id="9" name="TextBox 8">
            <a:extLst>
              <a:ext uri="{FF2B5EF4-FFF2-40B4-BE49-F238E27FC236}">
                <a16:creationId xmlns:a16="http://schemas.microsoft.com/office/drawing/2014/main" id="{FD0F342D-976C-9B8E-36AD-B25D0F75904A}"/>
              </a:ext>
            </a:extLst>
          </p:cNvPr>
          <p:cNvSpPr txBox="1"/>
          <p:nvPr/>
        </p:nvSpPr>
        <p:spPr>
          <a:xfrm>
            <a:off x="456360" y="1586835"/>
            <a:ext cx="5013107" cy="4893647"/>
          </a:xfrm>
          <a:prstGeom prst="rect">
            <a:avLst/>
          </a:prstGeom>
          <a:noFill/>
        </p:spPr>
        <p:txBody>
          <a:bodyPr wrap="square" rtlCol="0">
            <a:spAutoFit/>
          </a:bodyPr>
          <a:lstStyle/>
          <a:p>
            <a:r>
              <a:rPr lang="en-US" sz="2400" dirty="0">
                <a:latin typeface="Roboto Body"/>
              </a:rPr>
              <a:t>Examples:</a:t>
            </a:r>
          </a:p>
          <a:p>
            <a:endParaRPr lang="en-US" sz="2400" dirty="0">
              <a:latin typeface="Roboto Body"/>
            </a:endParaRPr>
          </a:p>
          <a:p>
            <a:pPr marL="285750" indent="-285750">
              <a:buFont typeface="Wingdings" panose="05000000000000000000" pitchFamily="2" charset="2"/>
              <a:buChar char="Ø"/>
            </a:pPr>
            <a:r>
              <a:rPr lang="en-US" sz="2400" dirty="0">
                <a:latin typeface="Roboto Body"/>
              </a:rPr>
              <a:t>…the support provided by Tier 2 Help Desk agents when my issue is escalated</a:t>
            </a:r>
          </a:p>
          <a:p>
            <a:pPr marL="285750" indent="-285750">
              <a:buFont typeface="Wingdings" panose="05000000000000000000" pitchFamily="2" charset="2"/>
              <a:buChar char="Ø"/>
            </a:pPr>
            <a:r>
              <a:rPr lang="en-US" sz="2400" dirty="0">
                <a:latin typeface="Roboto Body"/>
              </a:rPr>
              <a:t>…Tier 1 Help Desk has read-only access to SVRS</a:t>
            </a:r>
          </a:p>
          <a:p>
            <a:pPr marL="285750" indent="-285750">
              <a:buFont typeface="Wingdings" panose="05000000000000000000" pitchFamily="2" charset="2"/>
              <a:buChar char="Ø"/>
            </a:pPr>
            <a:r>
              <a:rPr lang="en-US" sz="2400" dirty="0">
                <a:latin typeface="Roboto Body"/>
              </a:rPr>
              <a:t>…that I can submit Help Desk questions to an email inbox </a:t>
            </a:r>
          </a:p>
          <a:p>
            <a:pPr marL="285750" indent="-285750">
              <a:buFont typeface="Wingdings" panose="05000000000000000000" pitchFamily="2" charset="2"/>
              <a:buChar char="Ø"/>
            </a:pPr>
            <a:r>
              <a:rPr lang="en-US" sz="2400" dirty="0">
                <a:latin typeface="Roboto Body"/>
              </a:rPr>
              <a:t>…that the Help Desk doesn’t answer policy-based questions and those questions are re-directed to IED</a:t>
            </a:r>
          </a:p>
        </p:txBody>
      </p:sp>
      <p:pic>
        <p:nvPicPr>
          <p:cNvPr id="7" name="Picture 6">
            <a:extLst>
              <a:ext uri="{FF2B5EF4-FFF2-40B4-BE49-F238E27FC236}">
                <a16:creationId xmlns:a16="http://schemas.microsoft.com/office/drawing/2014/main" id="{5A836775-D5E6-265D-4A6D-596F1FD1AB01}"/>
              </a:ext>
            </a:extLst>
          </p:cNvPr>
          <p:cNvPicPr>
            <a:picLocks noChangeAspect="1"/>
          </p:cNvPicPr>
          <p:nvPr/>
        </p:nvPicPr>
        <p:blipFill>
          <a:blip r:embed="rId3"/>
          <a:stretch>
            <a:fillRect/>
          </a:stretch>
        </p:blipFill>
        <p:spPr>
          <a:xfrm>
            <a:off x="5503637" y="1069527"/>
            <a:ext cx="6230219" cy="5410955"/>
          </a:xfrm>
          <a:prstGeom prst="rect">
            <a:avLst/>
          </a:prstGeom>
        </p:spPr>
      </p:pic>
    </p:spTree>
    <p:extLst>
      <p:ext uri="{BB962C8B-B14F-4D97-AF65-F5344CB8AC3E}">
        <p14:creationId xmlns:p14="http://schemas.microsoft.com/office/powerpoint/2010/main" val="232909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68C4-65A2-8B50-7ECD-D80380B7B1B8}"/>
              </a:ext>
            </a:extLst>
          </p:cNvPr>
          <p:cNvSpPr>
            <a:spLocks noGrp="1"/>
          </p:cNvSpPr>
          <p:nvPr>
            <p:ph type="title"/>
          </p:nvPr>
        </p:nvSpPr>
        <p:spPr>
          <a:xfrm>
            <a:off x="456360" y="691228"/>
            <a:ext cx="11277496" cy="535531"/>
          </a:xfrm>
        </p:spPr>
        <p:txBody>
          <a:bodyPr/>
          <a:lstStyle/>
          <a:p>
            <a:r>
              <a:rPr lang="en-US" dirty="0"/>
              <a:t>I wish…</a:t>
            </a:r>
          </a:p>
        </p:txBody>
      </p:sp>
      <p:sp>
        <p:nvSpPr>
          <p:cNvPr id="3" name="Text Placeholder 2">
            <a:extLst>
              <a:ext uri="{FF2B5EF4-FFF2-40B4-BE49-F238E27FC236}">
                <a16:creationId xmlns:a16="http://schemas.microsoft.com/office/drawing/2014/main" id="{A0DD91B0-9625-3368-D4D8-A53BD9951557}"/>
              </a:ext>
            </a:extLst>
          </p:cNvPr>
          <p:cNvSpPr>
            <a:spLocks noGrp="1"/>
          </p:cNvSpPr>
          <p:nvPr>
            <p:ph type="body" sz="quarter" idx="13"/>
          </p:nvPr>
        </p:nvSpPr>
        <p:spPr>
          <a:xfrm>
            <a:off x="456360" y="480395"/>
            <a:ext cx="11277496" cy="193899"/>
          </a:xfrm>
        </p:spPr>
        <p:txBody>
          <a:bodyPr/>
          <a:lstStyle/>
          <a:p>
            <a:r>
              <a:rPr lang="en-US" dirty="0"/>
              <a:t>INSVRS Help Desk Exercise Overview</a:t>
            </a:r>
          </a:p>
        </p:txBody>
      </p:sp>
      <p:sp>
        <p:nvSpPr>
          <p:cNvPr id="9" name="TextBox 8">
            <a:extLst>
              <a:ext uri="{FF2B5EF4-FFF2-40B4-BE49-F238E27FC236}">
                <a16:creationId xmlns:a16="http://schemas.microsoft.com/office/drawing/2014/main" id="{FD0F342D-976C-9B8E-36AD-B25D0F75904A}"/>
              </a:ext>
            </a:extLst>
          </p:cNvPr>
          <p:cNvSpPr txBox="1"/>
          <p:nvPr/>
        </p:nvSpPr>
        <p:spPr>
          <a:xfrm>
            <a:off x="456360" y="1619273"/>
            <a:ext cx="3800959" cy="41549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Roboto Body"/>
              </a:rPr>
              <a:t>Rank each response by clicking and moving the option to your selected ranking OR click the up or down arrow for each option until the list is in your preferred ranking order</a:t>
            </a:r>
          </a:p>
          <a:p>
            <a:endParaRPr lang="en-US" sz="2400" dirty="0">
              <a:latin typeface="Roboto Body"/>
            </a:endParaRPr>
          </a:p>
          <a:p>
            <a:pPr marL="285750" indent="-285750">
              <a:buFont typeface="Wingdings" panose="05000000000000000000" pitchFamily="2" charset="2"/>
              <a:buChar char="Ø"/>
            </a:pPr>
            <a:r>
              <a:rPr lang="en-US" sz="2400" dirty="0">
                <a:latin typeface="Roboto Body"/>
              </a:rPr>
              <a:t>1 = Highest priority</a:t>
            </a:r>
          </a:p>
          <a:p>
            <a:pPr marL="285750" indent="-285750">
              <a:buFont typeface="Wingdings" panose="05000000000000000000" pitchFamily="2" charset="2"/>
              <a:buChar char="Ø"/>
            </a:pPr>
            <a:r>
              <a:rPr lang="en-US" sz="2400" dirty="0">
                <a:latin typeface="Roboto Body"/>
              </a:rPr>
              <a:t>7 = Lowest priority </a:t>
            </a:r>
          </a:p>
        </p:txBody>
      </p:sp>
      <p:pic>
        <p:nvPicPr>
          <p:cNvPr id="8" name="Picture 7">
            <a:extLst>
              <a:ext uri="{FF2B5EF4-FFF2-40B4-BE49-F238E27FC236}">
                <a16:creationId xmlns:a16="http://schemas.microsoft.com/office/drawing/2014/main" id="{D53ACFD9-1BB0-4BEC-B1F1-8B70CA87378B}"/>
              </a:ext>
            </a:extLst>
          </p:cNvPr>
          <p:cNvPicPr>
            <a:picLocks noChangeAspect="1"/>
          </p:cNvPicPr>
          <p:nvPr/>
        </p:nvPicPr>
        <p:blipFill>
          <a:blip r:embed="rId3"/>
          <a:stretch>
            <a:fillRect/>
          </a:stretch>
        </p:blipFill>
        <p:spPr>
          <a:xfrm>
            <a:off x="5029806" y="806871"/>
            <a:ext cx="6704050" cy="5359901"/>
          </a:xfrm>
          <a:prstGeom prst="rect">
            <a:avLst/>
          </a:prstGeom>
        </p:spPr>
      </p:pic>
    </p:spTree>
    <p:extLst>
      <p:ext uri="{BB962C8B-B14F-4D97-AF65-F5344CB8AC3E}">
        <p14:creationId xmlns:p14="http://schemas.microsoft.com/office/powerpoint/2010/main" val="274485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68C4-65A2-8B50-7ECD-D80380B7B1B8}"/>
              </a:ext>
            </a:extLst>
          </p:cNvPr>
          <p:cNvSpPr>
            <a:spLocks noGrp="1"/>
          </p:cNvSpPr>
          <p:nvPr>
            <p:ph type="title"/>
          </p:nvPr>
        </p:nvSpPr>
        <p:spPr>
          <a:xfrm>
            <a:off x="456360" y="691228"/>
            <a:ext cx="11277496" cy="535531"/>
          </a:xfrm>
        </p:spPr>
        <p:txBody>
          <a:bodyPr/>
          <a:lstStyle/>
          <a:p>
            <a:r>
              <a:rPr lang="en-US" dirty="0"/>
              <a:t>I wonder…</a:t>
            </a:r>
          </a:p>
        </p:txBody>
      </p:sp>
      <p:sp>
        <p:nvSpPr>
          <p:cNvPr id="3" name="Text Placeholder 2">
            <a:extLst>
              <a:ext uri="{FF2B5EF4-FFF2-40B4-BE49-F238E27FC236}">
                <a16:creationId xmlns:a16="http://schemas.microsoft.com/office/drawing/2014/main" id="{A0DD91B0-9625-3368-D4D8-A53BD9951557}"/>
              </a:ext>
            </a:extLst>
          </p:cNvPr>
          <p:cNvSpPr>
            <a:spLocks noGrp="1"/>
          </p:cNvSpPr>
          <p:nvPr>
            <p:ph type="body" sz="quarter" idx="13"/>
          </p:nvPr>
        </p:nvSpPr>
        <p:spPr>
          <a:xfrm>
            <a:off x="456360" y="480395"/>
            <a:ext cx="11277496" cy="193899"/>
          </a:xfrm>
        </p:spPr>
        <p:txBody>
          <a:bodyPr/>
          <a:lstStyle/>
          <a:p>
            <a:r>
              <a:rPr lang="en-US" dirty="0"/>
              <a:t>INSVRS Help Desk Exercise Overview</a:t>
            </a:r>
          </a:p>
        </p:txBody>
      </p:sp>
      <p:sp>
        <p:nvSpPr>
          <p:cNvPr id="7" name="TextBox 6">
            <a:extLst>
              <a:ext uri="{FF2B5EF4-FFF2-40B4-BE49-F238E27FC236}">
                <a16:creationId xmlns:a16="http://schemas.microsoft.com/office/drawing/2014/main" id="{D5D4A891-EA1E-BDF9-715D-7A11B209C97B}"/>
              </a:ext>
            </a:extLst>
          </p:cNvPr>
          <p:cNvSpPr txBox="1"/>
          <p:nvPr/>
        </p:nvSpPr>
        <p:spPr>
          <a:xfrm>
            <a:off x="456360" y="1586835"/>
            <a:ext cx="5013107" cy="4154984"/>
          </a:xfrm>
          <a:prstGeom prst="rect">
            <a:avLst/>
          </a:prstGeom>
          <a:noFill/>
        </p:spPr>
        <p:txBody>
          <a:bodyPr wrap="square" rtlCol="0">
            <a:spAutoFit/>
          </a:bodyPr>
          <a:lstStyle/>
          <a:p>
            <a:r>
              <a:rPr lang="en-US" sz="2400" dirty="0">
                <a:latin typeface="Roboto Body"/>
              </a:rPr>
              <a:t>Examples:</a:t>
            </a:r>
          </a:p>
          <a:p>
            <a:endParaRPr lang="en-US" sz="2400" dirty="0">
              <a:latin typeface="Roboto Body"/>
            </a:endParaRPr>
          </a:p>
          <a:p>
            <a:pPr marL="285750" indent="-285750">
              <a:buFont typeface="Wingdings" panose="05000000000000000000" pitchFamily="2" charset="2"/>
              <a:buChar char="Ø"/>
            </a:pPr>
            <a:r>
              <a:rPr lang="en-US" sz="2400" dirty="0">
                <a:latin typeface="Roboto Body"/>
              </a:rPr>
              <a:t>…if more Tier 2 support would be beneficial</a:t>
            </a:r>
          </a:p>
          <a:p>
            <a:pPr marL="285750" indent="-285750">
              <a:buFont typeface="Wingdings" panose="05000000000000000000" pitchFamily="2" charset="2"/>
              <a:buChar char="Ø"/>
            </a:pPr>
            <a:r>
              <a:rPr lang="en-US" sz="2400" dirty="0">
                <a:latin typeface="Roboto Body"/>
              </a:rPr>
              <a:t>…where I can find when the Help Desk hours of availability for election and non-election time periods</a:t>
            </a:r>
          </a:p>
          <a:p>
            <a:pPr marL="285750" indent="-285750">
              <a:buFont typeface="Wingdings" panose="05000000000000000000" pitchFamily="2" charset="2"/>
              <a:buChar char="Ø"/>
            </a:pPr>
            <a:r>
              <a:rPr lang="en-US" sz="2400" dirty="0">
                <a:latin typeface="Roboto Body"/>
              </a:rPr>
              <a:t>…how I might be able to get an answer to my question quicker</a:t>
            </a:r>
          </a:p>
          <a:p>
            <a:pPr marL="285750" indent="-285750">
              <a:buFont typeface="Wingdings" panose="05000000000000000000" pitchFamily="2" charset="2"/>
              <a:buChar char="Ø"/>
            </a:pPr>
            <a:endParaRPr lang="en-US" sz="2400" dirty="0">
              <a:latin typeface="Roboto Body"/>
            </a:endParaRPr>
          </a:p>
        </p:txBody>
      </p:sp>
      <p:pic>
        <p:nvPicPr>
          <p:cNvPr id="5" name="Picture 4">
            <a:extLst>
              <a:ext uri="{FF2B5EF4-FFF2-40B4-BE49-F238E27FC236}">
                <a16:creationId xmlns:a16="http://schemas.microsoft.com/office/drawing/2014/main" id="{A52C29E3-B595-107D-20E4-7FC3CD189EE4}"/>
              </a:ext>
            </a:extLst>
          </p:cNvPr>
          <p:cNvPicPr>
            <a:picLocks noChangeAspect="1"/>
          </p:cNvPicPr>
          <p:nvPr/>
        </p:nvPicPr>
        <p:blipFill>
          <a:blip r:embed="rId3"/>
          <a:stretch>
            <a:fillRect/>
          </a:stretch>
        </p:blipFill>
        <p:spPr>
          <a:xfrm>
            <a:off x="5574765" y="1253744"/>
            <a:ext cx="6391594" cy="4350512"/>
          </a:xfrm>
          <a:prstGeom prst="rect">
            <a:avLst/>
          </a:prstGeom>
        </p:spPr>
      </p:pic>
    </p:spTree>
    <p:extLst>
      <p:ext uri="{BB962C8B-B14F-4D97-AF65-F5344CB8AC3E}">
        <p14:creationId xmlns:p14="http://schemas.microsoft.com/office/powerpoint/2010/main" val="3418075065"/>
      </p:ext>
    </p:extLst>
  </p:cSld>
  <p:clrMapOvr>
    <a:masterClrMapping/>
  </p:clrMapOvr>
</p:sld>
</file>

<file path=ppt/theme/theme1.xml><?xml version="1.0" encoding="utf-8"?>
<a:theme xmlns:a="http://schemas.openxmlformats.org/drawingml/2006/main" name="FY23 REbrand ppt">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3 REbrand ppt" id="{0DA374BE-5842-46C1-B339-6553ECEA46F5}" vid="{FA4521FD-36A9-47C0-8828-FB8C9D8D71DF}"/>
    </a:ext>
  </a:extLst>
</a:theme>
</file>

<file path=ppt/theme/theme2.xml><?xml version="1.0" encoding="utf-8"?>
<a:theme xmlns:a="http://schemas.openxmlformats.org/drawingml/2006/main" name="Baker Tilly Basic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 Digital_PPT_Template  -  Read-Only" id="{5F9307DB-8745-44DA-AB40-F70A91564350}" vid="{0ADBB3C5-2BAB-403E-B12E-9AF2938FE1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EAC91D01EF9944A97B3FFA85BB63EA" ma:contentTypeVersion="3" ma:contentTypeDescription="Create a new document." ma:contentTypeScope="" ma:versionID="78b033557f6549e9803f8779b4c548f2">
  <xsd:schema xmlns:xsd="http://www.w3.org/2001/XMLSchema" xmlns:xs="http://www.w3.org/2001/XMLSchema" xmlns:p="http://schemas.microsoft.com/office/2006/metadata/properties" xmlns:ns2="ee44bcbd-a0a8-4e8e-af73-450d882d3dd6" targetNamespace="http://schemas.microsoft.com/office/2006/metadata/properties" ma:root="true" ma:fieldsID="4feea544563c7992479a25a317b9d9d3" ns2:_="">
    <xsd:import namespace="ee44bcbd-a0a8-4e8e-af73-450d882d3dd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4bcbd-a0a8-4e8e-af73-450d882d3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E5D296-7939-4318-8CDF-88725CAFCB06}">
  <ds:schemaRefs>
    <ds:schemaRef ds:uri="http://schemas.microsoft.com/sharepoint/v3/contenttype/forms"/>
  </ds:schemaRefs>
</ds:datastoreItem>
</file>

<file path=customXml/itemProps2.xml><?xml version="1.0" encoding="utf-8"?>
<ds:datastoreItem xmlns:ds="http://schemas.openxmlformats.org/officeDocument/2006/customXml" ds:itemID="{436107C5-4BB8-46F4-A4D6-7BACA8F48CA4}">
  <ds:schemaRefs>
    <ds:schemaRef ds:uri="ee44bcbd-a0a8-4e8e-af73-450d882d3d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4BDA54-E7CE-47D5-9B6B-F790FEAE7BC7}">
  <ds:schemaRefs>
    <ds:schemaRef ds:uri="ee44bcbd-a0a8-4e8e-af73-450d882d3d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116</TotalTime>
  <Words>561</Words>
  <Application>Microsoft Office PowerPoint</Application>
  <PresentationFormat>Widescreen</PresentationFormat>
  <Paragraphs>53</Paragraphs>
  <Slides>7</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vt:i4>
      </vt:variant>
    </vt:vector>
  </HeadingPairs>
  <TitlesOfParts>
    <vt:vector size="19" baseType="lpstr">
      <vt:lpstr>Arial</vt:lpstr>
      <vt:lpstr>Arial Black</vt:lpstr>
      <vt:lpstr>Calibri</vt:lpstr>
      <vt:lpstr>Helvetica</vt:lpstr>
      <vt:lpstr>Roboto</vt:lpstr>
      <vt:lpstr>Roboto Black</vt:lpstr>
      <vt:lpstr>Roboto Body</vt:lpstr>
      <vt:lpstr>Roboto Light</vt:lpstr>
      <vt:lpstr>Segoe UI</vt:lpstr>
      <vt:lpstr>Wingdings</vt:lpstr>
      <vt:lpstr>FY23 REbrand ppt</vt:lpstr>
      <vt:lpstr>Baker Tilly Basic Deck</vt:lpstr>
      <vt:lpstr>2024 INDIANA ELECTION ADMINISTRATORS’ CONFERENCE</vt:lpstr>
      <vt:lpstr>Help Desk Survey Overview</vt:lpstr>
      <vt:lpstr>INSVRS Help Desk Exercise</vt:lpstr>
      <vt:lpstr>County contact information</vt:lpstr>
      <vt:lpstr>I like…</vt:lpstr>
      <vt:lpstr>I wish…</vt:lpstr>
      <vt:lpstr>I wonder…</vt:lpstr>
    </vt:vector>
  </TitlesOfParts>
  <Company>Baker Tilly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Tilly</dc:creator>
  <cp:lastModifiedBy>Tiskevics, Ben</cp:lastModifiedBy>
  <cp:revision>6</cp:revision>
  <dcterms:created xsi:type="dcterms:W3CDTF">2019-01-09T21:26:50Z</dcterms:created>
  <dcterms:modified xsi:type="dcterms:W3CDTF">2023-12-05T23:12:46Z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0x01010044EAC91D01EF9944A97B3FFA85BB63EA</vt:lpwstr>
  </property>
  <property fmtid="{D5CDD505-2E9C-101B-9397-08002B2CF9AE}" pid="3" name="MediaServiceImageTags">
    <vt:lpwstr/>
  </property>
</Properties>
</file>